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92"/>
  </p:notesMasterIdLst>
  <p:handoutMasterIdLst>
    <p:handoutMasterId r:id="rId93"/>
  </p:handoutMasterIdLst>
  <p:sldIdLst>
    <p:sldId id="256" r:id="rId2"/>
    <p:sldId id="258" r:id="rId3"/>
    <p:sldId id="259" r:id="rId4"/>
    <p:sldId id="260" r:id="rId5"/>
    <p:sldId id="261" r:id="rId6"/>
    <p:sldId id="263" r:id="rId7"/>
    <p:sldId id="265" r:id="rId8"/>
    <p:sldId id="266" r:id="rId9"/>
    <p:sldId id="268" r:id="rId10"/>
    <p:sldId id="269" r:id="rId11"/>
    <p:sldId id="464" r:id="rId12"/>
    <p:sldId id="458" r:id="rId13"/>
    <p:sldId id="459" r:id="rId14"/>
    <p:sldId id="460" r:id="rId15"/>
    <p:sldId id="465" r:id="rId16"/>
    <p:sldId id="466" r:id="rId17"/>
    <p:sldId id="453" r:id="rId18"/>
    <p:sldId id="273" r:id="rId19"/>
    <p:sldId id="463" r:id="rId20"/>
    <p:sldId id="278" r:id="rId21"/>
    <p:sldId id="274" r:id="rId22"/>
    <p:sldId id="279" r:id="rId23"/>
    <p:sldId id="280" r:id="rId24"/>
    <p:sldId id="281" r:id="rId25"/>
    <p:sldId id="282" r:id="rId26"/>
    <p:sldId id="286" r:id="rId27"/>
    <p:sldId id="288" r:id="rId28"/>
    <p:sldId id="289" r:id="rId29"/>
    <p:sldId id="291" r:id="rId30"/>
    <p:sldId id="292" r:id="rId31"/>
    <p:sldId id="295" r:id="rId32"/>
    <p:sldId id="298" r:id="rId33"/>
    <p:sldId id="299" r:id="rId34"/>
    <p:sldId id="300" r:id="rId35"/>
    <p:sldId id="301" r:id="rId36"/>
    <p:sldId id="302" r:id="rId37"/>
    <p:sldId id="303" r:id="rId38"/>
    <p:sldId id="304" r:id="rId39"/>
    <p:sldId id="467" r:id="rId40"/>
    <p:sldId id="306" r:id="rId41"/>
    <p:sldId id="307" r:id="rId42"/>
    <p:sldId id="308" r:id="rId43"/>
    <p:sldId id="309" r:id="rId44"/>
    <p:sldId id="339" r:id="rId45"/>
    <p:sldId id="340" r:id="rId46"/>
    <p:sldId id="343" r:id="rId47"/>
    <p:sldId id="482" r:id="rId48"/>
    <p:sldId id="356" r:id="rId49"/>
    <p:sldId id="483" r:id="rId50"/>
    <p:sldId id="357" r:id="rId51"/>
    <p:sldId id="358" r:id="rId52"/>
    <p:sldId id="364" r:id="rId53"/>
    <p:sldId id="481" r:id="rId54"/>
    <p:sldId id="371" r:id="rId55"/>
    <p:sldId id="372" r:id="rId56"/>
    <p:sldId id="375" r:id="rId57"/>
    <p:sldId id="377" r:id="rId58"/>
    <p:sldId id="378" r:id="rId59"/>
    <p:sldId id="490" r:id="rId60"/>
    <p:sldId id="443" r:id="rId61"/>
    <p:sldId id="444" r:id="rId62"/>
    <p:sldId id="388" r:id="rId63"/>
    <p:sldId id="394" r:id="rId64"/>
    <p:sldId id="430" r:id="rId65"/>
    <p:sldId id="400" r:id="rId66"/>
    <p:sldId id="401" r:id="rId67"/>
    <p:sldId id="402" r:id="rId68"/>
    <p:sldId id="403" r:id="rId69"/>
    <p:sldId id="404" r:id="rId70"/>
    <p:sldId id="405" r:id="rId71"/>
    <p:sldId id="406" r:id="rId72"/>
    <p:sldId id="407" r:id="rId73"/>
    <p:sldId id="408" r:id="rId74"/>
    <p:sldId id="409" r:id="rId75"/>
    <p:sldId id="410" r:id="rId76"/>
    <p:sldId id="411" r:id="rId77"/>
    <p:sldId id="412" r:id="rId78"/>
    <p:sldId id="413" r:id="rId79"/>
    <p:sldId id="414" r:id="rId80"/>
    <p:sldId id="415" r:id="rId81"/>
    <p:sldId id="416" r:id="rId82"/>
    <p:sldId id="417" r:id="rId83"/>
    <p:sldId id="418" r:id="rId84"/>
    <p:sldId id="419" r:id="rId85"/>
    <p:sldId id="456" r:id="rId86"/>
    <p:sldId id="420" r:id="rId87"/>
    <p:sldId id="421" r:id="rId88"/>
    <p:sldId id="422" r:id="rId89"/>
    <p:sldId id="489" r:id="rId90"/>
    <p:sldId id="493" r:id="rId91"/>
  </p:sldIdLst>
  <p:sldSz cx="9144000" cy="6858000" type="screen4x3"/>
  <p:notesSz cx="7315200" cy="9601200"/>
  <p:defaultTextStyle>
    <a:defPPr>
      <a:defRPr lang="en-US"/>
    </a:defPPr>
    <a:lvl1pPr algn="l" rtl="0" eaLnBrk="0" fontAlgn="base" hangingPunct="0">
      <a:spcBef>
        <a:spcPct val="0"/>
      </a:spcBef>
      <a:spcAft>
        <a:spcPct val="0"/>
      </a:spcAft>
      <a:defRPr sz="2400" kern="1200">
        <a:solidFill>
          <a:schemeClr val="tx1"/>
        </a:solidFill>
        <a:latin typeface="Arial"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3C6D2"/>
    <a:srgbClr val="002D80"/>
    <a:srgbClr val="002F80"/>
    <a:srgbClr val="FF9900"/>
    <a:srgbClr val="009900"/>
    <a:srgbClr val="EAEAEA"/>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0" autoAdjust="0"/>
    <p:restoredTop sz="74907" autoAdjust="0"/>
  </p:normalViewPr>
  <p:slideViewPr>
    <p:cSldViewPr snapToGrid="0">
      <p:cViewPr>
        <p:scale>
          <a:sx n="60" d="100"/>
          <a:sy n="60" d="100"/>
        </p:scale>
        <p:origin x="163" y="149"/>
      </p:cViewPr>
      <p:guideLst>
        <p:guide orient="horz" pos="2160"/>
        <p:guide pos="2880"/>
      </p:guideLst>
    </p:cSldViewPr>
  </p:slideViewPr>
  <p:outlineViewPr>
    <p:cViewPr>
      <p:scale>
        <a:sx n="33" d="100"/>
        <a:sy n="33" d="100"/>
      </p:scale>
      <p:origin x="0" y="1440"/>
    </p:cViewPr>
  </p:outlineViewPr>
  <p:notesTextViewPr>
    <p:cViewPr>
      <p:scale>
        <a:sx n="100" d="100"/>
        <a:sy n="100" d="100"/>
      </p:scale>
      <p:origin x="0" y="0"/>
    </p:cViewPr>
  </p:notesTextViewPr>
  <p:sorterViewPr>
    <p:cViewPr>
      <p:scale>
        <a:sx n="66" d="100"/>
        <a:sy n="66" d="100"/>
      </p:scale>
      <p:origin x="0" y="-21582"/>
    </p:cViewPr>
  </p:sorterViewPr>
  <p:notesViewPr>
    <p:cSldViewPr snapToGrid="0">
      <p:cViewPr>
        <p:scale>
          <a:sx n="100" d="100"/>
          <a:sy n="100" d="100"/>
        </p:scale>
        <p:origin x="-708" y="2580"/>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46.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47.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48.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49.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51.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52.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5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7.png"/></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image" Target="../media/image1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0.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1.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7.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image" Target="../media/image41.wmf"/><Relationship Id="rId1" Type="http://schemas.openxmlformats.org/officeDocument/2006/relationships/image" Target="../media/image40.wmf"/><Relationship Id="rId4" Type="http://schemas.openxmlformats.org/officeDocument/2006/relationships/image" Target="../media/image43.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4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74089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4"/>
          <p:cNvSpPr>
            <a:spLocks noGrp="1" noRot="1" noChangeAspect="1" noChangeArrowheads="1" noTextEdit="1"/>
          </p:cNvSpPr>
          <p:nvPr>
            <p:ph type="sldImg" idx="2"/>
          </p:nvPr>
        </p:nvSpPr>
        <p:spPr bwMode="auto">
          <a:xfrm>
            <a:off x="1258888" y="720725"/>
            <a:ext cx="4800600" cy="359886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8917" name="Rectangle 5"/>
          <p:cNvSpPr>
            <a:spLocks noGrp="1" noChangeArrowheads="1"/>
          </p:cNvSpPr>
          <p:nvPr>
            <p:ph type="body" sz="quarter" idx="3"/>
          </p:nvPr>
        </p:nvSpPr>
        <p:spPr bwMode="auto">
          <a:xfrm>
            <a:off x="974725" y="4560888"/>
            <a:ext cx="5365750" cy="43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44" tIns="48322" rIns="96644" bIns="4832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8918" name="Rectangle 6"/>
          <p:cNvSpPr>
            <a:spLocks noGrp="1" noChangeArrowheads="1"/>
          </p:cNvSpPr>
          <p:nvPr>
            <p:ph type="ftr" sz="quarter" idx="4"/>
          </p:nvPr>
        </p:nvSpPr>
        <p:spPr bwMode="auto">
          <a:xfrm>
            <a:off x="0" y="9120188"/>
            <a:ext cx="3170238" cy="481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44" tIns="48322" rIns="96644" bIns="48322" numCol="1" anchor="b" anchorCtr="0" compatLnSpc="1">
            <a:prstTxWarp prst="textNoShape">
              <a:avLst/>
            </a:prstTxWarp>
          </a:bodyPr>
          <a:lstStyle>
            <a:lvl1pPr defTabSz="966788">
              <a:defRPr sz="1000"/>
            </a:lvl1pPr>
          </a:lstStyle>
          <a:p>
            <a:pPr>
              <a:defRPr/>
            </a:pPr>
            <a:r>
              <a:rPr lang="en-US"/>
              <a:t>FEMA P-752 Notes</a:t>
            </a:r>
          </a:p>
        </p:txBody>
      </p:sp>
      <p:sp>
        <p:nvSpPr>
          <p:cNvPr id="38919" name="Rectangle 7"/>
          <p:cNvSpPr>
            <a:spLocks noGrp="1" noChangeArrowheads="1"/>
          </p:cNvSpPr>
          <p:nvPr>
            <p:ph type="sldNum" sz="quarter" idx="5"/>
          </p:nvPr>
        </p:nvSpPr>
        <p:spPr bwMode="auto">
          <a:xfrm>
            <a:off x="4144963" y="9120188"/>
            <a:ext cx="3170237" cy="481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44" tIns="48322" rIns="96644" bIns="48322" numCol="1" anchor="b" anchorCtr="0" compatLnSpc="1">
            <a:prstTxWarp prst="textNoShape">
              <a:avLst/>
            </a:prstTxWarp>
          </a:bodyPr>
          <a:lstStyle>
            <a:lvl1pPr algn="r" defTabSz="966788">
              <a:defRPr sz="1000"/>
            </a:lvl1pPr>
          </a:lstStyle>
          <a:p>
            <a:pPr>
              <a:defRPr/>
            </a:pPr>
            <a:r>
              <a:rPr lang="en-US"/>
              <a:t>Introduction 1-</a:t>
            </a:r>
            <a:fld id="{0BCA867C-EB47-4D0B-A24F-7993B2C5EA2C}" type="slidenum">
              <a:rPr lang="en-US"/>
              <a:pPr>
                <a:defRPr/>
              </a:pPr>
              <a:t>‹#›</a:t>
            </a:fld>
            <a:endParaRPr lang="en-US"/>
          </a:p>
        </p:txBody>
      </p:sp>
    </p:spTree>
    <p:extLst>
      <p:ext uri="{BB962C8B-B14F-4D97-AF65-F5344CB8AC3E}">
        <p14:creationId xmlns:p14="http://schemas.microsoft.com/office/powerpoint/2010/main" val="1901899125"/>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1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Graphic shows cover of NEHRP document.</a:t>
            </a:r>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1</a:t>
            </a:fld>
            <a:endParaRPr lang="en-US"/>
          </a:p>
        </p:txBody>
      </p:sp>
    </p:spTree>
    <p:extLst>
      <p:ext uri="{BB962C8B-B14F-4D97-AF65-F5344CB8AC3E}">
        <p14:creationId xmlns:p14="http://schemas.microsoft.com/office/powerpoint/2010/main" val="18120906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6"/>
          <p:cNvSpPr>
            <a:spLocks noGrp="1" noChangeArrowheads="1"/>
          </p:cNvSpPr>
          <p:nvPr>
            <p:ph type="ftr" sz="quarter" idx="4"/>
          </p:nvPr>
        </p:nvSpPr>
        <p:spPr>
          <a:noFill/>
        </p:spPr>
        <p:txBody>
          <a:bodyPr/>
          <a:lstStyle/>
          <a:p>
            <a:pPr defTabSz="908050"/>
            <a:r>
              <a:rPr lang="en-US"/>
              <a:t>Basic Earthquake Topic 10 Notes</a:t>
            </a:r>
          </a:p>
        </p:txBody>
      </p:sp>
      <p:sp>
        <p:nvSpPr>
          <p:cNvPr id="159747" name="Rectangle 7"/>
          <p:cNvSpPr>
            <a:spLocks noGrp="1" noChangeArrowheads="1"/>
          </p:cNvSpPr>
          <p:nvPr>
            <p:ph type="sldNum" sz="quarter" idx="5"/>
          </p:nvPr>
        </p:nvSpPr>
        <p:spPr>
          <a:noFill/>
        </p:spPr>
        <p:txBody>
          <a:bodyPr/>
          <a:lstStyle/>
          <a:p>
            <a:pPr defTabSz="908050"/>
            <a:r>
              <a:rPr lang="en-US"/>
              <a:t>Slide </a:t>
            </a:r>
            <a:fld id="{68909AB6-50EF-4186-BC4A-361E2C820AC4}" type="slidenum">
              <a:rPr lang="en-US" smtClean="0"/>
              <a:pPr defTabSz="908050"/>
              <a:t>10</a:t>
            </a:fld>
            <a:endParaRPr lang="en-US"/>
          </a:p>
        </p:txBody>
      </p:sp>
      <p:sp>
        <p:nvSpPr>
          <p:cNvPr id="159748" name="Rectangle 2"/>
          <p:cNvSpPr>
            <a:spLocks noGrp="1" noRot="1" noChangeAspect="1" noChangeArrowheads="1" noTextEdit="1"/>
          </p:cNvSpPr>
          <p:nvPr>
            <p:ph type="sldImg"/>
          </p:nvPr>
        </p:nvSpPr>
        <p:spPr>
          <a:xfrm>
            <a:off x="1260475" y="720725"/>
            <a:ext cx="4797425" cy="3598863"/>
          </a:xfrm>
          <a:ln/>
        </p:spPr>
      </p:sp>
      <p:sp>
        <p:nvSpPr>
          <p:cNvPr id="159749" name="Rectangle 3"/>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t>Graphic shows a wide-flange shape with flange half-width</a:t>
            </a:r>
            <a:r>
              <a:rPr lang="en-US" baseline="0" dirty="0"/>
              <a:t> b and thickness t denoted.</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a:p>
          <a:p>
            <a:pPr eaLnBrk="1" hangingPunct="1"/>
            <a:r>
              <a:rPr lang="en-US" dirty="0"/>
              <a:t>Example correlates width-to-thickness limits for compression flanges with ductility ratios.  The mathematical derivation is not truly correct because linear mechanics are extrapolated beyond the yield level by using strain as a substitute for stress.  The point is to show that stability depends on width-to-thickness ratios and that high strains require stubby elements.</a:t>
            </a:r>
          </a:p>
          <a:p>
            <a:pPr eaLnBrk="1" hangingPunct="1"/>
            <a:endParaRPr lang="en-US" dirty="0"/>
          </a:p>
        </p:txBody>
      </p:sp>
    </p:spTree>
    <p:extLst>
      <p:ext uri="{BB962C8B-B14F-4D97-AF65-F5344CB8AC3E}">
        <p14:creationId xmlns:p14="http://schemas.microsoft.com/office/powerpoint/2010/main" val="31691915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xfrm>
            <a:off x="1260475" y="720725"/>
            <a:ext cx="4797425" cy="3598863"/>
          </a:xfrm>
          <a:ln/>
        </p:spPr>
      </p:sp>
      <p:sp>
        <p:nvSpPr>
          <p:cNvPr id="5120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Graphic shows moment-rotation</a:t>
            </a:r>
            <a:r>
              <a:rPr lang="en-US" baseline="0" dirty="0"/>
              <a:t> relationships for cross sections of different compactness. Slender elements achieve low rotation before losing strength. Flexural strength and rotation capacity increase with compactness. Both compact and highly compact sections achieve the full flexural strength, but the more compact shapes undergo greater rotation before losing strength.</a:t>
            </a:r>
            <a:endParaRPr lang="en-US" altLang="en-US" dirty="0">
              <a:latin typeface="Arial" panose="020B0604020202020204" pitchFamily="34" charset="0"/>
            </a:endParaRPr>
          </a:p>
        </p:txBody>
      </p:sp>
      <p:sp>
        <p:nvSpPr>
          <p:cNvPr id="5120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84225" indent="-301625">
              <a:spcBef>
                <a:spcPct val="30000"/>
              </a:spcBef>
              <a:defRPr sz="1200">
                <a:solidFill>
                  <a:schemeClr val="tx1"/>
                </a:solidFill>
                <a:latin typeface="Arial" panose="020B0604020202020204" pitchFamily="34" charset="0"/>
              </a:defRPr>
            </a:lvl2pPr>
            <a:lvl3pPr marL="1208088" indent="-241300">
              <a:spcBef>
                <a:spcPct val="30000"/>
              </a:spcBef>
              <a:defRPr sz="1200">
                <a:solidFill>
                  <a:schemeClr val="tx1"/>
                </a:solidFill>
                <a:latin typeface="Arial" panose="020B0604020202020204" pitchFamily="34" charset="0"/>
              </a:defRPr>
            </a:lvl3pPr>
            <a:lvl4pPr marL="1690688" indent="-241300">
              <a:spcBef>
                <a:spcPct val="30000"/>
              </a:spcBef>
              <a:defRPr sz="1200">
                <a:solidFill>
                  <a:schemeClr val="tx1"/>
                </a:solidFill>
                <a:latin typeface="Arial" panose="020B0604020202020204" pitchFamily="34" charset="0"/>
              </a:defRPr>
            </a:lvl4pPr>
            <a:lvl5pPr marL="2174875" indent="-241300">
              <a:spcBef>
                <a:spcPct val="30000"/>
              </a:spcBef>
              <a:defRPr sz="1200">
                <a:solidFill>
                  <a:schemeClr val="tx1"/>
                </a:solidFill>
                <a:latin typeface="Arial" panose="020B0604020202020204" pitchFamily="34" charset="0"/>
              </a:defRPr>
            </a:lvl5pPr>
            <a:lvl6pPr marL="2632075" indent="-241300" eaLnBrk="0" fontAlgn="base" hangingPunct="0">
              <a:spcBef>
                <a:spcPct val="30000"/>
              </a:spcBef>
              <a:spcAft>
                <a:spcPct val="0"/>
              </a:spcAft>
              <a:defRPr sz="1200">
                <a:solidFill>
                  <a:schemeClr val="tx1"/>
                </a:solidFill>
                <a:latin typeface="Arial" panose="020B0604020202020204" pitchFamily="34" charset="0"/>
              </a:defRPr>
            </a:lvl6pPr>
            <a:lvl7pPr marL="3089275" indent="-241300" eaLnBrk="0" fontAlgn="base" hangingPunct="0">
              <a:spcBef>
                <a:spcPct val="30000"/>
              </a:spcBef>
              <a:spcAft>
                <a:spcPct val="0"/>
              </a:spcAft>
              <a:defRPr sz="1200">
                <a:solidFill>
                  <a:schemeClr val="tx1"/>
                </a:solidFill>
                <a:latin typeface="Arial" panose="020B0604020202020204" pitchFamily="34" charset="0"/>
              </a:defRPr>
            </a:lvl7pPr>
            <a:lvl8pPr marL="3546475" indent="-241300" eaLnBrk="0" fontAlgn="base" hangingPunct="0">
              <a:spcBef>
                <a:spcPct val="30000"/>
              </a:spcBef>
              <a:spcAft>
                <a:spcPct val="0"/>
              </a:spcAft>
              <a:defRPr sz="1200">
                <a:solidFill>
                  <a:schemeClr val="tx1"/>
                </a:solidFill>
                <a:latin typeface="Arial" panose="020B0604020202020204" pitchFamily="34" charset="0"/>
              </a:defRPr>
            </a:lvl8pPr>
            <a:lvl9pPr marL="4003675" indent="-2413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D54E3FAA-6CAB-4221-A6A1-5C08404BBB4B}" type="slidenum">
              <a:rPr lang="en-US" altLang="en-US" sz="1300" smtClean="0"/>
              <a:pPr>
                <a:spcBef>
                  <a:spcPct val="0"/>
                </a:spcBef>
              </a:pPr>
              <a:t>11</a:t>
            </a:fld>
            <a:endParaRPr lang="en-US" altLang="en-US" sz="1300"/>
          </a:p>
        </p:txBody>
      </p:sp>
    </p:spTree>
    <p:extLst>
      <p:ext uri="{BB962C8B-B14F-4D97-AF65-F5344CB8AC3E}">
        <p14:creationId xmlns:p14="http://schemas.microsoft.com/office/powerpoint/2010/main" val="7714381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Graphic shows a diagram of a T joint with a CJP weld, and a photograph of a beam-flange-to-column-flange</a:t>
            </a:r>
            <a:r>
              <a:rPr lang="en-US" baseline="0" dirty="0"/>
              <a:t> welded joint.</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r>
              <a:rPr lang="en-US" dirty="0"/>
              <a:t>Highly restrained conditions do</a:t>
            </a:r>
            <a:r>
              <a:rPr lang="en-US" baseline="0" dirty="0"/>
              <a:t> not allow strain transverse to the direction of loading. Thus transverse stress occurs as the result of Poisson’s effect, and the steel material may not yield. Rather, the stress may continue to increase and rupture may occur at very low strain.</a:t>
            </a:r>
          </a:p>
          <a:p>
            <a:endParaRPr lang="en-US" baseline="0"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12</a:t>
            </a:fld>
            <a:endParaRPr lang="en-US"/>
          </a:p>
        </p:txBody>
      </p:sp>
    </p:spTree>
    <p:extLst>
      <p:ext uri="{BB962C8B-B14F-4D97-AF65-F5344CB8AC3E}">
        <p14:creationId xmlns:p14="http://schemas.microsoft.com/office/powerpoint/2010/main" val="1908278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Graphic shows a load-displacement diagram for both</a:t>
            </a:r>
            <a:r>
              <a:rPr lang="en-US" baseline="0" dirty="0"/>
              <a:t> low-toughness and high-toughness material. The low-toughness material ruptures at a low displacement. The high-toughness material achieves larger displacement and inelastic displacement.</a:t>
            </a:r>
            <a:endParaRPr lang="en-US" b="1"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13</a:t>
            </a:fld>
            <a:endParaRPr lang="en-US"/>
          </a:p>
        </p:txBody>
      </p:sp>
    </p:spTree>
    <p:extLst>
      <p:ext uri="{BB962C8B-B14F-4D97-AF65-F5344CB8AC3E}">
        <p14:creationId xmlns:p14="http://schemas.microsoft.com/office/powerpoint/2010/main" val="28628618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Graphic shows the K region of the beam web inside of the </a:t>
            </a:r>
            <a:r>
              <a:rPr lang="en-US" dirty="0" err="1"/>
              <a:t>radiused</a:t>
            </a:r>
            <a:r>
              <a:rPr lang="en-US" dirty="0"/>
              <a:t> fillet</a:t>
            </a:r>
            <a:r>
              <a:rPr lang="en-US" baseline="0" dirty="0"/>
              <a:t> web-to-flange transition.</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14</a:t>
            </a:fld>
            <a:endParaRPr lang="en-US"/>
          </a:p>
        </p:txBody>
      </p:sp>
    </p:spTree>
    <p:extLst>
      <p:ext uri="{BB962C8B-B14F-4D97-AF65-F5344CB8AC3E}">
        <p14:creationId xmlns:p14="http://schemas.microsoft.com/office/powerpoint/2010/main" val="10230277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Graphic shows yield strength of multiple test specimens graphed as a function of their b/t</a:t>
            </a:r>
            <a:r>
              <a:rPr lang="en-US" baseline="0" dirty="0"/>
              <a:t> ratios. The graph shows substantial scatter, with generally higher strength for lower b/t.</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15</a:t>
            </a:fld>
            <a:endParaRPr lang="en-US"/>
          </a:p>
        </p:txBody>
      </p:sp>
    </p:spTree>
    <p:extLst>
      <p:ext uri="{BB962C8B-B14F-4D97-AF65-F5344CB8AC3E}">
        <p14:creationId xmlns:p14="http://schemas.microsoft.com/office/powerpoint/2010/main" val="16346511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6"/>
          <p:cNvSpPr>
            <a:spLocks noGrp="1" noChangeArrowheads="1"/>
          </p:cNvSpPr>
          <p:nvPr>
            <p:ph type="ftr" sz="quarter" idx="4"/>
          </p:nvPr>
        </p:nvSpPr>
        <p:spPr>
          <a:noFill/>
        </p:spPr>
        <p:txBody>
          <a:bodyPr/>
          <a:lstStyle/>
          <a:p>
            <a:pPr defTabSz="908050"/>
            <a:r>
              <a:rPr lang="en-US"/>
              <a:t>Basic Earthquake Topic 10 Notes</a:t>
            </a:r>
          </a:p>
        </p:txBody>
      </p:sp>
      <p:sp>
        <p:nvSpPr>
          <p:cNvPr id="161795" name="Rectangle 7"/>
          <p:cNvSpPr>
            <a:spLocks noGrp="1" noChangeArrowheads="1"/>
          </p:cNvSpPr>
          <p:nvPr>
            <p:ph type="sldNum" sz="quarter" idx="5"/>
          </p:nvPr>
        </p:nvSpPr>
        <p:spPr>
          <a:noFill/>
        </p:spPr>
        <p:txBody>
          <a:bodyPr/>
          <a:lstStyle/>
          <a:p>
            <a:pPr defTabSz="908050"/>
            <a:r>
              <a:rPr lang="en-US"/>
              <a:t>Slide </a:t>
            </a:r>
            <a:fld id="{9BA6B3F6-641E-4CDB-AEBC-E6DC6348546E}" type="slidenum">
              <a:rPr lang="en-US" smtClean="0"/>
              <a:pPr defTabSz="908050"/>
              <a:t>17</a:t>
            </a:fld>
            <a:endParaRPr lang="en-US"/>
          </a:p>
        </p:txBody>
      </p:sp>
      <p:sp>
        <p:nvSpPr>
          <p:cNvPr id="161796" name="Rectangle 2"/>
          <p:cNvSpPr>
            <a:spLocks noGrp="1" noRot="1" noChangeAspect="1" noChangeArrowheads="1" noTextEdit="1"/>
          </p:cNvSpPr>
          <p:nvPr>
            <p:ph type="sldImg"/>
          </p:nvPr>
        </p:nvSpPr>
        <p:spPr>
          <a:xfrm>
            <a:off x="1260475" y="720725"/>
            <a:ext cx="4797425" cy="3598863"/>
          </a:xfrm>
          <a:ln/>
        </p:spPr>
      </p:sp>
      <p:sp>
        <p:nvSpPr>
          <p:cNvPr id="161797" name="Rectangle 3"/>
          <p:cNvSpPr>
            <a:spLocks noGrp="1" noChangeArrowheads="1"/>
          </p:cNvSpPr>
          <p:nvPr>
            <p:ph type="body" idx="1"/>
          </p:nvPr>
        </p:nvSpPr>
        <p:spPr>
          <a:noFill/>
          <a:ln/>
        </p:spPr>
        <p:txBody>
          <a:bodyPr/>
          <a:lstStyle/>
          <a:p>
            <a:pPr eaLnBrk="1" hangingPunct="1"/>
            <a:r>
              <a:rPr lang="en-US" dirty="0"/>
              <a:t>Graphic shows beam-to-column connection diagram with welded top and bottom plates, and moment-displacement diagram with the hysteresis somewhat similar to a parallelogram, but with a curved transition from elastic to yielding. </a:t>
            </a:r>
          </a:p>
          <a:p>
            <a:pPr eaLnBrk="1" hangingPunct="1"/>
            <a:endParaRPr lang="en-US" dirty="0"/>
          </a:p>
          <a:p>
            <a:pPr eaLnBrk="1" hangingPunct="1"/>
            <a:r>
              <a:rPr lang="en-US" dirty="0"/>
              <a:t>Load-deflection diagram for repeated reversed loads on welded joints performed under laboratory conditions in late 1960s and early 1970s.  It shows relative stability of connection and its large capacity to absorb energy.  Tests of joints with welded flanges and bolted webs showed similar stability and essentially same capacity.  Northridge earthquake and subsequent laboratory testing have shown serious problems with particular welded joints.  It turns out that it is somewhat difficult to actually achieve the behavior represented on this diagram.</a:t>
            </a:r>
          </a:p>
        </p:txBody>
      </p:sp>
    </p:spTree>
    <p:extLst>
      <p:ext uri="{BB962C8B-B14F-4D97-AF65-F5344CB8AC3E}">
        <p14:creationId xmlns:p14="http://schemas.microsoft.com/office/powerpoint/2010/main" val="3802361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6"/>
          <p:cNvSpPr>
            <a:spLocks noGrp="1" noChangeArrowheads="1"/>
          </p:cNvSpPr>
          <p:nvPr>
            <p:ph type="ftr" sz="quarter" idx="4"/>
          </p:nvPr>
        </p:nvSpPr>
        <p:spPr>
          <a:noFill/>
        </p:spPr>
        <p:txBody>
          <a:bodyPr/>
          <a:lstStyle/>
          <a:p>
            <a:pPr defTabSz="908050"/>
            <a:r>
              <a:rPr lang="en-US"/>
              <a:t>Basic Earthquake Topic 10 Notes</a:t>
            </a:r>
          </a:p>
        </p:txBody>
      </p:sp>
      <p:sp>
        <p:nvSpPr>
          <p:cNvPr id="163843" name="Rectangle 7"/>
          <p:cNvSpPr>
            <a:spLocks noGrp="1" noChangeArrowheads="1"/>
          </p:cNvSpPr>
          <p:nvPr>
            <p:ph type="sldNum" sz="quarter" idx="5"/>
          </p:nvPr>
        </p:nvSpPr>
        <p:spPr>
          <a:noFill/>
        </p:spPr>
        <p:txBody>
          <a:bodyPr/>
          <a:lstStyle/>
          <a:p>
            <a:pPr defTabSz="908050"/>
            <a:r>
              <a:rPr lang="en-US"/>
              <a:t>Slide </a:t>
            </a:r>
            <a:fld id="{85E1DE84-24CC-4EC2-8504-279682113504}" type="slidenum">
              <a:rPr lang="en-US" smtClean="0"/>
              <a:pPr defTabSz="908050"/>
              <a:t>18</a:t>
            </a:fld>
            <a:endParaRPr lang="en-US"/>
          </a:p>
        </p:txBody>
      </p:sp>
      <p:sp>
        <p:nvSpPr>
          <p:cNvPr id="163844" name="Rectangle 2"/>
          <p:cNvSpPr>
            <a:spLocks noGrp="1" noRot="1" noChangeAspect="1" noChangeArrowheads="1" noTextEdit="1"/>
          </p:cNvSpPr>
          <p:nvPr>
            <p:ph type="sldImg"/>
          </p:nvPr>
        </p:nvSpPr>
        <p:spPr>
          <a:xfrm>
            <a:off x="1260475" y="720725"/>
            <a:ext cx="4797425" cy="3598863"/>
          </a:xfrm>
          <a:ln/>
        </p:spPr>
      </p:sp>
      <p:sp>
        <p:nvSpPr>
          <p:cNvPr id="163845" name="Rectangle 3"/>
          <p:cNvSpPr>
            <a:spLocks noGrp="1" noChangeArrowheads="1"/>
          </p:cNvSpPr>
          <p:nvPr>
            <p:ph type="body" idx="1"/>
          </p:nvPr>
        </p:nvSpPr>
        <p:spPr>
          <a:noFill/>
          <a:ln/>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Graphic shows beam-to-column connection diagram with welded top and bottom flanges and a bolted single-plate connection at the web. Notes indicate the column to be stronger than the beam in flexure, and continuity</a:t>
            </a:r>
            <a:r>
              <a:rPr lang="en-US" baseline="0" dirty="0"/>
              <a:t> plates if required</a:t>
            </a:r>
            <a:r>
              <a:rPr lang="en-US" dirty="0"/>
              <a:t>. Backing is shown at flange welds. </a:t>
            </a:r>
          </a:p>
          <a:p>
            <a:pPr eaLnBrk="1" hangingPunct="1"/>
            <a:endParaRPr lang="en-US" dirty="0"/>
          </a:p>
          <a:p>
            <a:pPr eaLnBrk="1" hangingPunct="1"/>
            <a:r>
              <a:rPr lang="en-US" dirty="0"/>
              <a:t>The Northridge earthquake revealed serious flaws in the performance of welded joints in steel moment frames.  The drawing illustrates the particular detail that had received prescriptive acceptance for seismic-resistant design in the decade prior to Northridge.  The only real variable was the weld from the shear tab to the beam web, which was required in beams in which the web represented more than 30% of the plastic flexural capacity.</a:t>
            </a:r>
          </a:p>
          <a:p>
            <a:pPr eaLnBrk="1" hangingPunct="1"/>
            <a:endParaRPr lang="en-US" dirty="0"/>
          </a:p>
          <a:p>
            <a:pPr eaLnBrk="1" hangingPunct="1"/>
            <a:endParaRPr lang="en-US" dirty="0"/>
          </a:p>
        </p:txBody>
      </p:sp>
    </p:spTree>
    <p:extLst>
      <p:ext uri="{BB962C8B-B14F-4D97-AF65-F5344CB8AC3E}">
        <p14:creationId xmlns:p14="http://schemas.microsoft.com/office/powerpoint/2010/main" val="28070797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Graphic shows detail of steel backing at a complete joint penetration groove weld with multiple weld</a:t>
            </a:r>
            <a:r>
              <a:rPr lang="en-US" baseline="0" dirty="0"/>
              <a:t> passes.</a:t>
            </a:r>
            <a:r>
              <a:rPr lang="en-US" dirty="0"/>
              <a:t> </a:t>
            </a:r>
          </a:p>
          <a:p>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19</a:t>
            </a:fld>
            <a:endParaRPr lang="en-US"/>
          </a:p>
        </p:txBody>
      </p:sp>
    </p:spTree>
    <p:extLst>
      <p:ext uri="{BB962C8B-B14F-4D97-AF65-F5344CB8AC3E}">
        <p14:creationId xmlns:p14="http://schemas.microsoft.com/office/powerpoint/2010/main" val="12799959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6"/>
          <p:cNvSpPr>
            <a:spLocks noGrp="1" noChangeArrowheads="1"/>
          </p:cNvSpPr>
          <p:nvPr>
            <p:ph type="ftr" sz="quarter" idx="4"/>
          </p:nvPr>
        </p:nvSpPr>
        <p:spPr>
          <a:noFill/>
        </p:spPr>
        <p:txBody>
          <a:bodyPr/>
          <a:lstStyle/>
          <a:p>
            <a:pPr defTabSz="908050"/>
            <a:r>
              <a:rPr lang="en-US"/>
              <a:t>Basic Earthquake Topic 10 Notes</a:t>
            </a:r>
          </a:p>
        </p:txBody>
      </p:sp>
      <p:sp>
        <p:nvSpPr>
          <p:cNvPr id="168963" name="Rectangle 7"/>
          <p:cNvSpPr>
            <a:spLocks noGrp="1" noChangeArrowheads="1"/>
          </p:cNvSpPr>
          <p:nvPr>
            <p:ph type="sldNum" sz="quarter" idx="5"/>
          </p:nvPr>
        </p:nvSpPr>
        <p:spPr>
          <a:noFill/>
        </p:spPr>
        <p:txBody>
          <a:bodyPr/>
          <a:lstStyle/>
          <a:p>
            <a:pPr defTabSz="908050"/>
            <a:r>
              <a:rPr lang="en-US"/>
              <a:t>Slide </a:t>
            </a:r>
            <a:fld id="{F9C931B9-21D1-45DB-899F-0162C50A7767}" type="slidenum">
              <a:rPr lang="en-US" smtClean="0"/>
              <a:pPr defTabSz="908050"/>
              <a:t>20</a:t>
            </a:fld>
            <a:endParaRPr lang="en-US"/>
          </a:p>
        </p:txBody>
      </p:sp>
      <p:sp>
        <p:nvSpPr>
          <p:cNvPr id="168964" name="Rectangle 2"/>
          <p:cNvSpPr>
            <a:spLocks noGrp="1" noRot="1" noChangeAspect="1" noChangeArrowheads="1" noTextEdit="1"/>
          </p:cNvSpPr>
          <p:nvPr>
            <p:ph type="sldImg"/>
          </p:nvPr>
        </p:nvSpPr>
        <p:spPr>
          <a:xfrm>
            <a:off x="1260475" y="720725"/>
            <a:ext cx="4797425" cy="3598863"/>
          </a:xfrm>
          <a:ln/>
        </p:spPr>
      </p:sp>
      <p:sp>
        <p:nvSpPr>
          <p:cNvPr id="168965" name="Rectangle 3"/>
          <p:cNvSpPr>
            <a:spLocks noGrp="1" noChangeArrowheads="1"/>
          </p:cNvSpPr>
          <p:nvPr>
            <p:ph type="body" idx="1"/>
          </p:nvPr>
        </p:nvSpPr>
        <p:spPr>
          <a:noFill/>
          <a:ln/>
        </p:spPr>
        <p:txBody>
          <a:bodyPr/>
          <a:lstStyle/>
          <a:p>
            <a:pPr eaLnBrk="1" hangingPunct="1"/>
            <a:r>
              <a:rPr lang="en-US" dirty="0"/>
              <a:t>The photo shows a cut and polished specimen with a crack at the fusion line between the weld and the column flange.  Note that the backup bar is not attached to the column flange, which creates a notch normal to the stress in the flange.  The section is cut at the centerline of the beam; thus, the beam web beyond the weld access hole appears as the upward curving line at the right.  Note that at the instant the beam flange is in tension due to lateral sway, the column flange at the weld is also likely to be in tension.</a:t>
            </a:r>
          </a:p>
        </p:txBody>
      </p:sp>
    </p:spTree>
    <p:extLst>
      <p:ext uri="{BB962C8B-B14F-4D97-AF65-F5344CB8AC3E}">
        <p14:creationId xmlns:p14="http://schemas.microsoft.com/office/powerpoint/2010/main" val="21169423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6"/>
          <p:cNvSpPr>
            <a:spLocks noGrp="1" noChangeArrowheads="1"/>
          </p:cNvSpPr>
          <p:nvPr>
            <p:ph type="ftr" sz="quarter" idx="4"/>
          </p:nvPr>
        </p:nvSpPr>
        <p:spPr>
          <a:noFill/>
        </p:spPr>
        <p:txBody>
          <a:bodyPr/>
          <a:lstStyle/>
          <a:p>
            <a:pPr defTabSz="908050"/>
            <a:r>
              <a:rPr lang="en-US"/>
              <a:t>Basic Earthquake Topic 10 Notes</a:t>
            </a:r>
          </a:p>
        </p:txBody>
      </p:sp>
      <p:sp>
        <p:nvSpPr>
          <p:cNvPr id="147459" name="Rectangle 7"/>
          <p:cNvSpPr>
            <a:spLocks noGrp="1" noChangeArrowheads="1"/>
          </p:cNvSpPr>
          <p:nvPr>
            <p:ph type="sldNum" sz="quarter" idx="5"/>
          </p:nvPr>
        </p:nvSpPr>
        <p:spPr>
          <a:noFill/>
        </p:spPr>
        <p:txBody>
          <a:bodyPr/>
          <a:lstStyle/>
          <a:p>
            <a:pPr defTabSz="908050"/>
            <a:r>
              <a:rPr lang="en-US"/>
              <a:t>Slide </a:t>
            </a:r>
            <a:fld id="{083D4221-72B8-4AA9-839C-880A8D1D04BF}" type="slidenum">
              <a:rPr lang="en-US" smtClean="0"/>
              <a:pPr defTabSz="908050"/>
              <a:t>2</a:t>
            </a:fld>
            <a:endParaRPr lang="en-US"/>
          </a:p>
        </p:txBody>
      </p:sp>
      <p:sp>
        <p:nvSpPr>
          <p:cNvPr id="147460" name="Rectangle 2"/>
          <p:cNvSpPr>
            <a:spLocks noGrp="1" noRot="1" noChangeAspect="1" noChangeArrowheads="1" noTextEdit="1"/>
          </p:cNvSpPr>
          <p:nvPr>
            <p:ph type="sldImg"/>
          </p:nvPr>
        </p:nvSpPr>
        <p:spPr>
          <a:xfrm>
            <a:off x="1260475" y="720725"/>
            <a:ext cx="4797425" cy="3598863"/>
          </a:xfrm>
          <a:ln/>
        </p:spPr>
      </p:sp>
      <p:sp>
        <p:nvSpPr>
          <p:cNvPr id="147461" name="Rectangle 3"/>
          <p:cNvSpPr>
            <a:spLocks noGrp="1" noChangeArrowheads="1"/>
          </p:cNvSpPr>
          <p:nvPr>
            <p:ph type="body" idx="1"/>
          </p:nvPr>
        </p:nvSpPr>
        <p:spPr>
          <a:noFill/>
          <a:ln/>
        </p:spPr>
        <p:txBody>
          <a:bodyPr/>
          <a:lstStyle/>
          <a:p>
            <a:pPr eaLnBrk="1" hangingPunct="1"/>
            <a:r>
              <a:rPr lang="en-US" dirty="0"/>
              <a:t>Table of contents.  Note that most of the substance, except the first two items, is taken from the AISC 341 </a:t>
            </a:r>
            <a:r>
              <a:rPr lang="en-US" i="1" dirty="0"/>
              <a:t>Seismic Provisions for Steel Buildings</a:t>
            </a:r>
            <a:r>
              <a:rPr lang="en-US" dirty="0"/>
              <a:t>, which is referenced by the </a:t>
            </a:r>
            <a:r>
              <a:rPr lang="en-US" i="1" dirty="0"/>
              <a:t>Standard.</a:t>
            </a:r>
          </a:p>
          <a:p>
            <a:pPr eaLnBrk="1" hangingPunct="1"/>
            <a:r>
              <a:rPr lang="en-US" dirty="0"/>
              <a:t>Some of the examples in this topic draw heavily on the FEMA 1051 Design Examples CD.  Please see this CD for additional details.</a:t>
            </a:r>
          </a:p>
          <a:p>
            <a:pPr eaLnBrk="1" hangingPunct="1"/>
            <a:endParaRPr lang="en-US" dirty="0"/>
          </a:p>
          <a:p>
            <a:pPr eaLnBrk="1" hangingPunct="1"/>
            <a:endParaRPr lang="en-US" dirty="0"/>
          </a:p>
          <a:p>
            <a:pPr eaLnBrk="1" hangingPunct="1"/>
            <a:endParaRPr lang="en-US" dirty="0"/>
          </a:p>
        </p:txBody>
      </p:sp>
    </p:spTree>
    <p:extLst>
      <p:ext uri="{BB962C8B-B14F-4D97-AF65-F5344CB8AC3E}">
        <p14:creationId xmlns:p14="http://schemas.microsoft.com/office/powerpoint/2010/main" val="5706807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6"/>
          <p:cNvSpPr>
            <a:spLocks noGrp="1" noChangeArrowheads="1"/>
          </p:cNvSpPr>
          <p:nvPr>
            <p:ph type="ftr" sz="quarter" idx="4"/>
          </p:nvPr>
        </p:nvSpPr>
        <p:spPr>
          <a:noFill/>
        </p:spPr>
        <p:txBody>
          <a:bodyPr/>
          <a:lstStyle/>
          <a:p>
            <a:pPr defTabSz="908050"/>
            <a:r>
              <a:rPr lang="en-US"/>
              <a:t>Basic Earthquake Topic 10 Notes</a:t>
            </a:r>
          </a:p>
        </p:txBody>
      </p:sp>
      <p:sp>
        <p:nvSpPr>
          <p:cNvPr id="164867" name="Rectangle 7"/>
          <p:cNvSpPr>
            <a:spLocks noGrp="1" noChangeArrowheads="1"/>
          </p:cNvSpPr>
          <p:nvPr>
            <p:ph type="sldNum" sz="quarter" idx="5"/>
          </p:nvPr>
        </p:nvSpPr>
        <p:spPr>
          <a:noFill/>
        </p:spPr>
        <p:txBody>
          <a:bodyPr/>
          <a:lstStyle/>
          <a:p>
            <a:pPr defTabSz="908050"/>
            <a:r>
              <a:rPr lang="en-US"/>
              <a:t>Slide </a:t>
            </a:r>
            <a:fld id="{FF04952E-38E6-44F2-BD21-6759572DC2FE}" type="slidenum">
              <a:rPr lang="en-US" smtClean="0"/>
              <a:pPr defTabSz="908050"/>
              <a:t>21</a:t>
            </a:fld>
            <a:endParaRPr lang="en-US"/>
          </a:p>
        </p:txBody>
      </p:sp>
      <p:sp>
        <p:nvSpPr>
          <p:cNvPr id="164868" name="Rectangle 2"/>
          <p:cNvSpPr>
            <a:spLocks noGrp="1" noRot="1" noChangeAspect="1" noChangeArrowheads="1" noTextEdit="1"/>
          </p:cNvSpPr>
          <p:nvPr>
            <p:ph type="sldImg"/>
          </p:nvPr>
        </p:nvSpPr>
        <p:spPr>
          <a:xfrm>
            <a:off x="1260475" y="720725"/>
            <a:ext cx="4797425" cy="3598863"/>
          </a:xfrm>
          <a:ln/>
        </p:spPr>
      </p:sp>
      <p:sp>
        <p:nvSpPr>
          <p:cNvPr id="164869" name="Rectangle 3"/>
          <p:cNvSpPr>
            <a:spLocks noGrp="1" noChangeArrowheads="1"/>
          </p:cNvSpPr>
          <p:nvPr>
            <p:ph type="body" idx="1"/>
          </p:nvPr>
        </p:nvSpPr>
        <p:spPr>
          <a:noFill/>
          <a:ln/>
        </p:spPr>
        <p:txBody>
          <a:bodyPr/>
          <a:lstStyle/>
          <a:p>
            <a:pPr eaLnBrk="1" hangingPunct="1"/>
            <a:r>
              <a:rPr lang="en-US" dirty="0"/>
              <a:t>The photograph shows a fracture resulting in a divot being removed from the column flange adjacent to the toe of the full penetration weld at the beam flange.</a:t>
            </a:r>
          </a:p>
        </p:txBody>
      </p:sp>
    </p:spTree>
    <p:extLst>
      <p:ext uri="{BB962C8B-B14F-4D97-AF65-F5344CB8AC3E}">
        <p14:creationId xmlns:p14="http://schemas.microsoft.com/office/powerpoint/2010/main" val="21079646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6"/>
          <p:cNvSpPr>
            <a:spLocks noGrp="1" noChangeArrowheads="1"/>
          </p:cNvSpPr>
          <p:nvPr>
            <p:ph type="ftr" sz="quarter" idx="4"/>
          </p:nvPr>
        </p:nvSpPr>
        <p:spPr>
          <a:noFill/>
        </p:spPr>
        <p:txBody>
          <a:bodyPr/>
          <a:lstStyle/>
          <a:p>
            <a:pPr defTabSz="908050"/>
            <a:r>
              <a:rPr lang="en-US"/>
              <a:t>Basic Earthquake Topic 10 Notes</a:t>
            </a:r>
          </a:p>
        </p:txBody>
      </p:sp>
      <p:sp>
        <p:nvSpPr>
          <p:cNvPr id="169987" name="Rectangle 7"/>
          <p:cNvSpPr>
            <a:spLocks noGrp="1" noChangeArrowheads="1"/>
          </p:cNvSpPr>
          <p:nvPr>
            <p:ph type="sldNum" sz="quarter" idx="5"/>
          </p:nvPr>
        </p:nvSpPr>
        <p:spPr>
          <a:noFill/>
        </p:spPr>
        <p:txBody>
          <a:bodyPr/>
          <a:lstStyle/>
          <a:p>
            <a:pPr defTabSz="908050"/>
            <a:r>
              <a:rPr lang="en-US"/>
              <a:t>Slide </a:t>
            </a:r>
            <a:fld id="{772DFBDC-C76F-440F-8EB6-6C522AAE794A}" type="slidenum">
              <a:rPr lang="en-US" smtClean="0"/>
              <a:pPr defTabSz="908050"/>
              <a:t>22</a:t>
            </a:fld>
            <a:endParaRPr lang="en-US"/>
          </a:p>
        </p:txBody>
      </p:sp>
      <p:sp>
        <p:nvSpPr>
          <p:cNvPr id="169988" name="Rectangle 2"/>
          <p:cNvSpPr>
            <a:spLocks noGrp="1" noRot="1" noChangeAspect="1" noChangeArrowheads="1" noTextEdit="1"/>
          </p:cNvSpPr>
          <p:nvPr>
            <p:ph type="sldImg"/>
          </p:nvPr>
        </p:nvSpPr>
        <p:spPr>
          <a:xfrm>
            <a:off x="1260475" y="720725"/>
            <a:ext cx="4797425" cy="3598863"/>
          </a:xfrm>
          <a:ln/>
        </p:spPr>
      </p:sp>
      <p:sp>
        <p:nvSpPr>
          <p:cNvPr id="169989" name="Rectangle 3"/>
          <p:cNvSpPr>
            <a:spLocks noGrp="1" noChangeArrowheads="1"/>
          </p:cNvSpPr>
          <p:nvPr>
            <p:ph type="body" idx="1"/>
          </p:nvPr>
        </p:nvSpPr>
        <p:spPr>
          <a:noFill/>
          <a:ln/>
        </p:spPr>
        <p:txBody>
          <a:bodyPr/>
          <a:lstStyle/>
          <a:p>
            <a:pPr eaLnBrk="1" hangingPunct="1"/>
            <a:r>
              <a:rPr lang="en-US" dirty="0"/>
              <a:t>Graphics: 6 diagrams show fractures at beam bottom-flange to column-flange welded joints.</a:t>
            </a:r>
          </a:p>
          <a:p>
            <a:pPr eaLnBrk="1" hangingPunct="1"/>
            <a:r>
              <a:rPr lang="en-US" dirty="0"/>
              <a:t>Weld:</a:t>
            </a:r>
            <a:r>
              <a:rPr lang="en-US" baseline="0" dirty="0"/>
              <a:t> fracture is through weld material.</a:t>
            </a:r>
          </a:p>
          <a:p>
            <a:pPr eaLnBrk="1" hangingPunct="1"/>
            <a:r>
              <a:rPr lang="en-US" baseline="0" dirty="0"/>
              <a:t>Weld fusion: Fracture is at weld-column boundary.</a:t>
            </a:r>
          </a:p>
          <a:p>
            <a:pPr eaLnBrk="1" hangingPunct="1"/>
            <a:r>
              <a:rPr lang="en-US" baseline="0" dirty="0"/>
              <a:t>Column divot: fracture is within column flange, going from the bottom of the weld and above the joint.</a:t>
            </a:r>
          </a:p>
          <a:p>
            <a:pPr eaLnBrk="1" hangingPunct="1"/>
            <a:r>
              <a:rPr lang="en-US" baseline="0" dirty="0"/>
              <a:t>Column flange: fracture is across column flange.</a:t>
            </a:r>
          </a:p>
          <a:p>
            <a:pPr eaLnBrk="1" hangingPunct="1"/>
            <a:r>
              <a:rPr lang="en-US" baseline="0" dirty="0"/>
              <a:t>Heat affected zone: fracture is across beam flange.</a:t>
            </a:r>
          </a:p>
          <a:p>
            <a:pPr eaLnBrk="1" hangingPunct="1"/>
            <a:r>
              <a:rPr lang="en-US" baseline="0" dirty="0"/>
              <a:t>Lamellar tear: fracture is within column flange, but extending above and below the joint.</a:t>
            </a:r>
          </a:p>
          <a:p>
            <a:pPr eaLnBrk="1" hangingPunct="1"/>
            <a:endParaRPr lang="en-US" dirty="0"/>
          </a:p>
          <a:p>
            <a:pPr eaLnBrk="1" hangingPunct="1"/>
            <a:r>
              <a:rPr lang="en-US" dirty="0"/>
              <a:t>The figures are abstracted from </a:t>
            </a:r>
            <a:r>
              <a:rPr lang="en-US" i="1" dirty="0"/>
              <a:t>Interim Guidelines: Evaluation, Repair, Modification and Design of Welded Steel Moment Frame Structures</a:t>
            </a:r>
            <a:r>
              <a:rPr lang="en-US" dirty="0"/>
              <a:t>, the early SAC report (95-02) on the problems found at Northridge.  It is also available as FEMA 267, August 1995.  The majority of the cracks began at the root of the weld directly above the notch at the end of the backup bar.  Subsequent investigation determined that significant cracks exist in such joints that have not been exposed to seismic ground motion -- due to a combination of restraint of weld shrinkage, a ready-made notch, use of materials that are not “notch tough,” difficulties in inspection at the point in question, and other factors.</a:t>
            </a:r>
          </a:p>
          <a:p>
            <a:pPr eaLnBrk="1" hangingPunct="1"/>
            <a:endParaRPr lang="en-US" dirty="0"/>
          </a:p>
          <a:p>
            <a:pPr eaLnBrk="1" hangingPunct="1"/>
            <a:endParaRPr lang="en-US" dirty="0"/>
          </a:p>
        </p:txBody>
      </p:sp>
    </p:spTree>
    <p:extLst>
      <p:ext uri="{BB962C8B-B14F-4D97-AF65-F5344CB8AC3E}">
        <p14:creationId xmlns:p14="http://schemas.microsoft.com/office/powerpoint/2010/main" val="14293482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6"/>
          <p:cNvSpPr>
            <a:spLocks noGrp="1" noChangeArrowheads="1"/>
          </p:cNvSpPr>
          <p:nvPr>
            <p:ph type="ftr" sz="quarter" idx="4"/>
          </p:nvPr>
        </p:nvSpPr>
        <p:spPr>
          <a:noFill/>
        </p:spPr>
        <p:txBody>
          <a:bodyPr/>
          <a:lstStyle/>
          <a:p>
            <a:pPr defTabSz="908050"/>
            <a:r>
              <a:rPr lang="en-US"/>
              <a:t>Basic Earthquake Topic 10 Notes</a:t>
            </a:r>
          </a:p>
        </p:txBody>
      </p:sp>
      <p:sp>
        <p:nvSpPr>
          <p:cNvPr id="171011" name="Rectangle 7"/>
          <p:cNvSpPr>
            <a:spLocks noGrp="1" noChangeArrowheads="1"/>
          </p:cNvSpPr>
          <p:nvPr>
            <p:ph type="sldNum" sz="quarter" idx="5"/>
          </p:nvPr>
        </p:nvSpPr>
        <p:spPr>
          <a:noFill/>
        </p:spPr>
        <p:txBody>
          <a:bodyPr/>
          <a:lstStyle/>
          <a:p>
            <a:pPr defTabSz="908050"/>
            <a:r>
              <a:rPr lang="en-US"/>
              <a:t>Slide </a:t>
            </a:r>
            <a:fld id="{61152B98-BAD4-469B-ACC4-8F8F8C2FB8D5}" type="slidenum">
              <a:rPr lang="en-US" smtClean="0"/>
              <a:pPr defTabSz="908050"/>
              <a:t>23</a:t>
            </a:fld>
            <a:endParaRPr lang="en-US"/>
          </a:p>
        </p:txBody>
      </p:sp>
      <p:sp>
        <p:nvSpPr>
          <p:cNvPr id="171012" name="Rectangle 2"/>
          <p:cNvSpPr>
            <a:spLocks noGrp="1" noRot="1" noChangeAspect="1" noChangeArrowheads="1" noTextEdit="1"/>
          </p:cNvSpPr>
          <p:nvPr>
            <p:ph type="sldImg"/>
          </p:nvPr>
        </p:nvSpPr>
        <p:spPr>
          <a:xfrm>
            <a:off x="1260475" y="720725"/>
            <a:ext cx="4797425" cy="3598863"/>
          </a:xfrm>
          <a:ln/>
        </p:spPr>
      </p:sp>
      <p:sp>
        <p:nvSpPr>
          <p:cNvPr id="171013" name="Rectangle 3"/>
          <p:cNvSpPr>
            <a:spLocks noGrp="1" noChangeArrowheads="1"/>
          </p:cNvSpPr>
          <p:nvPr>
            <p:ph type="body" idx="1"/>
          </p:nvPr>
        </p:nvSpPr>
        <p:spPr>
          <a:noFill/>
          <a:ln/>
        </p:spPr>
        <p:txBody>
          <a:bodyPr/>
          <a:lstStyle/>
          <a:p>
            <a:pPr eaLnBrk="1" hangingPunct="1"/>
            <a:r>
              <a:rPr lang="en-US" dirty="0"/>
              <a:t>Graphics</a:t>
            </a:r>
            <a:r>
              <a:rPr lang="en-US" baseline="0" dirty="0"/>
              <a:t> show:</a:t>
            </a:r>
          </a:p>
          <a:p>
            <a:pPr eaLnBrk="1" hangingPunct="1"/>
            <a:r>
              <a:rPr lang="en-US" baseline="0" dirty="0"/>
              <a:t>Beam-column frame with beam section at column face (1) and slightly further from column face (2).</a:t>
            </a:r>
          </a:p>
          <a:p>
            <a:pPr eaLnBrk="1" hangingPunct="1"/>
            <a:r>
              <a:rPr lang="en-US" baseline="0" dirty="0"/>
              <a:t>Bema moment diagram with high moment at section 1 and lower at section 2.</a:t>
            </a:r>
          </a:p>
          <a:p>
            <a:pPr eaLnBrk="1" hangingPunct="1"/>
            <a:r>
              <a:rPr lang="en-US" baseline="0" dirty="0"/>
              <a:t>Cross section 1 is only the flanges; cross section 2 is the full wide-flange shape.</a:t>
            </a:r>
          </a:p>
          <a:p>
            <a:pPr eaLnBrk="1" hangingPunct="1"/>
            <a:r>
              <a:rPr lang="en-US" baseline="0" dirty="0"/>
              <a:t>Section 1 has high stress at flanges. Section 2 has stress distribution across entire section, with yielding at the flanges.</a:t>
            </a:r>
            <a:endParaRPr lang="en-US" dirty="0"/>
          </a:p>
          <a:p>
            <a:pPr eaLnBrk="1" hangingPunct="1"/>
            <a:endParaRPr lang="en-US" dirty="0"/>
          </a:p>
          <a:p>
            <a:pPr eaLnBrk="1" hangingPunct="1"/>
            <a:r>
              <a:rPr lang="en-US" dirty="0"/>
              <a:t>One of the inherent weaknesses of the joint is that the flange welds must be strong enough to develop substantial yielding in the beam away from the flange in order to dissipate significant energy.  The plastic section modulus is less at the welds and the gradient in the moment as one moves away from the column flange both combine to require that the ultimate strength of the weld be substantially more than the yield of the beam.  Another factor is that most available beams now have yield strengths of about 50 ksi (even though sold under A36 specification) whereas the tests done at the time the joint was developed were made on material much closer to 36 ksi yield; the strength of weld metal has not changed in the same fashion.</a:t>
            </a:r>
          </a:p>
          <a:p>
            <a:pPr eaLnBrk="1" hangingPunct="1"/>
            <a:endParaRPr lang="en-US" dirty="0"/>
          </a:p>
          <a:p>
            <a:pPr eaLnBrk="1" hangingPunct="1"/>
            <a:endParaRPr lang="en-US" dirty="0"/>
          </a:p>
        </p:txBody>
      </p:sp>
    </p:spTree>
    <p:extLst>
      <p:ext uri="{BB962C8B-B14F-4D97-AF65-F5344CB8AC3E}">
        <p14:creationId xmlns:p14="http://schemas.microsoft.com/office/powerpoint/2010/main" val="24172748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6"/>
          <p:cNvSpPr>
            <a:spLocks noGrp="1" noChangeArrowheads="1"/>
          </p:cNvSpPr>
          <p:nvPr>
            <p:ph type="ftr" sz="quarter" idx="4"/>
          </p:nvPr>
        </p:nvSpPr>
        <p:spPr>
          <a:noFill/>
        </p:spPr>
        <p:txBody>
          <a:bodyPr/>
          <a:lstStyle/>
          <a:p>
            <a:pPr defTabSz="908050"/>
            <a:r>
              <a:rPr lang="en-US"/>
              <a:t>Basic Earthquake Topic 10 Notes</a:t>
            </a:r>
          </a:p>
        </p:txBody>
      </p:sp>
      <p:sp>
        <p:nvSpPr>
          <p:cNvPr id="172035" name="Rectangle 7"/>
          <p:cNvSpPr>
            <a:spLocks noGrp="1" noChangeArrowheads="1"/>
          </p:cNvSpPr>
          <p:nvPr>
            <p:ph type="sldNum" sz="quarter" idx="5"/>
          </p:nvPr>
        </p:nvSpPr>
        <p:spPr>
          <a:noFill/>
        </p:spPr>
        <p:txBody>
          <a:bodyPr/>
          <a:lstStyle/>
          <a:p>
            <a:pPr defTabSz="908050"/>
            <a:r>
              <a:rPr lang="en-US"/>
              <a:t>Slide </a:t>
            </a:r>
            <a:fld id="{B543546E-3843-492A-891B-5BAF532703D3}" type="slidenum">
              <a:rPr lang="en-US" smtClean="0"/>
              <a:pPr defTabSz="908050"/>
              <a:t>24</a:t>
            </a:fld>
            <a:endParaRPr lang="en-US"/>
          </a:p>
        </p:txBody>
      </p:sp>
      <p:sp>
        <p:nvSpPr>
          <p:cNvPr id="172036" name="Rectangle 2"/>
          <p:cNvSpPr>
            <a:spLocks noGrp="1" noRot="1" noChangeAspect="1" noChangeArrowheads="1" noTextEdit="1"/>
          </p:cNvSpPr>
          <p:nvPr>
            <p:ph type="sldImg"/>
          </p:nvPr>
        </p:nvSpPr>
        <p:spPr>
          <a:xfrm>
            <a:off x="1260475" y="720725"/>
            <a:ext cx="4797425" cy="3598863"/>
          </a:xfrm>
          <a:ln/>
        </p:spPr>
      </p:sp>
      <p:sp>
        <p:nvSpPr>
          <p:cNvPr id="172037" name="Rectangle 3"/>
          <p:cNvSpPr>
            <a:spLocks noGrp="1" noChangeArrowheads="1"/>
          </p:cNvSpPr>
          <p:nvPr>
            <p:ph type="body" idx="1"/>
          </p:nvPr>
        </p:nvSpPr>
        <p:spPr>
          <a:noFill/>
          <a:ln/>
        </p:spPr>
        <p:txBody>
          <a:bodyPr/>
          <a:lstStyle/>
          <a:p>
            <a:pPr eaLnBrk="1" hangingPunct="1"/>
            <a:r>
              <a:rPr lang="en-US"/>
              <a:t>The slide summarizes the major points learned in the first phase of the SAC project (a FEMA-funded joint venture of SEAOC, ATC, and CUREE, which is California Universities for Earthquake Engineering).  The second phase of the SAC project, also funded by FEMA, was a very substantial undertaking, and much more was learned.  The profession and the steel industry will continue to feel profound effects of the Northridge event for years to come.  For the reduced beam section (RBS) the beam flange width is reduced (by cutting) at a point away from the column face in order to force first yield at that point.</a:t>
            </a:r>
          </a:p>
        </p:txBody>
      </p:sp>
    </p:spTree>
    <p:extLst>
      <p:ext uri="{BB962C8B-B14F-4D97-AF65-F5344CB8AC3E}">
        <p14:creationId xmlns:p14="http://schemas.microsoft.com/office/powerpoint/2010/main" val="26220933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6"/>
          <p:cNvSpPr>
            <a:spLocks noGrp="1" noChangeArrowheads="1"/>
          </p:cNvSpPr>
          <p:nvPr>
            <p:ph type="ftr" sz="quarter" idx="4"/>
          </p:nvPr>
        </p:nvSpPr>
        <p:spPr>
          <a:noFill/>
        </p:spPr>
        <p:txBody>
          <a:bodyPr/>
          <a:lstStyle/>
          <a:p>
            <a:pPr defTabSz="908050"/>
            <a:r>
              <a:rPr lang="en-US"/>
              <a:t>Basic Earthquake Topic 10 Notes</a:t>
            </a:r>
          </a:p>
        </p:txBody>
      </p:sp>
      <p:sp>
        <p:nvSpPr>
          <p:cNvPr id="173059" name="Rectangle 7"/>
          <p:cNvSpPr>
            <a:spLocks noGrp="1" noChangeArrowheads="1"/>
          </p:cNvSpPr>
          <p:nvPr>
            <p:ph type="sldNum" sz="quarter" idx="5"/>
          </p:nvPr>
        </p:nvSpPr>
        <p:spPr>
          <a:noFill/>
        </p:spPr>
        <p:txBody>
          <a:bodyPr/>
          <a:lstStyle/>
          <a:p>
            <a:pPr defTabSz="908050"/>
            <a:r>
              <a:rPr lang="en-US"/>
              <a:t>Slide </a:t>
            </a:r>
            <a:fld id="{39FEABD3-5E24-4CAA-BB59-6FD45835141A}" type="slidenum">
              <a:rPr lang="en-US" smtClean="0"/>
              <a:pPr defTabSz="908050"/>
              <a:t>25</a:t>
            </a:fld>
            <a:endParaRPr lang="en-US"/>
          </a:p>
        </p:txBody>
      </p:sp>
      <p:sp>
        <p:nvSpPr>
          <p:cNvPr id="173060" name="Rectangle 2"/>
          <p:cNvSpPr>
            <a:spLocks noGrp="1" noRot="1" noChangeAspect="1" noChangeArrowheads="1" noTextEdit="1"/>
          </p:cNvSpPr>
          <p:nvPr>
            <p:ph type="sldImg"/>
          </p:nvPr>
        </p:nvSpPr>
        <p:spPr>
          <a:xfrm>
            <a:off x="1260475" y="720725"/>
            <a:ext cx="4797425" cy="3598863"/>
          </a:xfrm>
          <a:ln/>
        </p:spPr>
      </p:sp>
      <p:sp>
        <p:nvSpPr>
          <p:cNvPr id="173061" name="Rectangle 3"/>
          <p:cNvSpPr>
            <a:spLocks noGrp="1" noChangeArrowheads="1"/>
          </p:cNvSpPr>
          <p:nvPr>
            <p:ph type="body" idx="1"/>
          </p:nvPr>
        </p:nvSpPr>
        <p:spPr>
          <a:noFill/>
          <a:ln/>
        </p:spPr>
        <p:txBody>
          <a:bodyPr/>
          <a:lstStyle/>
          <a:p>
            <a:pPr eaLnBrk="1" hangingPunct="1"/>
            <a:r>
              <a:rPr lang="en-US" dirty="0"/>
              <a:t>A beam-to-column joint test that utilizes the reduced beam section (RBS) detail is shown in the photograph.  The experimental hysteresis plot is also shown.  The RBS detail has been recognized as a pre-qualified connection in FEMA 350 and subsequent AISC documents.  The behavior of this connection (actually member) detail is ductile and forces the inelasticity to occur in the beam section away from the beam-to-column welding and bolting.  Graphics courtesy of Professor Chia-Ming </a:t>
            </a:r>
            <a:r>
              <a:rPr lang="en-US" dirty="0" err="1"/>
              <a:t>Uang</a:t>
            </a:r>
            <a:r>
              <a:rPr lang="en-US" dirty="0"/>
              <a:t>, University of California San Diego.</a:t>
            </a:r>
          </a:p>
          <a:p>
            <a:pPr eaLnBrk="1" hangingPunct="1"/>
            <a:endParaRPr lang="en-US" dirty="0"/>
          </a:p>
        </p:txBody>
      </p:sp>
    </p:spTree>
    <p:extLst>
      <p:ext uri="{BB962C8B-B14F-4D97-AF65-F5344CB8AC3E}">
        <p14:creationId xmlns:p14="http://schemas.microsoft.com/office/powerpoint/2010/main" val="9098349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6"/>
          <p:cNvSpPr>
            <a:spLocks noGrp="1" noChangeArrowheads="1"/>
          </p:cNvSpPr>
          <p:nvPr>
            <p:ph type="ftr" sz="quarter" idx="4"/>
          </p:nvPr>
        </p:nvSpPr>
        <p:spPr>
          <a:noFill/>
        </p:spPr>
        <p:txBody>
          <a:bodyPr/>
          <a:lstStyle/>
          <a:p>
            <a:pPr defTabSz="908050"/>
            <a:r>
              <a:rPr lang="en-US"/>
              <a:t>Basic Earthquake Topic 10 Notes</a:t>
            </a:r>
          </a:p>
        </p:txBody>
      </p:sp>
      <p:sp>
        <p:nvSpPr>
          <p:cNvPr id="177155" name="Rectangle 7"/>
          <p:cNvSpPr>
            <a:spLocks noGrp="1" noChangeArrowheads="1"/>
          </p:cNvSpPr>
          <p:nvPr>
            <p:ph type="sldNum" sz="quarter" idx="5"/>
          </p:nvPr>
        </p:nvSpPr>
        <p:spPr>
          <a:noFill/>
        </p:spPr>
        <p:txBody>
          <a:bodyPr/>
          <a:lstStyle/>
          <a:p>
            <a:pPr defTabSz="908050"/>
            <a:r>
              <a:rPr lang="en-US"/>
              <a:t>Slide </a:t>
            </a:r>
            <a:fld id="{18B84E76-5264-44B2-A8E3-C0408957CF3B}" type="slidenum">
              <a:rPr lang="en-US" smtClean="0"/>
              <a:pPr defTabSz="908050"/>
              <a:t>26</a:t>
            </a:fld>
            <a:endParaRPr lang="en-US"/>
          </a:p>
        </p:txBody>
      </p:sp>
      <p:sp>
        <p:nvSpPr>
          <p:cNvPr id="177156" name="Rectangle 2"/>
          <p:cNvSpPr>
            <a:spLocks noGrp="1" noRot="1" noChangeAspect="1" noChangeArrowheads="1" noTextEdit="1"/>
          </p:cNvSpPr>
          <p:nvPr>
            <p:ph type="sldImg"/>
          </p:nvPr>
        </p:nvSpPr>
        <p:spPr>
          <a:xfrm>
            <a:off x="1260475" y="720725"/>
            <a:ext cx="4797425" cy="3598863"/>
          </a:xfrm>
          <a:ln/>
        </p:spPr>
      </p:sp>
      <p:sp>
        <p:nvSpPr>
          <p:cNvPr id="177157" name="Rectangle 3"/>
          <p:cNvSpPr>
            <a:spLocks noGrp="1" noChangeArrowheads="1"/>
          </p:cNvSpPr>
          <p:nvPr>
            <p:ph type="body" idx="1"/>
          </p:nvPr>
        </p:nvSpPr>
        <p:spPr>
          <a:noFill/>
          <a:ln/>
        </p:spPr>
        <p:txBody>
          <a:bodyPr/>
          <a:lstStyle/>
          <a:p>
            <a:pPr eaLnBrk="1" hangingPunct="1"/>
            <a:r>
              <a:rPr lang="en-US" dirty="0"/>
              <a:t>Photo is of a laboratory test specimen of an extended moment end-plate connection.  Beam</a:t>
            </a:r>
            <a:r>
              <a:rPr lang="en-US" baseline="0" dirty="0"/>
              <a:t> f</a:t>
            </a:r>
            <a:r>
              <a:rPr lang="en-US" dirty="0"/>
              <a:t>langes have buckled. The “thick plate” behavior results in the development of a plastic hinge at the end of the stiffened section of the beam as the significant local flange and web buckling illustrate.  The photograph is courtesy of Professor Thomas Murray, Virginia Tech.</a:t>
            </a:r>
          </a:p>
        </p:txBody>
      </p:sp>
    </p:spTree>
    <p:extLst>
      <p:ext uri="{BB962C8B-B14F-4D97-AF65-F5344CB8AC3E}">
        <p14:creationId xmlns:p14="http://schemas.microsoft.com/office/powerpoint/2010/main" val="42679934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6"/>
          <p:cNvSpPr>
            <a:spLocks noGrp="1" noChangeArrowheads="1"/>
          </p:cNvSpPr>
          <p:nvPr>
            <p:ph type="ftr" sz="quarter" idx="4"/>
          </p:nvPr>
        </p:nvSpPr>
        <p:spPr>
          <a:noFill/>
        </p:spPr>
        <p:txBody>
          <a:bodyPr/>
          <a:lstStyle/>
          <a:p>
            <a:pPr defTabSz="908050"/>
            <a:r>
              <a:rPr lang="en-US"/>
              <a:t>Basic Earthquake Topic 10 Notes</a:t>
            </a:r>
          </a:p>
        </p:txBody>
      </p:sp>
      <p:sp>
        <p:nvSpPr>
          <p:cNvPr id="179203" name="Rectangle 7"/>
          <p:cNvSpPr>
            <a:spLocks noGrp="1" noChangeArrowheads="1"/>
          </p:cNvSpPr>
          <p:nvPr>
            <p:ph type="sldNum" sz="quarter" idx="5"/>
          </p:nvPr>
        </p:nvSpPr>
        <p:spPr>
          <a:noFill/>
        </p:spPr>
        <p:txBody>
          <a:bodyPr/>
          <a:lstStyle/>
          <a:p>
            <a:pPr defTabSz="908050"/>
            <a:r>
              <a:rPr lang="en-US"/>
              <a:t>Slide </a:t>
            </a:r>
            <a:fld id="{B7DBAF3C-861D-4914-80CE-9D8262FC9E18}" type="slidenum">
              <a:rPr lang="en-US" smtClean="0"/>
              <a:pPr defTabSz="908050"/>
              <a:t>27</a:t>
            </a:fld>
            <a:endParaRPr lang="en-US"/>
          </a:p>
        </p:txBody>
      </p:sp>
      <p:sp>
        <p:nvSpPr>
          <p:cNvPr id="179204" name="Rectangle 2"/>
          <p:cNvSpPr>
            <a:spLocks noGrp="1" noRot="1" noChangeAspect="1" noChangeArrowheads="1" noTextEdit="1"/>
          </p:cNvSpPr>
          <p:nvPr>
            <p:ph type="sldImg"/>
          </p:nvPr>
        </p:nvSpPr>
        <p:spPr>
          <a:xfrm>
            <a:off x="1260475" y="720725"/>
            <a:ext cx="4797425" cy="3598863"/>
          </a:xfrm>
          <a:ln/>
        </p:spPr>
      </p:sp>
      <p:sp>
        <p:nvSpPr>
          <p:cNvPr id="179205" name="Rectangle 3"/>
          <p:cNvSpPr>
            <a:spLocks noGrp="1" noChangeArrowheads="1"/>
          </p:cNvSpPr>
          <p:nvPr>
            <p:ph type="body" idx="1"/>
          </p:nvPr>
        </p:nvSpPr>
        <p:spPr>
          <a:noFill/>
          <a:ln/>
        </p:spPr>
        <p:txBody>
          <a:bodyPr/>
          <a:lstStyle/>
          <a:p>
            <a:pPr eaLnBrk="1" hangingPunct="1"/>
            <a:r>
              <a:rPr lang="en-US"/>
              <a:t>Other failures not on slide were due to crushing or buckling of column web, distortion of column flange, or panel zone shear yielding or buckling.</a:t>
            </a:r>
          </a:p>
        </p:txBody>
      </p:sp>
    </p:spTree>
    <p:extLst>
      <p:ext uri="{BB962C8B-B14F-4D97-AF65-F5344CB8AC3E}">
        <p14:creationId xmlns:p14="http://schemas.microsoft.com/office/powerpoint/2010/main" val="297567986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6"/>
          <p:cNvSpPr>
            <a:spLocks noGrp="1" noChangeArrowheads="1"/>
          </p:cNvSpPr>
          <p:nvPr>
            <p:ph type="ftr" sz="quarter" idx="4"/>
          </p:nvPr>
        </p:nvSpPr>
        <p:spPr>
          <a:noFill/>
        </p:spPr>
        <p:txBody>
          <a:bodyPr/>
          <a:lstStyle/>
          <a:p>
            <a:pPr defTabSz="908050"/>
            <a:r>
              <a:rPr lang="en-US"/>
              <a:t>Basic Earthquake Topic 10 Notes</a:t>
            </a:r>
          </a:p>
        </p:txBody>
      </p:sp>
      <p:sp>
        <p:nvSpPr>
          <p:cNvPr id="180227" name="Rectangle 7"/>
          <p:cNvSpPr>
            <a:spLocks noGrp="1" noChangeArrowheads="1"/>
          </p:cNvSpPr>
          <p:nvPr>
            <p:ph type="sldNum" sz="quarter" idx="5"/>
          </p:nvPr>
        </p:nvSpPr>
        <p:spPr>
          <a:noFill/>
        </p:spPr>
        <p:txBody>
          <a:bodyPr/>
          <a:lstStyle/>
          <a:p>
            <a:pPr defTabSz="908050"/>
            <a:r>
              <a:rPr lang="en-US"/>
              <a:t>Slide </a:t>
            </a:r>
            <a:fld id="{12FE1C01-CD61-4C11-810A-34F14D2CED8C}" type="slidenum">
              <a:rPr lang="en-US" smtClean="0"/>
              <a:pPr defTabSz="908050"/>
              <a:t>28</a:t>
            </a:fld>
            <a:endParaRPr lang="en-US"/>
          </a:p>
        </p:txBody>
      </p:sp>
      <p:sp>
        <p:nvSpPr>
          <p:cNvPr id="180228" name="Rectangle 2"/>
          <p:cNvSpPr>
            <a:spLocks noGrp="1" noRot="1" noChangeAspect="1" noChangeArrowheads="1" noTextEdit="1"/>
          </p:cNvSpPr>
          <p:nvPr>
            <p:ph type="sldImg"/>
          </p:nvPr>
        </p:nvSpPr>
        <p:spPr>
          <a:xfrm>
            <a:off x="1260475" y="720725"/>
            <a:ext cx="4797425" cy="3598863"/>
          </a:xfrm>
          <a:ln/>
        </p:spPr>
      </p:sp>
      <p:sp>
        <p:nvSpPr>
          <p:cNvPr id="180229" name="Rectangle 3"/>
          <p:cNvSpPr>
            <a:spLocks noGrp="1" noChangeArrowheads="1"/>
          </p:cNvSpPr>
          <p:nvPr>
            <p:ph type="body" idx="1"/>
          </p:nvPr>
        </p:nvSpPr>
        <p:spPr>
          <a:noFill/>
          <a:ln/>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Graphic shows elevation of frame with vertical loads indicated, as well as induced horizontal rotation. Hysteresis shows</a:t>
            </a:r>
            <a:r>
              <a:rPr lang="en-US" baseline="0" dirty="0"/>
              <a:t> parallelogram behavior.</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a:p>
            <a:pPr eaLnBrk="1" hangingPunct="1"/>
            <a:r>
              <a:rPr lang="en-US" dirty="0"/>
              <a:t>Load deflection plot for three-story, single-bay frame test.  Heavier axial loads would limit stability at large lateral deflections.</a:t>
            </a:r>
          </a:p>
          <a:p>
            <a:pPr eaLnBrk="1" hangingPunct="1"/>
            <a:endParaRPr lang="en-US" dirty="0"/>
          </a:p>
          <a:p>
            <a:pPr eaLnBrk="1" hangingPunct="1"/>
            <a:endParaRPr lang="en-US" dirty="0"/>
          </a:p>
        </p:txBody>
      </p:sp>
    </p:spTree>
    <p:extLst>
      <p:ext uri="{BB962C8B-B14F-4D97-AF65-F5344CB8AC3E}">
        <p14:creationId xmlns:p14="http://schemas.microsoft.com/office/powerpoint/2010/main" val="218183652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6"/>
          <p:cNvSpPr>
            <a:spLocks noGrp="1" noChangeArrowheads="1"/>
          </p:cNvSpPr>
          <p:nvPr>
            <p:ph type="ftr" sz="quarter" idx="4"/>
          </p:nvPr>
        </p:nvSpPr>
        <p:spPr>
          <a:noFill/>
        </p:spPr>
        <p:txBody>
          <a:bodyPr/>
          <a:lstStyle/>
          <a:p>
            <a:pPr defTabSz="908050"/>
            <a:r>
              <a:rPr lang="en-US"/>
              <a:t>Basic Earthquake Topic 10 Notes</a:t>
            </a:r>
          </a:p>
        </p:txBody>
      </p:sp>
      <p:sp>
        <p:nvSpPr>
          <p:cNvPr id="182275" name="Rectangle 7"/>
          <p:cNvSpPr>
            <a:spLocks noGrp="1" noChangeArrowheads="1"/>
          </p:cNvSpPr>
          <p:nvPr>
            <p:ph type="sldNum" sz="quarter" idx="5"/>
          </p:nvPr>
        </p:nvSpPr>
        <p:spPr>
          <a:noFill/>
        </p:spPr>
        <p:txBody>
          <a:bodyPr/>
          <a:lstStyle/>
          <a:p>
            <a:pPr defTabSz="908050"/>
            <a:r>
              <a:rPr lang="en-US"/>
              <a:t>Slide </a:t>
            </a:r>
            <a:fld id="{0F5FB765-37E2-4566-B771-1652F7D74142}" type="slidenum">
              <a:rPr lang="en-US" smtClean="0"/>
              <a:pPr defTabSz="908050"/>
              <a:t>29</a:t>
            </a:fld>
            <a:endParaRPr lang="en-US"/>
          </a:p>
        </p:txBody>
      </p:sp>
      <p:sp>
        <p:nvSpPr>
          <p:cNvPr id="182276" name="Rectangle 2"/>
          <p:cNvSpPr>
            <a:spLocks noGrp="1" noRot="1" noChangeAspect="1" noChangeArrowheads="1" noTextEdit="1"/>
          </p:cNvSpPr>
          <p:nvPr>
            <p:ph type="sldImg"/>
          </p:nvPr>
        </p:nvSpPr>
        <p:spPr>
          <a:xfrm>
            <a:off x="1260475" y="720725"/>
            <a:ext cx="4797425" cy="3598863"/>
          </a:xfrm>
          <a:ln/>
        </p:spPr>
      </p:sp>
      <p:sp>
        <p:nvSpPr>
          <p:cNvPr id="182277" name="Rectangle 3"/>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t>Plot of axial load versus axial deflection. The hysteretic shape</a:t>
            </a:r>
            <a:r>
              <a:rPr lang="en-US" baseline="0" dirty="0"/>
              <a:t> is complicated and shows significant degradation on the compression side. On the tension side some degradation is also apparent, and larger displacements occur at each cycle.</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a:p>
          <a:p>
            <a:pPr eaLnBrk="1" hangingPunct="1"/>
            <a:r>
              <a:rPr lang="en-US" dirty="0"/>
              <a:t>Plot representative of column or brace.  Plot of axial load versus axial deflection for low-to-medium slenderness member (</a:t>
            </a:r>
            <a:r>
              <a:rPr lang="en-US" i="1" dirty="0"/>
              <a:t>L</a:t>
            </a:r>
            <a:r>
              <a:rPr lang="en-US" dirty="0"/>
              <a:t>/</a:t>
            </a:r>
            <a:r>
              <a:rPr lang="en-US" i="1" dirty="0"/>
              <a:t>r</a:t>
            </a:r>
            <a:r>
              <a:rPr lang="en-US" dirty="0"/>
              <a:t> = 45).  Tension in upper right quadrant and compression in lower left.  Theoretical buckling load reached on only the first cycle.  Note the degrading stiffness, decreasing compressive strength, and permanent set caused by tension yielding.  Other testing has shown prevention of local buckling is crucial to maintaining any post-buckling strength.</a:t>
            </a:r>
          </a:p>
          <a:p>
            <a:pPr eaLnBrk="1" hangingPunct="1"/>
            <a:endParaRPr lang="en-US" dirty="0"/>
          </a:p>
        </p:txBody>
      </p:sp>
    </p:spTree>
    <p:extLst>
      <p:ext uri="{BB962C8B-B14F-4D97-AF65-F5344CB8AC3E}">
        <p14:creationId xmlns:p14="http://schemas.microsoft.com/office/powerpoint/2010/main" val="323681444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6"/>
          <p:cNvSpPr>
            <a:spLocks noGrp="1" noChangeArrowheads="1"/>
          </p:cNvSpPr>
          <p:nvPr>
            <p:ph type="ftr" sz="quarter" idx="4"/>
          </p:nvPr>
        </p:nvSpPr>
        <p:spPr>
          <a:noFill/>
        </p:spPr>
        <p:txBody>
          <a:bodyPr/>
          <a:lstStyle/>
          <a:p>
            <a:pPr defTabSz="908050"/>
            <a:r>
              <a:rPr lang="en-US"/>
              <a:t>Basic Earthquake Topic 10 Notes</a:t>
            </a:r>
          </a:p>
        </p:txBody>
      </p:sp>
      <p:sp>
        <p:nvSpPr>
          <p:cNvPr id="183299" name="Rectangle 7"/>
          <p:cNvSpPr>
            <a:spLocks noGrp="1" noChangeArrowheads="1"/>
          </p:cNvSpPr>
          <p:nvPr>
            <p:ph type="sldNum" sz="quarter" idx="5"/>
          </p:nvPr>
        </p:nvSpPr>
        <p:spPr>
          <a:noFill/>
        </p:spPr>
        <p:txBody>
          <a:bodyPr/>
          <a:lstStyle/>
          <a:p>
            <a:pPr defTabSz="908050"/>
            <a:r>
              <a:rPr lang="en-US"/>
              <a:t>Slide </a:t>
            </a:r>
            <a:fld id="{A2A5722A-87C4-45CD-99C2-9891D50F5EED}" type="slidenum">
              <a:rPr lang="en-US" smtClean="0"/>
              <a:pPr defTabSz="908050"/>
              <a:t>30</a:t>
            </a:fld>
            <a:endParaRPr lang="en-US"/>
          </a:p>
        </p:txBody>
      </p:sp>
      <p:sp>
        <p:nvSpPr>
          <p:cNvPr id="183300" name="Rectangle 2"/>
          <p:cNvSpPr>
            <a:spLocks noGrp="1" noRot="1" noChangeAspect="1" noChangeArrowheads="1" noTextEdit="1"/>
          </p:cNvSpPr>
          <p:nvPr>
            <p:ph type="sldImg"/>
          </p:nvPr>
        </p:nvSpPr>
        <p:spPr>
          <a:xfrm>
            <a:off x="1260475" y="720725"/>
            <a:ext cx="4797425" cy="3598863"/>
          </a:xfrm>
          <a:ln/>
        </p:spPr>
      </p:sp>
      <p:sp>
        <p:nvSpPr>
          <p:cNvPr id="183301" name="Rectangle 3"/>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t>Graphic shows frame force-displacement behavior with significant pinching and larger displacements required at each cycle to achieve the full strength.</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a:p>
          <a:p>
            <a:pPr eaLnBrk="1" hangingPunct="1"/>
            <a:r>
              <a:rPr lang="en-US" dirty="0"/>
              <a:t>Overall performance of concentrically braced frame governed by axial behavior of braces.  Frame has braces in both directions.  Fatness of loops depends on slenderness of bracing members; lower slenderness ratios give fatter loops.  Note the degrading stiffness.</a:t>
            </a:r>
          </a:p>
          <a:p>
            <a:pPr eaLnBrk="1" hangingPunct="1"/>
            <a:endParaRPr lang="en-US" dirty="0"/>
          </a:p>
        </p:txBody>
      </p:sp>
    </p:spTree>
    <p:extLst>
      <p:ext uri="{BB962C8B-B14F-4D97-AF65-F5344CB8AC3E}">
        <p14:creationId xmlns:p14="http://schemas.microsoft.com/office/powerpoint/2010/main" val="19079980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6"/>
          <p:cNvSpPr>
            <a:spLocks noGrp="1" noChangeArrowheads="1"/>
          </p:cNvSpPr>
          <p:nvPr>
            <p:ph type="ftr" sz="quarter" idx="4"/>
          </p:nvPr>
        </p:nvSpPr>
        <p:spPr>
          <a:noFill/>
        </p:spPr>
        <p:txBody>
          <a:bodyPr/>
          <a:lstStyle/>
          <a:p>
            <a:pPr defTabSz="908050"/>
            <a:r>
              <a:rPr lang="en-US"/>
              <a:t>Basic Earthquake Topic 10 Notes</a:t>
            </a:r>
          </a:p>
        </p:txBody>
      </p:sp>
      <p:sp>
        <p:nvSpPr>
          <p:cNvPr id="148483" name="Rectangle 7"/>
          <p:cNvSpPr>
            <a:spLocks noGrp="1" noChangeArrowheads="1"/>
          </p:cNvSpPr>
          <p:nvPr>
            <p:ph type="sldNum" sz="quarter" idx="5"/>
          </p:nvPr>
        </p:nvSpPr>
        <p:spPr>
          <a:noFill/>
        </p:spPr>
        <p:txBody>
          <a:bodyPr/>
          <a:lstStyle/>
          <a:p>
            <a:pPr defTabSz="908050"/>
            <a:r>
              <a:rPr lang="en-US"/>
              <a:t>Slide </a:t>
            </a:r>
            <a:fld id="{4F3A4E48-9499-4281-8533-56A6650F3695}" type="slidenum">
              <a:rPr lang="en-US" smtClean="0"/>
              <a:pPr defTabSz="908050"/>
              <a:t>3</a:t>
            </a:fld>
            <a:endParaRPr lang="en-US"/>
          </a:p>
        </p:txBody>
      </p:sp>
      <p:sp>
        <p:nvSpPr>
          <p:cNvPr id="148484" name="Rectangle 2"/>
          <p:cNvSpPr>
            <a:spLocks noGrp="1" noRot="1" noChangeAspect="1" noChangeArrowheads="1" noTextEdit="1"/>
          </p:cNvSpPr>
          <p:nvPr>
            <p:ph type="sldImg"/>
          </p:nvPr>
        </p:nvSpPr>
        <p:spPr>
          <a:xfrm>
            <a:off x="1260475" y="720725"/>
            <a:ext cx="4797425" cy="3598863"/>
          </a:xfrm>
          <a:ln/>
        </p:spPr>
      </p:sp>
      <p:sp>
        <p:nvSpPr>
          <p:cNvPr id="148485" name="Rectangle 3"/>
          <p:cNvSpPr>
            <a:spLocks noGrp="1" noChangeArrowheads="1"/>
          </p:cNvSpPr>
          <p:nvPr>
            <p:ph type="body" idx="1"/>
          </p:nvPr>
        </p:nvSpPr>
        <p:spPr>
          <a:noFill/>
          <a:ln/>
        </p:spPr>
        <p:txBody>
          <a:bodyPr/>
          <a:lstStyle/>
          <a:p>
            <a:pPr eaLnBrk="1" hangingPunct="1"/>
            <a:r>
              <a:rPr lang="en-US" dirty="0"/>
              <a:t>The</a:t>
            </a:r>
            <a:r>
              <a:rPr lang="en-US" dirty="0">
                <a:latin typeface="WP MathA" pitchFamily="2" charset="2"/>
              </a:rPr>
              <a:t> </a:t>
            </a:r>
            <a:r>
              <a:rPr lang="en-US" i="1" dirty="0"/>
              <a:t>Provisions</a:t>
            </a:r>
            <a:r>
              <a:rPr lang="en-US" dirty="0"/>
              <a:t> requirements affect design loads, limit states, and specific details required for members and connections.  The bulk of the detailing rules are in the reference documents; the BSSC steel technical committee and the AISC seismic committee have been structured to work very closely together; thus, BSSC’s recommendations are incorporated into AISC Seismic very quickly.</a:t>
            </a:r>
          </a:p>
        </p:txBody>
      </p:sp>
    </p:spTree>
    <p:extLst>
      <p:ext uri="{BB962C8B-B14F-4D97-AF65-F5344CB8AC3E}">
        <p14:creationId xmlns:p14="http://schemas.microsoft.com/office/powerpoint/2010/main" val="8274092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6"/>
          <p:cNvSpPr>
            <a:spLocks noGrp="1" noChangeArrowheads="1"/>
          </p:cNvSpPr>
          <p:nvPr>
            <p:ph type="ftr" sz="quarter" idx="4"/>
          </p:nvPr>
        </p:nvSpPr>
        <p:spPr>
          <a:noFill/>
        </p:spPr>
        <p:txBody>
          <a:bodyPr/>
          <a:lstStyle/>
          <a:p>
            <a:pPr defTabSz="908050"/>
            <a:r>
              <a:rPr lang="en-US"/>
              <a:t>Basic Earthquake Topic 10 Notes</a:t>
            </a:r>
          </a:p>
        </p:txBody>
      </p:sp>
      <p:sp>
        <p:nvSpPr>
          <p:cNvPr id="186371" name="Rectangle 7"/>
          <p:cNvSpPr>
            <a:spLocks noGrp="1" noChangeArrowheads="1"/>
          </p:cNvSpPr>
          <p:nvPr>
            <p:ph type="sldNum" sz="quarter" idx="5"/>
          </p:nvPr>
        </p:nvSpPr>
        <p:spPr>
          <a:noFill/>
        </p:spPr>
        <p:txBody>
          <a:bodyPr/>
          <a:lstStyle/>
          <a:p>
            <a:pPr defTabSz="908050"/>
            <a:r>
              <a:rPr lang="en-US"/>
              <a:t>Slide </a:t>
            </a:r>
            <a:fld id="{BC6B9956-B970-407B-878B-6C2A9FA02A2F}" type="slidenum">
              <a:rPr lang="en-US" smtClean="0"/>
              <a:pPr defTabSz="908050"/>
              <a:t>31</a:t>
            </a:fld>
            <a:endParaRPr lang="en-US"/>
          </a:p>
        </p:txBody>
      </p:sp>
      <p:sp>
        <p:nvSpPr>
          <p:cNvPr id="186372" name="Rectangle 2"/>
          <p:cNvSpPr>
            <a:spLocks noGrp="1" noRot="1" noChangeAspect="1" noChangeArrowheads="1" noTextEdit="1"/>
          </p:cNvSpPr>
          <p:nvPr>
            <p:ph type="sldImg"/>
          </p:nvPr>
        </p:nvSpPr>
        <p:spPr>
          <a:xfrm>
            <a:off x="1260475" y="720725"/>
            <a:ext cx="4797425" cy="3598863"/>
          </a:xfrm>
          <a:ln/>
        </p:spPr>
      </p:sp>
      <p:sp>
        <p:nvSpPr>
          <p:cNvPr id="186373" name="Rectangle 3"/>
          <p:cNvSpPr>
            <a:spLocks noGrp="1" noChangeArrowheads="1"/>
          </p:cNvSpPr>
          <p:nvPr>
            <p:ph type="body" idx="1"/>
          </p:nvPr>
        </p:nvSpPr>
        <p:spPr>
          <a:noFill/>
          <a:ln/>
        </p:spPr>
        <p:txBody>
          <a:bodyPr/>
          <a:lstStyle/>
          <a:p>
            <a:pPr eaLnBrk="1" hangingPunct="1"/>
            <a:r>
              <a:rPr lang="en-US" dirty="0"/>
              <a:t>Yield in eccentrically braced frames occurs in link (short portion of beam between braces).  Shear yielding produces very fat and stable hysteresis loops.  Braces, beams, and columns designed to remain elastic at load level that causes link yielding.</a:t>
            </a:r>
          </a:p>
        </p:txBody>
      </p:sp>
    </p:spTree>
    <p:extLst>
      <p:ext uri="{BB962C8B-B14F-4D97-AF65-F5344CB8AC3E}">
        <p14:creationId xmlns:p14="http://schemas.microsoft.com/office/powerpoint/2010/main" val="254881186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6"/>
          <p:cNvSpPr>
            <a:spLocks noGrp="1" noChangeArrowheads="1"/>
          </p:cNvSpPr>
          <p:nvPr>
            <p:ph type="ftr" sz="quarter" idx="4"/>
          </p:nvPr>
        </p:nvSpPr>
        <p:spPr>
          <a:noFill/>
        </p:spPr>
        <p:txBody>
          <a:bodyPr/>
          <a:lstStyle/>
          <a:p>
            <a:pPr defTabSz="908050"/>
            <a:r>
              <a:rPr lang="en-US"/>
              <a:t>Basic Earthquake Topic 10 Notes</a:t>
            </a:r>
          </a:p>
        </p:txBody>
      </p:sp>
      <p:sp>
        <p:nvSpPr>
          <p:cNvPr id="189443" name="Rectangle 7"/>
          <p:cNvSpPr>
            <a:spLocks noGrp="1" noChangeArrowheads="1"/>
          </p:cNvSpPr>
          <p:nvPr>
            <p:ph type="sldNum" sz="quarter" idx="5"/>
          </p:nvPr>
        </p:nvSpPr>
        <p:spPr>
          <a:noFill/>
        </p:spPr>
        <p:txBody>
          <a:bodyPr/>
          <a:lstStyle/>
          <a:p>
            <a:pPr defTabSz="908050"/>
            <a:r>
              <a:rPr lang="en-US"/>
              <a:t>Slide </a:t>
            </a:r>
            <a:fld id="{5B144357-B46D-4B9B-B228-82396A65E9F5}" type="slidenum">
              <a:rPr lang="en-US" smtClean="0"/>
              <a:pPr defTabSz="908050"/>
              <a:t>32</a:t>
            </a:fld>
            <a:endParaRPr lang="en-US"/>
          </a:p>
        </p:txBody>
      </p:sp>
      <p:sp>
        <p:nvSpPr>
          <p:cNvPr id="189444" name="Rectangle 2"/>
          <p:cNvSpPr>
            <a:spLocks noGrp="1" noRot="1" noChangeAspect="1" noChangeArrowheads="1" noTextEdit="1"/>
          </p:cNvSpPr>
          <p:nvPr>
            <p:ph type="sldImg"/>
          </p:nvPr>
        </p:nvSpPr>
        <p:spPr>
          <a:xfrm>
            <a:off x="1260475" y="720725"/>
            <a:ext cx="4797425" cy="3598863"/>
          </a:xfrm>
          <a:ln/>
        </p:spPr>
      </p:sp>
      <p:sp>
        <p:nvSpPr>
          <p:cNvPr id="189445" name="Rectangle 3"/>
          <p:cNvSpPr>
            <a:spLocks noGrp="1" noChangeArrowheads="1"/>
          </p:cNvSpPr>
          <p:nvPr>
            <p:ph type="body" idx="1"/>
          </p:nvPr>
        </p:nvSpPr>
        <p:spPr>
          <a:noFill/>
          <a:ln/>
        </p:spPr>
        <p:txBody>
          <a:bodyPr/>
          <a:lstStyle/>
          <a:p>
            <a:pPr eaLnBrk="1" hangingPunct="1"/>
            <a:r>
              <a:rPr lang="en-US"/>
              <a:t>Table of contents: Reference standards and design strength.  The </a:t>
            </a:r>
            <a:r>
              <a:rPr lang="en-US" i="1"/>
              <a:t>Provisions</a:t>
            </a:r>
            <a:r>
              <a:rPr lang="en-US"/>
              <a:t> references commonly accepted codes for each material and indicates how requirements in those standards must be modified for use with the </a:t>
            </a:r>
            <a:r>
              <a:rPr lang="en-US" i="1"/>
              <a:t>NEHRP Recommended Provisions</a:t>
            </a:r>
            <a:r>
              <a:rPr lang="en-US"/>
              <a:t> seismic design procedure.  Special additional provisions are also included in each materials chapter.</a:t>
            </a:r>
          </a:p>
        </p:txBody>
      </p:sp>
    </p:spTree>
    <p:extLst>
      <p:ext uri="{BB962C8B-B14F-4D97-AF65-F5344CB8AC3E}">
        <p14:creationId xmlns:p14="http://schemas.microsoft.com/office/powerpoint/2010/main" val="116818073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t>Graphic shows covers of the AISC</a:t>
            </a:r>
            <a:r>
              <a:rPr lang="en-US" baseline="0" dirty="0"/>
              <a:t> Steel Construction Manual and Seismic Design Manual.</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a:p>
          <a:p>
            <a:pPr eaLnBrk="1" hangingPunct="1"/>
            <a:r>
              <a:rPr lang="en-US" dirty="0"/>
              <a:t>The referenced standard for structural steel (hot rolled shapes and plates, and sections built up from hot rolled shapes and plates) is the </a:t>
            </a:r>
            <a:r>
              <a:rPr lang="en-US" i="1" dirty="0"/>
              <a:t>Specification for Structural Steel Buildings</a:t>
            </a:r>
            <a:r>
              <a:rPr lang="en-US" dirty="0"/>
              <a:t>, (2016).  The specification governing seismic design of steel buildings is </a:t>
            </a:r>
            <a:r>
              <a:rPr lang="en-US" i="1" dirty="0"/>
              <a:t>Seismic Provisions for Structural Steel Buildings</a:t>
            </a:r>
            <a:r>
              <a:rPr lang="en-US" i="0" dirty="0"/>
              <a:t>.</a:t>
            </a:r>
            <a:r>
              <a:rPr lang="en-US" dirty="0"/>
              <a:t>  </a:t>
            </a:r>
          </a:p>
          <a:p>
            <a:pPr eaLnBrk="1" hangingPunct="1"/>
            <a:r>
              <a:rPr lang="en-US" dirty="0"/>
              <a:t>The</a:t>
            </a:r>
            <a:r>
              <a:rPr lang="en-US" baseline="0" dirty="0"/>
              <a:t> pictured copies are the Manuals using the 2010 Specification and Seismic Provisions, as the Manuals based on the  2016 editions will not be available in print until 2017 and 2018.</a:t>
            </a:r>
          </a:p>
          <a:p>
            <a:pPr eaLnBrk="1" hangingPunct="1"/>
            <a:endParaRPr lang="en-US" baseline="0" dirty="0"/>
          </a:p>
        </p:txBody>
      </p:sp>
      <p:sp>
        <p:nvSpPr>
          <p:cNvPr id="4" name="Footer Placeholder 3"/>
          <p:cNvSpPr>
            <a:spLocks noGrp="1"/>
          </p:cNvSpPr>
          <p:nvPr>
            <p:ph type="ftr" sz="quarter" idx="10"/>
          </p:nvPr>
        </p:nvSpPr>
        <p:spPr/>
        <p:txBody>
          <a:bodyPr/>
          <a:lstStyle/>
          <a:p>
            <a:pPr>
              <a:defRPr/>
            </a:pPr>
            <a:r>
              <a:rPr lang="en-US"/>
              <a:t>Basic Earthquake Topic 10 Notes</a:t>
            </a:r>
          </a:p>
        </p:txBody>
      </p:sp>
      <p:sp>
        <p:nvSpPr>
          <p:cNvPr id="5" name="Slide Number Placeholder 4"/>
          <p:cNvSpPr>
            <a:spLocks noGrp="1"/>
          </p:cNvSpPr>
          <p:nvPr>
            <p:ph type="sldNum" sz="quarter" idx="11"/>
          </p:nvPr>
        </p:nvSpPr>
        <p:spPr/>
        <p:txBody>
          <a:bodyPr/>
          <a:lstStyle/>
          <a:p>
            <a:pPr>
              <a:defRPr/>
            </a:pPr>
            <a:r>
              <a:rPr lang="en-US"/>
              <a:t>Slide </a:t>
            </a:r>
            <a:fld id="{5121ACF7-8038-4E66-9863-D2561E60B9FF}" type="slidenum">
              <a:rPr lang="en-US" smtClean="0"/>
              <a:pPr>
                <a:defRPr/>
              </a:pPr>
              <a:t>33</a:t>
            </a:fld>
            <a:endParaRPr lang="en-US"/>
          </a:p>
        </p:txBody>
      </p:sp>
    </p:spTree>
    <p:extLst>
      <p:ext uri="{BB962C8B-B14F-4D97-AF65-F5344CB8AC3E}">
        <p14:creationId xmlns:p14="http://schemas.microsoft.com/office/powerpoint/2010/main" val="328278408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6"/>
          <p:cNvSpPr>
            <a:spLocks noGrp="1" noChangeArrowheads="1"/>
          </p:cNvSpPr>
          <p:nvPr>
            <p:ph type="ftr" sz="quarter" idx="4"/>
          </p:nvPr>
        </p:nvSpPr>
        <p:spPr>
          <a:noFill/>
        </p:spPr>
        <p:txBody>
          <a:bodyPr/>
          <a:lstStyle/>
          <a:p>
            <a:pPr defTabSz="908050"/>
            <a:r>
              <a:rPr lang="en-US"/>
              <a:t>Basic Earthquake Topic 10 Notes</a:t>
            </a:r>
          </a:p>
        </p:txBody>
      </p:sp>
      <p:sp>
        <p:nvSpPr>
          <p:cNvPr id="191491" name="Rectangle 7"/>
          <p:cNvSpPr>
            <a:spLocks noGrp="1" noChangeArrowheads="1"/>
          </p:cNvSpPr>
          <p:nvPr>
            <p:ph type="sldNum" sz="quarter" idx="5"/>
          </p:nvPr>
        </p:nvSpPr>
        <p:spPr>
          <a:noFill/>
        </p:spPr>
        <p:txBody>
          <a:bodyPr/>
          <a:lstStyle/>
          <a:p>
            <a:pPr defTabSz="908050"/>
            <a:r>
              <a:rPr lang="en-US"/>
              <a:t>Slide </a:t>
            </a:r>
            <a:fld id="{F46F03EB-9ED7-43D2-863E-0B0C4BDF929C}" type="slidenum">
              <a:rPr lang="en-US" smtClean="0"/>
              <a:pPr defTabSz="908050"/>
              <a:t>34</a:t>
            </a:fld>
            <a:endParaRPr lang="en-US"/>
          </a:p>
        </p:txBody>
      </p:sp>
      <p:sp>
        <p:nvSpPr>
          <p:cNvPr id="191492" name="Rectangle 2"/>
          <p:cNvSpPr>
            <a:spLocks noGrp="1" noRot="1" noChangeAspect="1" noChangeArrowheads="1" noTextEdit="1"/>
          </p:cNvSpPr>
          <p:nvPr>
            <p:ph type="sldImg"/>
          </p:nvPr>
        </p:nvSpPr>
        <p:spPr>
          <a:xfrm>
            <a:off x="1260475" y="720725"/>
            <a:ext cx="4797425" cy="3598863"/>
          </a:xfrm>
          <a:ln/>
        </p:spPr>
      </p:sp>
      <p:sp>
        <p:nvSpPr>
          <p:cNvPr id="191493" name="Rectangle 3"/>
          <p:cNvSpPr>
            <a:spLocks noGrp="1" noChangeArrowheads="1"/>
          </p:cNvSpPr>
          <p:nvPr>
            <p:ph type="body" idx="1"/>
          </p:nvPr>
        </p:nvSpPr>
        <p:spPr>
          <a:noFill/>
          <a:ln/>
        </p:spPr>
        <p:txBody>
          <a:bodyPr/>
          <a:lstStyle/>
          <a:p>
            <a:pPr eaLnBrk="1" hangingPunct="1"/>
            <a:r>
              <a:rPr lang="en-US" dirty="0"/>
              <a:t>Slide discusses reference standards.</a:t>
            </a:r>
          </a:p>
        </p:txBody>
      </p:sp>
    </p:spTree>
    <p:extLst>
      <p:ext uri="{BB962C8B-B14F-4D97-AF65-F5344CB8AC3E}">
        <p14:creationId xmlns:p14="http://schemas.microsoft.com/office/powerpoint/2010/main" val="176067703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Graphic shows cover of AISI </a:t>
            </a:r>
            <a:r>
              <a:rPr lang="en-US" i="1" dirty="0"/>
              <a:t>North American</a:t>
            </a:r>
            <a:r>
              <a:rPr lang="en-US" dirty="0"/>
              <a:t> </a:t>
            </a:r>
            <a:r>
              <a:rPr lang="en-US" i="1" dirty="0"/>
              <a:t>Specification for the Design of Cold-formed Steel Structural Members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Reference standard for cold formed steel is the AISI </a:t>
            </a:r>
            <a:r>
              <a:rPr lang="en-US" i="1" dirty="0"/>
              <a:t>North American</a:t>
            </a:r>
            <a:r>
              <a:rPr lang="en-US" dirty="0"/>
              <a:t> </a:t>
            </a:r>
            <a:r>
              <a:rPr lang="en-US" i="1" dirty="0"/>
              <a:t>Specification for the Design of Cold-formed Steel Structural Members </a:t>
            </a:r>
            <a:r>
              <a:rPr lang="en-US" dirty="0"/>
              <a:t>(shown on slide).  It includes both ASD and LRFD.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endParaRPr lang="en-US" dirty="0"/>
          </a:p>
        </p:txBody>
      </p:sp>
      <p:sp>
        <p:nvSpPr>
          <p:cNvPr id="4" name="Footer Placeholder 3"/>
          <p:cNvSpPr>
            <a:spLocks noGrp="1"/>
          </p:cNvSpPr>
          <p:nvPr>
            <p:ph type="ftr" sz="quarter" idx="10"/>
          </p:nvPr>
        </p:nvSpPr>
        <p:spPr/>
        <p:txBody>
          <a:bodyPr/>
          <a:lstStyle/>
          <a:p>
            <a:pPr>
              <a:defRPr/>
            </a:pPr>
            <a:r>
              <a:rPr lang="en-US"/>
              <a:t>Basic Earthquake Topic 10 Notes</a:t>
            </a:r>
          </a:p>
        </p:txBody>
      </p:sp>
      <p:sp>
        <p:nvSpPr>
          <p:cNvPr id="5" name="Slide Number Placeholder 4"/>
          <p:cNvSpPr>
            <a:spLocks noGrp="1"/>
          </p:cNvSpPr>
          <p:nvPr>
            <p:ph type="sldNum" sz="quarter" idx="11"/>
          </p:nvPr>
        </p:nvSpPr>
        <p:spPr/>
        <p:txBody>
          <a:bodyPr/>
          <a:lstStyle/>
          <a:p>
            <a:pPr>
              <a:defRPr/>
            </a:pPr>
            <a:r>
              <a:rPr lang="en-US"/>
              <a:t>Slide </a:t>
            </a:r>
            <a:fld id="{5121ACF7-8038-4E66-9863-D2561E60B9FF}" type="slidenum">
              <a:rPr lang="en-US" smtClean="0"/>
              <a:pPr>
                <a:defRPr/>
              </a:pPr>
              <a:t>35</a:t>
            </a:fld>
            <a:endParaRPr lang="en-US"/>
          </a:p>
        </p:txBody>
      </p:sp>
    </p:spTree>
    <p:extLst>
      <p:ext uri="{BB962C8B-B14F-4D97-AF65-F5344CB8AC3E}">
        <p14:creationId xmlns:p14="http://schemas.microsoft.com/office/powerpoint/2010/main" val="221798018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6"/>
          <p:cNvSpPr>
            <a:spLocks noGrp="1" noChangeArrowheads="1"/>
          </p:cNvSpPr>
          <p:nvPr>
            <p:ph type="ftr" sz="quarter" idx="4"/>
          </p:nvPr>
        </p:nvSpPr>
        <p:spPr>
          <a:noFill/>
        </p:spPr>
        <p:txBody>
          <a:bodyPr/>
          <a:lstStyle/>
          <a:p>
            <a:pPr defTabSz="908050"/>
            <a:r>
              <a:rPr lang="en-US"/>
              <a:t>Basic Earthquake Topic 10 Notes</a:t>
            </a:r>
          </a:p>
        </p:txBody>
      </p:sp>
      <p:sp>
        <p:nvSpPr>
          <p:cNvPr id="193539" name="Rectangle 7"/>
          <p:cNvSpPr>
            <a:spLocks noGrp="1" noChangeArrowheads="1"/>
          </p:cNvSpPr>
          <p:nvPr>
            <p:ph type="sldNum" sz="quarter" idx="5"/>
          </p:nvPr>
        </p:nvSpPr>
        <p:spPr>
          <a:noFill/>
        </p:spPr>
        <p:txBody>
          <a:bodyPr/>
          <a:lstStyle/>
          <a:p>
            <a:pPr defTabSz="908050"/>
            <a:r>
              <a:rPr lang="en-US"/>
              <a:t>Slide </a:t>
            </a:r>
            <a:fld id="{66D99F95-C61B-4D55-822C-5A7A9999654C}" type="slidenum">
              <a:rPr lang="en-US" smtClean="0"/>
              <a:pPr defTabSz="908050"/>
              <a:t>36</a:t>
            </a:fld>
            <a:endParaRPr lang="en-US"/>
          </a:p>
        </p:txBody>
      </p:sp>
      <p:sp>
        <p:nvSpPr>
          <p:cNvPr id="193540" name="Rectangle 2"/>
          <p:cNvSpPr>
            <a:spLocks noGrp="1" noRot="1" noChangeAspect="1" noChangeArrowheads="1" noTextEdit="1"/>
          </p:cNvSpPr>
          <p:nvPr>
            <p:ph type="sldImg"/>
          </p:nvPr>
        </p:nvSpPr>
        <p:spPr>
          <a:xfrm>
            <a:off x="1260475" y="720725"/>
            <a:ext cx="4797425" cy="3598863"/>
          </a:xfrm>
          <a:ln/>
        </p:spPr>
      </p:sp>
      <p:sp>
        <p:nvSpPr>
          <p:cNvPr id="193541" name="Rectangle 3"/>
          <p:cNvSpPr>
            <a:spLocks noGrp="1" noChangeArrowheads="1"/>
          </p:cNvSpPr>
          <p:nvPr>
            <p:ph type="body" idx="1"/>
          </p:nvPr>
        </p:nvSpPr>
        <p:spPr>
          <a:noFill/>
          <a:ln/>
        </p:spPr>
        <p:txBody>
          <a:bodyPr/>
          <a:lstStyle/>
          <a:p>
            <a:pPr eaLnBrk="1" hangingPunct="1"/>
            <a:r>
              <a:rPr lang="en-US" dirty="0"/>
              <a:t>For design of other specialized steel members, the </a:t>
            </a:r>
            <a:r>
              <a:rPr lang="en-US" i="1" dirty="0"/>
              <a:t>Provisions</a:t>
            </a:r>
            <a:r>
              <a:rPr lang="en-US" dirty="0"/>
              <a:t> refers user to standards published by Steel Joist Institute and the ASCE 19 standard for cables.  The </a:t>
            </a:r>
            <a:r>
              <a:rPr lang="en-US" i="1" dirty="0"/>
              <a:t>Provisions</a:t>
            </a:r>
            <a:r>
              <a:rPr lang="en-US" dirty="0"/>
              <a:t> indicates how SJI </a:t>
            </a:r>
            <a:r>
              <a:rPr lang="en-US" dirty="0" err="1"/>
              <a:t>allowables</a:t>
            </a:r>
            <a:r>
              <a:rPr lang="en-US" dirty="0"/>
              <a:t> should be increased to maximum strengths for use in seismic resistant design and give guidelines for modification of cable </a:t>
            </a:r>
            <a:r>
              <a:rPr lang="en-US" dirty="0" err="1"/>
              <a:t>allowables</a:t>
            </a:r>
            <a:r>
              <a:rPr lang="en-US" dirty="0"/>
              <a:t>.  Note the Steel Deck Institute’s </a:t>
            </a:r>
            <a:r>
              <a:rPr lang="en-US" i="1" dirty="0"/>
              <a:t>Diaphragm Design Manual</a:t>
            </a:r>
            <a:r>
              <a:rPr lang="en-US" dirty="0"/>
              <a:t> is no longer referenced in the </a:t>
            </a:r>
            <a:r>
              <a:rPr lang="en-US" i="1" dirty="0"/>
              <a:t>Provisions </a:t>
            </a:r>
            <a:r>
              <a:rPr lang="en-US" dirty="0"/>
              <a:t>although it is a good source (do </a:t>
            </a:r>
            <a:r>
              <a:rPr lang="en-US" b="1" dirty="0"/>
              <a:t>not</a:t>
            </a:r>
            <a:r>
              <a:rPr lang="en-US" dirty="0"/>
              <a:t> use the 2.75 “factor of safety”).  There are also other sources for steel deck diaphragms.</a:t>
            </a:r>
          </a:p>
        </p:txBody>
      </p:sp>
    </p:spTree>
    <p:extLst>
      <p:ext uri="{BB962C8B-B14F-4D97-AF65-F5344CB8AC3E}">
        <p14:creationId xmlns:p14="http://schemas.microsoft.com/office/powerpoint/2010/main" val="91045828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6"/>
          <p:cNvSpPr>
            <a:spLocks noGrp="1" noChangeArrowheads="1"/>
          </p:cNvSpPr>
          <p:nvPr>
            <p:ph type="ftr" sz="quarter" idx="4"/>
          </p:nvPr>
        </p:nvSpPr>
        <p:spPr>
          <a:noFill/>
        </p:spPr>
        <p:txBody>
          <a:bodyPr/>
          <a:lstStyle/>
          <a:p>
            <a:pPr defTabSz="908050"/>
            <a:r>
              <a:rPr lang="en-US"/>
              <a:t>Basic Earthquake Topic 10 Notes</a:t>
            </a:r>
          </a:p>
        </p:txBody>
      </p:sp>
      <p:sp>
        <p:nvSpPr>
          <p:cNvPr id="194563" name="Rectangle 7"/>
          <p:cNvSpPr>
            <a:spLocks noGrp="1" noChangeArrowheads="1"/>
          </p:cNvSpPr>
          <p:nvPr>
            <p:ph type="sldNum" sz="quarter" idx="5"/>
          </p:nvPr>
        </p:nvSpPr>
        <p:spPr>
          <a:noFill/>
        </p:spPr>
        <p:txBody>
          <a:bodyPr/>
          <a:lstStyle/>
          <a:p>
            <a:pPr defTabSz="908050"/>
            <a:r>
              <a:rPr lang="en-US"/>
              <a:t>Slide </a:t>
            </a:r>
            <a:fld id="{830F4434-7319-4C18-93FD-6A4DEA82CAF7}" type="slidenum">
              <a:rPr lang="en-US" smtClean="0"/>
              <a:pPr defTabSz="908050"/>
              <a:t>37</a:t>
            </a:fld>
            <a:endParaRPr lang="en-US"/>
          </a:p>
        </p:txBody>
      </p:sp>
      <p:sp>
        <p:nvSpPr>
          <p:cNvPr id="194564" name="Rectangle 2"/>
          <p:cNvSpPr>
            <a:spLocks noGrp="1" noRot="1" noChangeAspect="1" noChangeArrowheads="1" noTextEdit="1"/>
          </p:cNvSpPr>
          <p:nvPr>
            <p:ph type="sldImg"/>
          </p:nvPr>
        </p:nvSpPr>
        <p:spPr>
          <a:xfrm>
            <a:off x="1260475" y="720725"/>
            <a:ext cx="4797425" cy="3598863"/>
          </a:xfrm>
          <a:ln/>
        </p:spPr>
      </p:sp>
      <p:sp>
        <p:nvSpPr>
          <p:cNvPr id="194565" name="Rectangle 3"/>
          <p:cNvSpPr>
            <a:spLocks noGrp="1" noChangeArrowheads="1"/>
          </p:cNvSpPr>
          <p:nvPr>
            <p:ph type="body" idx="1"/>
          </p:nvPr>
        </p:nvSpPr>
        <p:spPr>
          <a:noFill/>
          <a:ln/>
        </p:spPr>
        <p:txBody>
          <a:bodyPr/>
          <a:lstStyle/>
          <a:p>
            <a:pPr eaLnBrk="1" hangingPunct="1"/>
            <a:r>
              <a:rPr lang="en-US"/>
              <a:t>Table of contents: Moment resisting frames.</a:t>
            </a:r>
          </a:p>
        </p:txBody>
      </p:sp>
    </p:spTree>
    <p:extLst>
      <p:ext uri="{BB962C8B-B14F-4D97-AF65-F5344CB8AC3E}">
        <p14:creationId xmlns:p14="http://schemas.microsoft.com/office/powerpoint/2010/main" val="317307076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6"/>
          <p:cNvSpPr>
            <a:spLocks noGrp="1" noChangeArrowheads="1"/>
          </p:cNvSpPr>
          <p:nvPr>
            <p:ph type="ftr" sz="quarter" idx="4"/>
          </p:nvPr>
        </p:nvSpPr>
        <p:spPr>
          <a:noFill/>
        </p:spPr>
        <p:txBody>
          <a:bodyPr/>
          <a:lstStyle/>
          <a:p>
            <a:pPr defTabSz="908050"/>
            <a:r>
              <a:rPr lang="en-US"/>
              <a:t>Basic Earthquake Topic 10 Notes</a:t>
            </a:r>
          </a:p>
        </p:txBody>
      </p:sp>
      <p:sp>
        <p:nvSpPr>
          <p:cNvPr id="195587" name="Rectangle 7"/>
          <p:cNvSpPr>
            <a:spLocks noGrp="1" noChangeArrowheads="1"/>
          </p:cNvSpPr>
          <p:nvPr>
            <p:ph type="sldNum" sz="quarter" idx="5"/>
          </p:nvPr>
        </p:nvSpPr>
        <p:spPr>
          <a:noFill/>
        </p:spPr>
        <p:txBody>
          <a:bodyPr/>
          <a:lstStyle/>
          <a:p>
            <a:pPr defTabSz="908050"/>
            <a:r>
              <a:rPr lang="en-US"/>
              <a:t>Slide </a:t>
            </a:r>
            <a:fld id="{427A2720-58AA-451D-A65A-5F20D324889D}" type="slidenum">
              <a:rPr lang="en-US" smtClean="0"/>
              <a:pPr defTabSz="908050"/>
              <a:t>38</a:t>
            </a:fld>
            <a:endParaRPr lang="en-US"/>
          </a:p>
        </p:txBody>
      </p:sp>
      <p:sp>
        <p:nvSpPr>
          <p:cNvPr id="195588" name="Rectangle 2"/>
          <p:cNvSpPr>
            <a:spLocks noGrp="1" noRot="1" noChangeAspect="1" noChangeArrowheads="1" noTextEdit="1"/>
          </p:cNvSpPr>
          <p:nvPr>
            <p:ph type="sldImg"/>
          </p:nvPr>
        </p:nvSpPr>
        <p:spPr>
          <a:xfrm>
            <a:off x="1260475" y="720725"/>
            <a:ext cx="4797425" cy="3598863"/>
          </a:xfrm>
          <a:ln/>
        </p:spPr>
      </p:sp>
      <p:sp>
        <p:nvSpPr>
          <p:cNvPr id="195589" name="Rectangle 3"/>
          <p:cNvSpPr>
            <a:spLocks noGrp="1" noChangeArrowheads="1"/>
          </p:cNvSpPr>
          <p:nvPr>
            <p:ph type="body" idx="1"/>
          </p:nvPr>
        </p:nvSpPr>
        <p:spPr>
          <a:noFill/>
          <a:ln/>
        </p:spPr>
        <p:txBody>
          <a:bodyPr/>
          <a:lstStyle/>
          <a:p>
            <a:pPr eaLnBrk="1" hangingPunct="1"/>
            <a:r>
              <a:rPr lang="en-US" dirty="0">
                <a:sym typeface="Symbol" pitchFamily="18" charset="2"/>
              </a:rPr>
              <a:t></a:t>
            </a:r>
            <a:r>
              <a:rPr lang="en-US" baseline="-25000" dirty="0"/>
              <a:t>i</a:t>
            </a:r>
            <a:r>
              <a:rPr lang="en-US" dirty="0"/>
              <a:t> is shorthand for the total (elastic plus inelastic) rotation at the beam-to-column connection.  Elastic drift at yield is on the order of 0.01 radians.  The capacity is very sensitive to detail; thus, the requirement for testing representative joints.  AISC Seismic includes an appendix with a testing protocol.</a:t>
            </a:r>
          </a:p>
        </p:txBody>
      </p:sp>
    </p:spTree>
    <p:extLst>
      <p:ext uri="{BB962C8B-B14F-4D97-AF65-F5344CB8AC3E}">
        <p14:creationId xmlns:p14="http://schemas.microsoft.com/office/powerpoint/2010/main" val="797069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Graphic shows:</a:t>
            </a:r>
          </a:p>
          <a:p>
            <a:r>
              <a:rPr lang="en-US" dirty="0"/>
              <a:t>Diagram</a:t>
            </a:r>
            <a:r>
              <a:rPr lang="en-US" baseline="0" dirty="0"/>
              <a:t> of moment frame with plastic hinges in beams at every level.</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Diagram</a:t>
            </a:r>
            <a:r>
              <a:rPr lang="en-US" baseline="0" dirty="0"/>
              <a:t> of moment frame with plastic hinges in columns at the top and bottom of the first level.</a:t>
            </a:r>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39</a:t>
            </a:fld>
            <a:endParaRPr lang="en-US"/>
          </a:p>
        </p:txBody>
      </p:sp>
    </p:spTree>
    <p:extLst>
      <p:ext uri="{BB962C8B-B14F-4D97-AF65-F5344CB8AC3E}">
        <p14:creationId xmlns:p14="http://schemas.microsoft.com/office/powerpoint/2010/main" val="266546986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6"/>
          <p:cNvSpPr>
            <a:spLocks noGrp="1" noChangeArrowheads="1"/>
          </p:cNvSpPr>
          <p:nvPr>
            <p:ph type="ftr" sz="quarter" idx="4"/>
          </p:nvPr>
        </p:nvSpPr>
        <p:spPr>
          <a:noFill/>
        </p:spPr>
        <p:txBody>
          <a:bodyPr/>
          <a:lstStyle/>
          <a:p>
            <a:pPr defTabSz="908050"/>
            <a:r>
              <a:rPr lang="en-US"/>
              <a:t>Basic Earthquake Topic 10 Notes</a:t>
            </a:r>
          </a:p>
        </p:txBody>
      </p:sp>
      <p:sp>
        <p:nvSpPr>
          <p:cNvPr id="197635" name="Rectangle 7"/>
          <p:cNvSpPr>
            <a:spLocks noGrp="1" noChangeArrowheads="1"/>
          </p:cNvSpPr>
          <p:nvPr>
            <p:ph type="sldNum" sz="quarter" idx="5"/>
          </p:nvPr>
        </p:nvSpPr>
        <p:spPr>
          <a:noFill/>
        </p:spPr>
        <p:txBody>
          <a:bodyPr/>
          <a:lstStyle/>
          <a:p>
            <a:pPr defTabSz="908050"/>
            <a:r>
              <a:rPr lang="en-US"/>
              <a:t>Slide </a:t>
            </a:r>
            <a:fld id="{0522D398-A21D-4494-A4B2-CD16F45D55FB}" type="slidenum">
              <a:rPr lang="en-US" smtClean="0"/>
              <a:pPr defTabSz="908050"/>
              <a:t>40</a:t>
            </a:fld>
            <a:endParaRPr lang="en-US"/>
          </a:p>
        </p:txBody>
      </p:sp>
      <p:sp>
        <p:nvSpPr>
          <p:cNvPr id="197636" name="Rectangle 2"/>
          <p:cNvSpPr>
            <a:spLocks noGrp="1" noRot="1" noChangeAspect="1" noChangeArrowheads="1" noTextEdit="1"/>
          </p:cNvSpPr>
          <p:nvPr>
            <p:ph type="sldImg"/>
          </p:nvPr>
        </p:nvSpPr>
        <p:spPr>
          <a:xfrm>
            <a:off x="1260475" y="720725"/>
            <a:ext cx="4797425" cy="3598863"/>
          </a:xfrm>
          <a:ln/>
        </p:spPr>
      </p:sp>
      <p:sp>
        <p:nvSpPr>
          <p:cNvPr id="197637" name="Rectangle 3"/>
          <p:cNvSpPr>
            <a:spLocks noGrp="1" noChangeArrowheads="1"/>
          </p:cNvSpPr>
          <p:nvPr>
            <p:ph type="body" idx="1"/>
          </p:nvPr>
        </p:nvSpPr>
        <p:spPr>
          <a:noFill/>
          <a:ln/>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Graphic shows:</a:t>
            </a:r>
          </a:p>
          <a:p>
            <a:pPr eaLnBrk="1" hangingPunct="1"/>
            <a:r>
              <a:rPr lang="en-US" dirty="0"/>
              <a:t>Beam-column connection with beam moments acting</a:t>
            </a:r>
            <a:r>
              <a:rPr lang="en-US" baseline="0" dirty="0"/>
              <a:t> on column shown.</a:t>
            </a:r>
          </a:p>
          <a:p>
            <a:pPr eaLnBrk="1" hangingPunct="1"/>
            <a:endParaRPr lang="en-US" dirty="0"/>
          </a:p>
          <a:p>
            <a:pPr eaLnBrk="1" hangingPunct="1"/>
            <a:r>
              <a:rPr lang="en-US" dirty="0"/>
              <a:t>Panel shear often controls, and this may require larger column or "doubler" plate on web, which is expensive to fabricate.  SAC testing has shown that panel zone yield contributes to fracture of beam flange welds, apparently due to the concentration of strains at that location.  However, some yielding in the panel zone is considered to be a good way to dissipate energy.  The final SAC recommendations require that the yield strength of the shear panel zone be at least strong enough to reach the beginning of yield in the beam flexural hinge areas but not full development of the flexural hinge.</a:t>
            </a:r>
          </a:p>
          <a:p>
            <a:pPr eaLnBrk="1" hangingPunct="1"/>
            <a:endParaRPr lang="en-US" dirty="0"/>
          </a:p>
        </p:txBody>
      </p:sp>
    </p:spTree>
    <p:extLst>
      <p:ext uri="{BB962C8B-B14F-4D97-AF65-F5344CB8AC3E}">
        <p14:creationId xmlns:p14="http://schemas.microsoft.com/office/powerpoint/2010/main" val="14785975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6"/>
          <p:cNvSpPr>
            <a:spLocks noGrp="1" noChangeArrowheads="1"/>
          </p:cNvSpPr>
          <p:nvPr>
            <p:ph type="ftr" sz="quarter" idx="4"/>
          </p:nvPr>
        </p:nvSpPr>
        <p:spPr>
          <a:noFill/>
        </p:spPr>
        <p:txBody>
          <a:bodyPr/>
          <a:lstStyle/>
          <a:p>
            <a:pPr defTabSz="908050"/>
            <a:r>
              <a:rPr lang="en-US"/>
              <a:t>Basic Earthquake Topic 10 Notes</a:t>
            </a:r>
          </a:p>
        </p:txBody>
      </p:sp>
      <p:sp>
        <p:nvSpPr>
          <p:cNvPr id="149507" name="Rectangle 7"/>
          <p:cNvSpPr>
            <a:spLocks noGrp="1" noChangeArrowheads="1"/>
          </p:cNvSpPr>
          <p:nvPr>
            <p:ph type="sldNum" sz="quarter" idx="5"/>
          </p:nvPr>
        </p:nvSpPr>
        <p:spPr>
          <a:noFill/>
        </p:spPr>
        <p:txBody>
          <a:bodyPr/>
          <a:lstStyle/>
          <a:p>
            <a:pPr defTabSz="908050"/>
            <a:r>
              <a:rPr lang="en-US"/>
              <a:t>Slide </a:t>
            </a:r>
            <a:fld id="{89A60328-F63A-48C6-9E67-89CF9BD58DED}" type="slidenum">
              <a:rPr lang="en-US" smtClean="0"/>
              <a:pPr defTabSz="908050"/>
              <a:t>4</a:t>
            </a:fld>
            <a:endParaRPr lang="en-US"/>
          </a:p>
        </p:txBody>
      </p:sp>
      <p:sp>
        <p:nvSpPr>
          <p:cNvPr id="149508" name="Rectangle 2"/>
          <p:cNvSpPr>
            <a:spLocks noGrp="1" noRot="1" noChangeAspect="1" noChangeArrowheads="1" noTextEdit="1"/>
          </p:cNvSpPr>
          <p:nvPr>
            <p:ph type="sldImg"/>
          </p:nvPr>
        </p:nvSpPr>
        <p:spPr>
          <a:xfrm>
            <a:off x="1260475" y="720725"/>
            <a:ext cx="4797425" cy="3598863"/>
          </a:xfrm>
          <a:ln/>
        </p:spPr>
      </p:sp>
      <p:sp>
        <p:nvSpPr>
          <p:cNvPr id="149509" name="Rectangle 3"/>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t>Graphic shows frame</a:t>
            </a:r>
            <a:r>
              <a:rPr lang="en-US" baseline="0" dirty="0"/>
              <a:t> elevations: gable frame; 10-story moment frame; 4-story eccentrically braced frame; 10-story concentrically braced frame.</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a:p>
          <a:p>
            <a:pPr eaLnBrk="1" hangingPunct="1"/>
            <a:r>
              <a:rPr lang="en-US" dirty="0"/>
              <a:t>Unbraced ("moment resisting") frames resist lateral forces through flexural actions of members framing into (fully or partially) rigidly connected joints.  Concentrically braced frames (no moment resisting connections) resist lateral forces through truss action that causes axial forces in members.  Eccentric bracing creates high moments and shears in short links intended to yield first.  Overall structural deformation in tall buildings: "shear building" pattern for unbraced frame but flexural pattern in braced frame.</a:t>
            </a:r>
          </a:p>
          <a:p>
            <a:pPr eaLnBrk="1" hangingPunct="1"/>
            <a:endParaRPr lang="en-US" dirty="0"/>
          </a:p>
        </p:txBody>
      </p:sp>
    </p:spTree>
    <p:extLst>
      <p:ext uri="{BB962C8B-B14F-4D97-AF65-F5344CB8AC3E}">
        <p14:creationId xmlns:p14="http://schemas.microsoft.com/office/powerpoint/2010/main" val="253810506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6"/>
          <p:cNvSpPr>
            <a:spLocks noGrp="1" noChangeArrowheads="1"/>
          </p:cNvSpPr>
          <p:nvPr>
            <p:ph type="ftr" sz="quarter" idx="4"/>
          </p:nvPr>
        </p:nvSpPr>
        <p:spPr>
          <a:noFill/>
        </p:spPr>
        <p:txBody>
          <a:bodyPr/>
          <a:lstStyle/>
          <a:p>
            <a:pPr defTabSz="908050"/>
            <a:r>
              <a:rPr lang="en-US"/>
              <a:t>Basic Earthquake Topic 10 Notes</a:t>
            </a:r>
          </a:p>
        </p:txBody>
      </p:sp>
      <p:sp>
        <p:nvSpPr>
          <p:cNvPr id="198659" name="Rectangle 7"/>
          <p:cNvSpPr>
            <a:spLocks noGrp="1" noChangeArrowheads="1"/>
          </p:cNvSpPr>
          <p:nvPr>
            <p:ph type="sldNum" sz="quarter" idx="5"/>
          </p:nvPr>
        </p:nvSpPr>
        <p:spPr>
          <a:noFill/>
        </p:spPr>
        <p:txBody>
          <a:bodyPr/>
          <a:lstStyle/>
          <a:p>
            <a:pPr defTabSz="908050"/>
            <a:r>
              <a:rPr lang="en-US"/>
              <a:t>Slide </a:t>
            </a:r>
            <a:fld id="{F114F517-28B0-4552-80E9-DF20E1A05906}" type="slidenum">
              <a:rPr lang="en-US" smtClean="0"/>
              <a:pPr defTabSz="908050"/>
              <a:t>41</a:t>
            </a:fld>
            <a:endParaRPr lang="en-US"/>
          </a:p>
        </p:txBody>
      </p:sp>
      <p:sp>
        <p:nvSpPr>
          <p:cNvPr id="198660" name="Rectangle 2"/>
          <p:cNvSpPr>
            <a:spLocks noGrp="1" noRot="1" noChangeAspect="1" noChangeArrowheads="1" noTextEdit="1"/>
          </p:cNvSpPr>
          <p:nvPr>
            <p:ph type="sldImg"/>
          </p:nvPr>
        </p:nvSpPr>
        <p:spPr>
          <a:xfrm>
            <a:off x="1260475" y="720725"/>
            <a:ext cx="4797425" cy="3598863"/>
          </a:xfrm>
          <a:ln/>
        </p:spPr>
      </p:sp>
      <p:sp>
        <p:nvSpPr>
          <p:cNvPr id="198661" name="Rectangle 3"/>
          <p:cNvSpPr>
            <a:spLocks noGrp="1" noChangeArrowheads="1"/>
          </p:cNvSpPr>
          <p:nvPr>
            <p:ph type="body" idx="1"/>
          </p:nvPr>
        </p:nvSpPr>
        <p:spPr>
          <a:noFill/>
          <a:ln/>
        </p:spPr>
        <p:txBody>
          <a:bodyPr/>
          <a:lstStyle/>
          <a:p>
            <a:pPr eaLnBrk="1" hangingPunct="1"/>
            <a:r>
              <a:rPr lang="en-US"/>
              <a:t>Note the tighter restrictions on </a:t>
            </a:r>
            <a:r>
              <a:rPr lang="en-US" i="1"/>
              <a:t>b</a:t>
            </a:r>
            <a:r>
              <a:rPr lang="en-US"/>
              <a:t>/</a:t>
            </a:r>
            <a:r>
              <a:rPr lang="en-US" i="1"/>
              <a:t>t</a:t>
            </a:r>
            <a:r>
              <a:rPr lang="en-US"/>
              <a:t> and </a:t>
            </a:r>
            <a:r>
              <a:rPr lang="en-US" i="1"/>
              <a:t>h</a:t>
            </a:r>
            <a:r>
              <a:rPr lang="en-US"/>
              <a:t>/</a:t>
            </a:r>
            <a:r>
              <a:rPr lang="en-US" i="1"/>
              <a:t>t</a:t>
            </a:r>
            <a:r>
              <a:rPr lang="en-US"/>
              <a:t> than required for plastic design.  Beam flange continuity plates are now required if included in the test specimens.  It is not an analytical check.  The </a:t>
            </a:r>
            <a:r>
              <a:rPr lang="en-US" i="1"/>
              <a:t>b</a:t>
            </a:r>
            <a:r>
              <a:rPr lang="en-US"/>
              <a:t>/</a:t>
            </a:r>
            <a:r>
              <a:rPr lang="en-US" i="1"/>
              <a:t>t</a:t>
            </a:r>
            <a:r>
              <a:rPr lang="en-US"/>
              <a:t> limit rules out a few common beam shapes for grade 50 steel.</a:t>
            </a:r>
          </a:p>
        </p:txBody>
      </p:sp>
    </p:spTree>
    <p:extLst>
      <p:ext uri="{BB962C8B-B14F-4D97-AF65-F5344CB8AC3E}">
        <p14:creationId xmlns:p14="http://schemas.microsoft.com/office/powerpoint/2010/main" val="85152261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6"/>
          <p:cNvSpPr>
            <a:spLocks noGrp="1" noChangeArrowheads="1"/>
          </p:cNvSpPr>
          <p:nvPr>
            <p:ph type="ftr" sz="quarter" idx="4"/>
          </p:nvPr>
        </p:nvSpPr>
        <p:spPr>
          <a:noFill/>
        </p:spPr>
        <p:txBody>
          <a:bodyPr/>
          <a:lstStyle/>
          <a:p>
            <a:pPr defTabSz="908050"/>
            <a:r>
              <a:rPr lang="en-US"/>
              <a:t>Basic Earthquake Topic 10 Notes</a:t>
            </a:r>
          </a:p>
        </p:txBody>
      </p:sp>
      <p:sp>
        <p:nvSpPr>
          <p:cNvPr id="199683" name="Rectangle 7"/>
          <p:cNvSpPr>
            <a:spLocks noGrp="1" noChangeArrowheads="1"/>
          </p:cNvSpPr>
          <p:nvPr>
            <p:ph type="sldNum" sz="quarter" idx="5"/>
          </p:nvPr>
        </p:nvSpPr>
        <p:spPr>
          <a:noFill/>
        </p:spPr>
        <p:txBody>
          <a:bodyPr/>
          <a:lstStyle/>
          <a:p>
            <a:pPr defTabSz="908050"/>
            <a:r>
              <a:rPr lang="en-US"/>
              <a:t>Slide </a:t>
            </a:r>
            <a:fld id="{87541113-4A3B-4888-B77A-2C69E0B52A1C}" type="slidenum">
              <a:rPr lang="en-US" smtClean="0"/>
              <a:pPr defTabSz="908050"/>
              <a:t>42</a:t>
            </a:fld>
            <a:endParaRPr lang="en-US"/>
          </a:p>
        </p:txBody>
      </p:sp>
      <p:sp>
        <p:nvSpPr>
          <p:cNvPr id="199684" name="Rectangle 2"/>
          <p:cNvSpPr>
            <a:spLocks noGrp="1" noRot="1" noChangeAspect="1" noChangeArrowheads="1" noTextEdit="1"/>
          </p:cNvSpPr>
          <p:nvPr>
            <p:ph type="sldImg"/>
          </p:nvPr>
        </p:nvSpPr>
        <p:spPr>
          <a:xfrm>
            <a:off x="1260475" y="720725"/>
            <a:ext cx="4797425" cy="3598863"/>
          </a:xfrm>
          <a:ln/>
        </p:spPr>
      </p:sp>
      <p:sp>
        <p:nvSpPr>
          <p:cNvPr id="199685" name="Rectangle 3"/>
          <p:cNvSpPr>
            <a:spLocks noGrp="1" noChangeArrowheads="1"/>
          </p:cNvSpPr>
          <p:nvPr>
            <p:ph type="body" idx="1"/>
          </p:nvPr>
        </p:nvSpPr>
        <p:spPr>
          <a:noFill/>
          <a:ln/>
        </p:spPr>
        <p:txBody>
          <a:bodyPr/>
          <a:lstStyle/>
          <a:p>
            <a:pPr eaLnBrk="1" hangingPunct="1"/>
            <a:r>
              <a:rPr lang="en-US" dirty="0"/>
              <a:t>Limits to prevent member buckling.  The limit is for special frames and it is different from the general limits in the main spec, which applies to the compression flange and depends on the square root of </a:t>
            </a:r>
            <a:r>
              <a:rPr lang="en-US" i="1" dirty="0" err="1"/>
              <a:t>F</a:t>
            </a:r>
            <a:r>
              <a:rPr lang="en-US" i="1" baseline="-25000" dirty="0" err="1"/>
              <a:t>y</a:t>
            </a:r>
            <a:r>
              <a:rPr lang="en-US" dirty="0"/>
              <a:t>. The Commentary to the AISC 341 includes the following: </a:t>
            </a:r>
          </a:p>
          <a:p>
            <a:pPr eaLnBrk="1" hangingPunct="1"/>
            <a:r>
              <a:rPr lang="en-US" i="1" dirty="0"/>
              <a:t>“Spacing of lateral braces for beams in SMF systems is specified not to exceed 0.086 </a:t>
            </a:r>
            <a:r>
              <a:rPr lang="en-US" i="1" dirty="0" err="1"/>
              <a:t>ry</a:t>
            </a:r>
            <a:r>
              <a:rPr lang="en-US" i="1" dirty="0"/>
              <a:t> E / </a:t>
            </a:r>
            <a:r>
              <a:rPr lang="en-US" i="1" dirty="0" err="1"/>
              <a:t>Fy</a:t>
            </a:r>
            <a:r>
              <a:rPr lang="en-US" i="1" dirty="0"/>
              <a:t>.  This limitation, which is unchanged from previous editions, was originally based on an examination of lateral bracing requirements from early work on plastic design and based on limited  experimental data on beams subject to cyclic loading. Lateral bracing requirements for SMF beams have since been investigated in greater detail in Nakashima, </a:t>
            </a:r>
            <a:r>
              <a:rPr lang="en-US" i="1" dirty="0" err="1"/>
              <a:t>Kanao</a:t>
            </a:r>
            <a:r>
              <a:rPr lang="en-US" i="1" dirty="0"/>
              <a:t> and Liu (2002). This study indicates that a beam lateral support spacing of 0.086ryE/</a:t>
            </a:r>
            <a:r>
              <a:rPr lang="en-US" i="1" dirty="0" err="1"/>
              <a:t>Fy</a:t>
            </a:r>
            <a:r>
              <a:rPr lang="en-US" i="1" dirty="0"/>
              <a:t> is appropriate, and slightly conservative, to achieve an </a:t>
            </a:r>
            <a:r>
              <a:rPr lang="en-US" i="1" dirty="0" err="1"/>
              <a:t>interstory</a:t>
            </a:r>
            <a:r>
              <a:rPr lang="en-US" i="1" dirty="0"/>
              <a:t> drift angle of 0.04 radian.”</a:t>
            </a:r>
          </a:p>
          <a:p>
            <a:pPr eaLnBrk="1" hangingPunct="1"/>
            <a:endParaRPr lang="en-US" dirty="0"/>
          </a:p>
        </p:txBody>
      </p:sp>
    </p:spTree>
    <p:extLst>
      <p:ext uri="{BB962C8B-B14F-4D97-AF65-F5344CB8AC3E}">
        <p14:creationId xmlns:p14="http://schemas.microsoft.com/office/powerpoint/2010/main" val="247388942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6"/>
          <p:cNvSpPr>
            <a:spLocks noGrp="1" noChangeArrowheads="1"/>
          </p:cNvSpPr>
          <p:nvPr>
            <p:ph type="ftr" sz="quarter" idx="4"/>
          </p:nvPr>
        </p:nvSpPr>
        <p:spPr>
          <a:noFill/>
        </p:spPr>
        <p:txBody>
          <a:bodyPr/>
          <a:lstStyle/>
          <a:p>
            <a:pPr defTabSz="908050"/>
            <a:r>
              <a:rPr lang="en-US"/>
              <a:t>Basic Earthquake Topic 10 Notes</a:t>
            </a:r>
          </a:p>
        </p:txBody>
      </p:sp>
      <p:sp>
        <p:nvSpPr>
          <p:cNvPr id="200707" name="Rectangle 7"/>
          <p:cNvSpPr>
            <a:spLocks noGrp="1" noChangeArrowheads="1"/>
          </p:cNvSpPr>
          <p:nvPr>
            <p:ph type="sldNum" sz="quarter" idx="5"/>
          </p:nvPr>
        </p:nvSpPr>
        <p:spPr>
          <a:noFill/>
        </p:spPr>
        <p:txBody>
          <a:bodyPr/>
          <a:lstStyle/>
          <a:p>
            <a:pPr defTabSz="908050"/>
            <a:r>
              <a:rPr lang="en-US"/>
              <a:t>Slide </a:t>
            </a:r>
            <a:fld id="{BB5A66CE-6502-4B6F-86B9-79C256B5B2B4}" type="slidenum">
              <a:rPr lang="en-US" smtClean="0"/>
              <a:pPr defTabSz="908050"/>
              <a:t>43</a:t>
            </a:fld>
            <a:endParaRPr lang="en-US"/>
          </a:p>
        </p:txBody>
      </p:sp>
      <p:sp>
        <p:nvSpPr>
          <p:cNvPr id="200708" name="Rectangle 2"/>
          <p:cNvSpPr>
            <a:spLocks noGrp="1" noRot="1" noChangeAspect="1" noChangeArrowheads="1" noTextEdit="1"/>
          </p:cNvSpPr>
          <p:nvPr>
            <p:ph type="sldImg"/>
          </p:nvPr>
        </p:nvSpPr>
        <p:spPr>
          <a:xfrm>
            <a:off x="1260475" y="720725"/>
            <a:ext cx="4797425" cy="3598863"/>
          </a:xfrm>
          <a:ln/>
        </p:spPr>
      </p:sp>
      <p:sp>
        <p:nvSpPr>
          <p:cNvPr id="200709" name="Rectangle 3"/>
          <p:cNvSpPr>
            <a:spLocks noGrp="1" noChangeArrowheads="1"/>
          </p:cNvSpPr>
          <p:nvPr>
            <p:ph type="body" idx="1"/>
          </p:nvPr>
        </p:nvSpPr>
        <p:spPr>
          <a:noFill/>
          <a:ln/>
        </p:spPr>
        <p:txBody>
          <a:bodyPr/>
          <a:lstStyle/>
          <a:p>
            <a:pPr eaLnBrk="1" hangingPunct="1"/>
            <a:r>
              <a:rPr lang="en-US" dirty="0"/>
              <a:t>FEMA 350 resulted from the SAC Joint Venture project.  Subsequently, an ANSI/AISC committee was established to create ANSI/AISC 358.  The work by this committee is continuing and additional connections are being addressed.  The ANSI/AISC 358 standard is available for download from the AISC website.</a:t>
            </a:r>
          </a:p>
        </p:txBody>
      </p:sp>
    </p:spTree>
    <p:extLst>
      <p:ext uri="{BB962C8B-B14F-4D97-AF65-F5344CB8AC3E}">
        <p14:creationId xmlns:p14="http://schemas.microsoft.com/office/powerpoint/2010/main" val="31407577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6"/>
          <p:cNvSpPr>
            <a:spLocks noGrp="1" noChangeArrowheads="1"/>
          </p:cNvSpPr>
          <p:nvPr>
            <p:ph type="ftr" sz="quarter" idx="4"/>
          </p:nvPr>
        </p:nvSpPr>
        <p:spPr>
          <a:noFill/>
        </p:spPr>
        <p:txBody>
          <a:bodyPr/>
          <a:lstStyle/>
          <a:p>
            <a:pPr defTabSz="908050"/>
            <a:r>
              <a:rPr lang="en-US"/>
              <a:t>Basic Earthquake Topic 10 Notes</a:t>
            </a:r>
          </a:p>
        </p:txBody>
      </p:sp>
      <p:sp>
        <p:nvSpPr>
          <p:cNvPr id="224259" name="Rectangle 7"/>
          <p:cNvSpPr>
            <a:spLocks noGrp="1" noChangeArrowheads="1"/>
          </p:cNvSpPr>
          <p:nvPr>
            <p:ph type="sldNum" sz="quarter" idx="5"/>
          </p:nvPr>
        </p:nvSpPr>
        <p:spPr>
          <a:noFill/>
        </p:spPr>
        <p:txBody>
          <a:bodyPr/>
          <a:lstStyle/>
          <a:p>
            <a:pPr defTabSz="908050"/>
            <a:r>
              <a:rPr lang="en-US"/>
              <a:t>Slide </a:t>
            </a:r>
            <a:fld id="{6EB7392D-8030-4507-8C09-9BF553F80FF9}" type="slidenum">
              <a:rPr lang="en-US" smtClean="0"/>
              <a:pPr defTabSz="908050"/>
              <a:t>44</a:t>
            </a:fld>
            <a:endParaRPr lang="en-US"/>
          </a:p>
        </p:txBody>
      </p:sp>
      <p:sp>
        <p:nvSpPr>
          <p:cNvPr id="224260" name="Rectangle 2"/>
          <p:cNvSpPr>
            <a:spLocks noGrp="1" noRot="1" noChangeAspect="1" noChangeArrowheads="1" noTextEdit="1"/>
          </p:cNvSpPr>
          <p:nvPr>
            <p:ph type="sldImg"/>
          </p:nvPr>
        </p:nvSpPr>
        <p:spPr>
          <a:xfrm>
            <a:off x="1260475" y="720725"/>
            <a:ext cx="4797425" cy="3598863"/>
          </a:xfrm>
          <a:ln/>
        </p:spPr>
      </p:sp>
      <p:sp>
        <p:nvSpPr>
          <p:cNvPr id="224261" name="Rectangle 3"/>
          <p:cNvSpPr>
            <a:spLocks noGrp="1" noChangeArrowheads="1"/>
          </p:cNvSpPr>
          <p:nvPr>
            <p:ph type="body" idx="1"/>
          </p:nvPr>
        </p:nvSpPr>
        <p:spPr>
          <a:noFill/>
          <a:ln/>
        </p:spPr>
        <p:txBody>
          <a:bodyPr/>
          <a:lstStyle/>
          <a:p>
            <a:pPr eaLnBrk="1" hangingPunct="1"/>
            <a:r>
              <a:rPr lang="en-US"/>
              <a:t>Table of Contents:  braced frames.</a:t>
            </a:r>
          </a:p>
        </p:txBody>
      </p:sp>
    </p:spTree>
    <p:extLst>
      <p:ext uri="{BB962C8B-B14F-4D97-AF65-F5344CB8AC3E}">
        <p14:creationId xmlns:p14="http://schemas.microsoft.com/office/powerpoint/2010/main" val="237325656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6"/>
          <p:cNvSpPr>
            <a:spLocks noGrp="1" noChangeArrowheads="1"/>
          </p:cNvSpPr>
          <p:nvPr>
            <p:ph type="ftr" sz="quarter" idx="4"/>
          </p:nvPr>
        </p:nvSpPr>
        <p:spPr>
          <a:noFill/>
        </p:spPr>
        <p:txBody>
          <a:bodyPr/>
          <a:lstStyle/>
          <a:p>
            <a:pPr defTabSz="908050"/>
            <a:r>
              <a:rPr lang="en-US"/>
              <a:t>Basic Earthquake Topic 10 Notes</a:t>
            </a:r>
          </a:p>
        </p:txBody>
      </p:sp>
      <p:sp>
        <p:nvSpPr>
          <p:cNvPr id="225283" name="Rectangle 7"/>
          <p:cNvSpPr>
            <a:spLocks noGrp="1" noChangeArrowheads="1"/>
          </p:cNvSpPr>
          <p:nvPr>
            <p:ph type="sldNum" sz="quarter" idx="5"/>
          </p:nvPr>
        </p:nvSpPr>
        <p:spPr>
          <a:noFill/>
        </p:spPr>
        <p:txBody>
          <a:bodyPr/>
          <a:lstStyle/>
          <a:p>
            <a:pPr defTabSz="908050"/>
            <a:r>
              <a:rPr lang="en-US"/>
              <a:t>Slide </a:t>
            </a:r>
            <a:fld id="{FFC9C3E5-53B4-4626-BFBC-1674F110A818}" type="slidenum">
              <a:rPr lang="en-US" smtClean="0"/>
              <a:pPr defTabSz="908050"/>
              <a:t>45</a:t>
            </a:fld>
            <a:endParaRPr lang="en-US"/>
          </a:p>
        </p:txBody>
      </p:sp>
      <p:sp>
        <p:nvSpPr>
          <p:cNvPr id="225284" name="Rectangle 2"/>
          <p:cNvSpPr>
            <a:spLocks noGrp="1" noRot="1" noChangeAspect="1" noChangeArrowheads="1" noTextEdit="1"/>
          </p:cNvSpPr>
          <p:nvPr>
            <p:ph type="sldImg"/>
          </p:nvPr>
        </p:nvSpPr>
        <p:spPr>
          <a:xfrm>
            <a:off x="1260475" y="720725"/>
            <a:ext cx="4797425" cy="3598863"/>
          </a:xfrm>
          <a:ln/>
        </p:spPr>
      </p:sp>
      <p:sp>
        <p:nvSpPr>
          <p:cNvPr id="225285" name="Rectangle 3"/>
          <p:cNvSpPr>
            <a:spLocks noGrp="1" noChangeArrowheads="1"/>
          </p:cNvSpPr>
          <p:nvPr>
            <p:ph type="body" idx="1"/>
          </p:nvPr>
        </p:nvSpPr>
        <p:spPr>
          <a:noFill/>
          <a:ln/>
        </p:spPr>
        <p:txBody>
          <a:bodyPr/>
          <a:lstStyle/>
          <a:p>
            <a:pPr eaLnBrk="1" hangingPunct="1"/>
            <a:r>
              <a:rPr lang="en-US" dirty="0"/>
              <a:t>Graphic shows:</a:t>
            </a:r>
          </a:p>
          <a:p>
            <a:pPr eaLnBrk="1" hangingPunct="1"/>
            <a:r>
              <a:rPr lang="en-US" dirty="0"/>
              <a:t>Six frames with different brace configurations.</a:t>
            </a:r>
          </a:p>
          <a:p>
            <a:pPr eaLnBrk="1" hangingPunct="1"/>
            <a:endParaRPr lang="en-US" dirty="0"/>
          </a:p>
          <a:p>
            <a:pPr eaLnBrk="1" hangingPunct="1"/>
            <a:r>
              <a:rPr lang="en-US" dirty="0"/>
              <a:t>K bracing will introduce bending into columns following buckling of compression brace and is often prohibited.  V and inverted V bracing require continuity of beams.</a:t>
            </a:r>
          </a:p>
          <a:p>
            <a:pPr eaLnBrk="1" hangingPunct="1"/>
            <a:endParaRPr lang="en-US" dirty="0"/>
          </a:p>
        </p:txBody>
      </p:sp>
    </p:spTree>
    <p:extLst>
      <p:ext uri="{BB962C8B-B14F-4D97-AF65-F5344CB8AC3E}">
        <p14:creationId xmlns:p14="http://schemas.microsoft.com/office/powerpoint/2010/main" val="33697405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6"/>
          <p:cNvSpPr>
            <a:spLocks noGrp="1" noChangeArrowheads="1"/>
          </p:cNvSpPr>
          <p:nvPr>
            <p:ph type="ftr" sz="quarter" idx="4"/>
          </p:nvPr>
        </p:nvSpPr>
        <p:spPr>
          <a:noFill/>
        </p:spPr>
        <p:txBody>
          <a:bodyPr/>
          <a:lstStyle/>
          <a:p>
            <a:pPr defTabSz="908050"/>
            <a:r>
              <a:rPr lang="en-US"/>
              <a:t>Basic Earthquake Topic 10 Notes</a:t>
            </a:r>
          </a:p>
        </p:txBody>
      </p:sp>
      <p:sp>
        <p:nvSpPr>
          <p:cNvPr id="228355" name="Rectangle 7"/>
          <p:cNvSpPr>
            <a:spLocks noGrp="1" noChangeArrowheads="1"/>
          </p:cNvSpPr>
          <p:nvPr>
            <p:ph type="sldNum" sz="quarter" idx="5"/>
          </p:nvPr>
        </p:nvSpPr>
        <p:spPr>
          <a:noFill/>
        </p:spPr>
        <p:txBody>
          <a:bodyPr/>
          <a:lstStyle/>
          <a:p>
            <a:pPr defTabSz="908050"/>
            <a:r>
              <a:rPr lang="en-US"/>
              <a:t>Slide </a:t>
            </a:r>
            <a:fld id="{7896D6DE-3AD0-4F00-B1A5-1637B63F0EDF}" type="slidenum">
              <a:rPr lang="en-US" smtClean="0"/>
              <a:pPr defTabSz="908050"/>
              <a:t>46</a:t>
            </a:fld>
            <a:endParaRPr lang="en-US"/>
          </a:p>
        </p:txBody>
      </p:sp>
      <p:sp>
        <p:nvSpPr>
          <p:cNvPr id="228356" name="Rectangle 2"/>
          <p:cNvSpPr>
            <a:spLocks noGrp="1" noRot="1" noChangeAspect="1" noChangeArrowheads="1" noTextEdit="1"/>
          </p:cNvSpPr>
          <p:nvPr>
            <p:ph type="sldImg"/>
          </p:nvPr>
        </p:nvSpPr>
        <p:spPr>
          <a:xfrm>
            <a:off x="1260475" y="720725"/>
            <a:ext cx="4797425" cy="3598863"/>
          </a:xfrm>
          <a:ln/>
        </p:spPr>
      </p:sp>
      <p:sp>
        <p:nvSpPr>
          <p:cNvPr id="228357" name="Rectangle 3"/>
          <p:cNvSpPr>
            <a:spLocks noGrp="1" noChangeArrowheads="1"/>
          </p:cNvSpPr>
          <p:nvPr>
            <p:ph type="body" idx="1"/>
          </p:nvPr>
        </p:nvSpPr>
        <p:spPr>
          <a:noFill/>
          <a:ln/>
        </p:spPr>
        <p:txBody>
          <a:bodyPr/>
          <a:lstStyle/>
          <a:p>
            <a:pPr eaLnBrk="1" hangingPunct="1"/>
            <a:r>
              <a:rPr lang="en-US" dirty="0"/>
              <a:t>The special and ordinary systems are similar.  Chapter F.1 and Chapter F.2 refer to sections AISC 341.</a:t>
            </a:r>
          </a:p>
        </p:txBody>
      </p:sp>
    </p:spTree>
    <p:extLst>
      <p:ext uri="{BB962C8B-B14F-4D97-AF65-F5344CB8AC3E}">
        <p14:creationId xmlns:p14="http://schemas.microsoft.com/office/powerpoint/2010/main" val="205733103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Graphic shows</a:t>
            </a:r>
            <a:r>
              <a:rPr lang="en-US" baseline="0" dirty="0"/>
              <a:t> c</a:t>
            </a:r>
            <a:r>
              <a:rPr lang="en-US" dirty="0"/>
              <a:t>oncentrically</a:t>
            </a:r>
            <a:r>
              <a:rPr lang="en-US" baseline="0" dirty="0"/>
              <a:t> braced frames:</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a:t>With braces at all levels buckling or yielding;</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a:t>With braces buckling or yielding at the first level only and columns with plastic hinges at that level;</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a:t>With column buckling at the first level; and</a:t>
            </a: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a:t>With brace connections fracturing at the first level and columns with plastic hinges at that level;</a:t>
            </a:r>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47</a:t>
            </a:fld>
            <a:endParaRPr lang="en-US"/>
          </a:p>
        </p:txBody>
      </p:sp>
    </p:spTree>
    <p:extLst>
      <p:ext uri="{BB962C8B-B14F-4D97-AF65-F5344CB8AC3E}">
        <p14:creationId xmlns:p14="http://schemas.microsoft.com/office/powerpoint/2010/main" val="123457034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6"/>
          <p:cNvSpPr>
            <a:spLocks noGrp="1" noChangeArrowheads="1"/>
          </p:cNvSpPr>
          <p:nvPr>
            <p:ph type="ftr" sz="quarter" idx="4"/>
          </p:nvPr>
        </p:nvSpPr>
        <p:spPr>
          <a:noFill/>
        </p:spPr>
        <p:txBody>
          <a:bodyPr/>
          <a:lstStyle/>
          <a:p>
            <a:pPr defTabSz="908050"/>
            <a:r>
              <a:rPr lang="en-US"/>
              <a:t>Basic Earthquake Topic 10 Notes</a:t>
            </a:r>
          </a:p>
        </p:txBody>
      </p:sp>
      <p:sp>
        <p:nvSpPr>
          <p:cNvPr id="236547" name="Rectangle 7"/>
          <p:cNvSpPr>
            <a:spLocks noGrp="1" noChangeArrowheads="1"/>
          </p:cNvSpPr>
          <p:nvPr>
            <p:ph type="sldNum" sz="quarter" idx="5"/>
          </p:nvPr>
        </p:nvSpPr>
        <p:spPr>
          <a:noFill/>
        </p:spPr>
        <p:txBody>
          <a:bodyPr/>
          <a:lstStyle/>
          <a:p>
            <a:pPr defTabSz="908050"/>
            <a:r>
              <a:rPr lang="en-US"/>
              <a:t>Slide </a:t>
            </a:r>
            <a:fld id="{6ACF2877-E8C7-408D-AA2D-45FB721603FA}" type="slidenum">
              <a:rPr lang="en-US" smtClean="0"/>
              <a:pPr defTabSz="908050"/>
              <a:t>48</a:t>
            </a:fld>
            <a:endParaRPr lang="en-US"/>
          </a:p>
        </p:txBody>
      </p:sp>
      <p:sp>
        <p:nvSpPr>
          <p:cNvPr id="236548" name="Rectangle 2"/>
          <p:cNvSpPr>
            <a:spLocks noGrp="1" noRot="1" noChangeAspect="1" noChangeArrowheads="1" noTextEdit="1"/>
          </p:cNvSpPr>
          <p:nvPr>
            <p:ph type="sldImg"/>
          </p:nvPr>
        </p:nvSpPr>
        <p:spPr>
          <a:xfrm>
            <a:off x="1260475" y="720725"/>
            <a:ext cx="4797425" cy="3598863"/>
          </a:xfrm>
          <a:ln/>
        </p:spPr>
      </p:sp>
      <p:sp>
        <p:nvSpPr>
          <p:cNvPr id="236549" name="Rectangle 3"/>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t>Graphic shows</a:t>
            </a:r>
            <a:r>
              <a:rPr lang="en-US" baseline="0" dirty="0"/>
              <a:t> eccentrically braced frames, with braces, beams and links identified.</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a:p>
          <a:p>
            <a:pPr eaLnBrk="1" hangingPunct="1"/>
            <a:r>
              <a:rPr lang="en-US" dirty="0"/>
              <a:t>Eccentrically braced frames.  Define terms.</a:t>
            </a:r>
          </a:p>
          <a:p>
            <a:pPr eaLnBrk="1" hangingPunct="1"/>
            <a:endParaRPr lang="en-US" dirty="0"/>
          </a:p>
        </p:txBody>
      </p:sp>
    </p:spTree>
    <p:extLst>
      <p:ext uri="{BB962C8B-B14F-4D97-AF65-F5344CB8AC3E}">
        <p14:creationId xmlns:p14="http://schemas.microsoft.com/office/powerpoint/2010/main" val="322966250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Graphic shows</a:t>
            </a:r>
            <a:r>
              <a:rPr lang="en-US" baseline="0" dirty="0"/>
              <a:t> ec</a:t>
            </a:r>
            <a:r>
              <a:rPr lang="en-US" dirty="0"/>
              <a:t>centrically</a:t>
            </a:r>
            <a:r>
              <a:rPr lang="en-US" baseline="0" dirty="0"/>
              <a:t> braced frames:</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a:t>With links at all levels yielding;</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a:t>With link yielding at the first level only and columns with plastic hinges at that level;</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a:t>With column buckling at the first level; and</a:t>
            </a: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a:t>With brace connections fracturing at the first level and columns with plastic hinges at that level;</a:t>
            </a:r>
            <a:endParaRPr lang="en-US" dirty="0"/>
          </a:p>
          <a:p>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49</a:t>
            </a:fld>
            <a:endParaRPr lang="en-US"/>
          </a:p>
        </p:txBody>
      </p:sp>
    </p:spTree>
    <p:extLst>
      <p:ext uri="{BB962C8B-B14F-4D97-AF65-F5344CB8AC3E}">
        <p14:creationId xmlns:p14="http://schemas.microsoft.com/office/powerpoint/2010/main" val="311095134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5"/>
          <p:cNvSpPr>
            <a:spLocks noGrp="1" noChangeArrowheads="1"/>
          </p:cNvSpPr>
          <p:nvPr>
            <p:ph type="sldNum" sz="quarter" idx="5"/>
          </p:nvPr>
        </p:nvSpPr>
        <p:spPr>
          <a:noFill/>
        </p:spPr>
        <p:txBody>
          <a:bodyPr/>
          <a:lstStyle/>
          <a:p>
            <a:pPr defTabSz="908050"/>
            <a:fld id="{E6995C77-FBC9-4091-8230-8944E7707C91}" type="slidenum">
              <a:rPr lang="en-US" smtClean="0"/>
              <a:pPr defTabSz="908050"/>
              <a:t>50</a:t>
            </a:fld>
            <a:endParaRPr lang="en-US"/>
          </a:p>
        </p:txBody>
      </p:sp>
      <p:sp>
        <p:nvSpPr>
          <p:cNvPr id="237571" name="Rectangle 2"/>
          <p:cNvSpPr>
            <a:spLocks noGrp="1" noRot="1" noChangeAspect="1" noChangeArrowheads="1" noTextEdit="1"/>
          </p:cNvSpPr>
          <p:nvPr>
            <p:ph type="sldImg"/>
          </p:nvPr>
        </p:nvSpPr>
        <p:spPr>
          <a:xfrm>
            <a:off x="1260475" y="720725"/>
            <a:ext cx="4797425" cy="3598863"/>
          </a:xfrm>
          <a:ln/>
        </p:spPr>
      </p:sp>
      <p:sp>
        <p:nvSpPr>
          <p:cNvPr id="237572" name="Rectangle 3"/>
          <p:cNvSpPr>
            <a:spLocks noGrp="1" noChangeArrowheads="1"/>
          </p:cNvSpPr>
          <p:nvPr>
            <p:ph type="body" idx="1"/>
          </p:nvPr>
        </p:nvSpPr>
        <p:spPr>
          <a:noFill/>
          <a:ln/>
        </p:spPr>
        <p:txBody>
          <a:bodyPr/>
          <a:lstStyle/>
          <a:p>
            <a:r>
              <a:rPr lang="en-US" dirty="0"/>
              <a:t>BRBFs are concentrically braced frames, consisting of beams, columns and braces arranged to form a truss. BRBFs resist lateral load primarily through truss action, with member response dominated by axial force (tension and compression). </a:t>
            </a:r>
          </a:p>
          <a:p>
            <a:r>
              <a:rPr lang="en-US" dirty="0"/>
              <a:t>Unlike conventional concentrically braced frames, BRBFs are constructed with a special type of brace member: Buckling-Restrained Braces (BRBs).</a:t>
            </a:r>
          </a:p>
          <a:p>
            <a:r>
              <a:rPr lang="en-US" dirty="0"/>
              <a:t>BRBs have the unique quality that they do not buckle when loaded in compression. Consequently, BRBs yield in a ductile manner in both tension and compression. The use of BRBs results in a frame that combines high elastic stiffness with excellent ductility.</a:t>
            </a:r>
          </a:p>
          <a:p>
            <a:r>
              <a:rPr lang="en-US" dirty="0"/>
              <a:t>BRBFs are considered to be a high ductility framing system, and is assigned high R-factors in ASCE-7.</a:t>
            </a:r>
          </a:p>
          <a:p>
            <a:r>
              <a:rPr lang="en-US" dirty="0"/>
              <a:t>Per ASCE-7, the R-factors for BRBFs are:</a:t>
            </a:r>
            <a:br>
              <a:rPr lang="en-US" dirty="0"/>
            </a:br>
            <a:r>
              <a:rPr lang="en-US" dirty="0"/>
              <a:t>R=7 for BRBF with non-moment resisting beam-to-column connections.</a:t>
            </a:r>
          </a:p>
          <a:p>
            <a:r>
              <a:rPr lang="en-US" dirty="0"/>
              <a:t>R=8 for BRBF with moment resisting beam-to-column connections.</a:t>
            </a:r>
          </a:p>
          <a:p>
            <a:r>
              <a:rPr lang="en-US" dirty="0"/>
              <a:t>These are the same as the R-factors assigned to EBFs.</a:t>
            </a:r>
          </a:p>
          <a:p>
            <a:endParaRPr lang="en-US" dirty="0"/>
          </a:p>
        </p:txBody>
      </p:sp>
    </p:spTree>
    <p:extLst>
      <p:ext uri="{BB962C8B-B14F-4D97-AF65-F5344CB8AC3E}">
        <p14:creationId xmlns:p14="http://schemas.microsoft.com/office/powerpoint/2010/main" val="13576754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6"/>
          <p:cNvSpPr>
            <a:spLocks noGrp="1" noChangeArrowheads="1"/>
          </p:cNvSpPr>
          <p:nvPr>
            <p:ph type="ftr" sz="quarter" idx="4"/>
          </p:nvPr>
        </p:nvSpPr>
        <p:spPr>
          <a:noFill/>
        </p:spPr>
        <p:txBody>
          <a:bodyPr/>
          <a:lstStyle/>
          <a:p>
            <a:pPr defTabSz="908050"/>
            <a:r>
              <a:rPr lang="en-US"/>
              <a:t>Basic Earthquake Topic 10 Notes</a:t>
            </a:r>
          </a:p>
        </p:txBody>
      </p:sp>
      <p:sp>
        <p:nvSpPr>
          <p:cNvPr id="150531" name="Rectangle 7"/>
          <p:cNvSpPr>
            <a:spLocks noGrp="1" noChangeArrowheads="1"/>
          </p:cNvSpPr>
          <p:nvPr>
            <p:ph type="sldNum" sz="quarter" idx="5"/>
          </p:nvPr>
        </p:nvSpPr>
        <p:spPr>
          <a:noFill/>
        </p:spPr>
        <p:txBody>
          <a:bodyPr/>
          <a:lstStyle/>
          <a:p>
            <a:pPr defTabSz="908050"/>
            <a:r>
              <a:rPr lang="en-US"/>
              <a:t>Slide </a:t>
            </a:r>
            <a:fld id="{118D62ED-708A-490C-BC68-3130F5A81529}" type="slidenum">
              <a:rPr lang="en-US" smtClean="0"/>
              <a:pPr defTabSz="908050"/>
              <a:t>5</a:t>
            </a:fld>
            <a:endParaRPr lang="en-US"/>
          </a:p>
        </p:txBody>
      </p:sp>
      <p:sp>
        <p:nvSpPr>
          <p:cNvPr id="150532" name="Rectangle 2"/>
          <p:cNvSpPr>
            <a:spLocks noGrp="1" noRot="1" noChangeAspect="1" noChangeArrowheads="1" noTextEdit="1"/>
          </p:cNvSpPr>
          <p:nvPr>
            <p:ph type="sldImg"/>
          </p:nvPr>
        </p:nvSpPr>
        <p:spPr>
          <a:xfrm>
            <a:off x="1260475" y="720725"/>
            <a:ext cx="4797425" cy="3598863"/>
          </a:xfrm>
          <a:ln/>
        </p:spPr>
      </p:sp>
      <p:sp>
        <p:nvSpPr>
          <p:cNvPr id="150533" name="Rectangle 3"/>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t>Graphic shows steel stress-strain curve with marked yield point and inelastic range.</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a:p>
          <a:p>
            <a:pPr eaLnBrk="1" hangingPunct="1"/>
            <a:r>
              <a:rPr lang="en-US" dirty="0"/>
              <a:t>Stress-strain diagram for mild steel.  Note the elastic range, yield point, plastic range, and region of strain hardening.  Define ductility ratio; note values of 100 or more.  Compare high- and low-strength steels.</a:t>
            </a:r>
          </a:p>
          <a:p>
            <a:pPr eaLnBrk="1" hangingPunct="1"/>
            <a:endParaRPr lang="en-US" dirty="0"/>
          </a:p>
        </p:txBody>
      </p:sp>
    </p:spTree>
    <p:extLst>
      <p:ext uri="{BB962C8B-B14F-4D97-AF65-F5344CB8AC3E}">
        <p14:creationId xmlns:p14="http://schemas.microsoft.com/office/powerpoint/2010/main" val="284833936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5"/>
          <p:cNvSpPr>
            <a:spLocks noGrp="1" noChangeArrowheads="1"/>
          </p:cNvSpPr>
          <p:nvPr>
            <p:ph type="sldNum" sz="quarter" idx="5"/>
          </p:nvPr>
        </p:nvSpPr>
        <p:spPr>
          <a:noFill/>
        </p:spPr>
        <p:txBody>
          <a:bodyPr/>
          <a:lstStyle/>
          <a:p>
            <a:pPr defTabSz="908050"/>
            <a:fld id="{191ADCBC-6865-47F5-9656-B01D81811008}" type="slidenum">
              <a:rPr lang="en-US" smtClean="0">
                <a:solidFill>
                  <a:srgbClr val="000000"/>
                </a:solidFill>
              </a:rPr>
              <a:pPr defTabSz="908050"/>
              <a:t>51</a:t>
            </a:fld>
            <a:endParaRPr lang="en-US">
              <a:solidFill>
                <a:srgbClr val="000000"/>
              </a:solidFill>
            </a:endParaRPr>
          </a:p>
        </p:txBody>
      </p:sp>
      <p:sp>
        <p:nvSpPr>
          <p:cNvPr id="238595" name="Rectangle 2"/>
          <p:cNvSpPr>
            <a:spLocks noGrp="1" noRot="1" noChangeAspect="1" noChangeArrowheads="1" noTextEdit="1"/>
          </p:cNvSpPr>
          <p:nvPr>
            <p:ph type="sldImg"/>
          </p:nvPr>
        </p:nvSpPr>
        <p:spPr>
          <a:xfrm>
            <a:off x="1116013" y="696913"/>
            <a:ext cx="4649787" cy="3486150"/>
          </a:xfrm>
          <a:ln/>
        </p:spPr>
      </p:sp>
      <p:sp>
        <p:nvSpPr>
          <p:cNvPr id="238596" name="Rectangle 3"/>
          <p:cNvSpPr>
            <a:spLocks noGrp="1" noChangeArrowheads="1"/>
          </p:cNvSpPr>
          <p:nvPr>
            <p:ph type="body" idx="1"/>
          </p:nvPr>
        </p:nvSpPr>
        <p:spPr>
          <a:noFill/>
          <a:ln/>
        </p:spPr>
        <p:txBody>
          <a:bodyPr/>
          <a:lstStyle/>
          <a:p>
            <a:r>
              <a:rPr lang="en-US" dirty="0"/>
              <a:t>Graphic shows</a:t>
            </a:r>
            <a:r>
              <a:rPr lang="en-US" baseline="0" dirty="0"/>
              <a:t>:</a:t>
            </a:r>
          </a:p>
          <a:p>
            <a:r>
              <a:rPr lang="en-US" baseline="0" dirty="0"/>
              <a:t>Buckling-restrained brace assembly diagram;</a:t>
            </a:r>
          </a:p>
          <a:p>
            <a:r>
              <a:rPr lang="en-US" baseline="0" dirty="0"/>
              <a:t>Casing; and</a:t>
            </a:r>
          </a:p>
          <a:p>
            <a:r>
              <a:rPr lang="en-US" baseline="0" dirty="0"/>
              <a:t>Steel core.</a:t>
            </a:r>
          </a:p>
          <a:p>
            <a:endParaRPr lang="en-US" dirty="0"/>
          </a:p>
          <a:p>
            <a:r>
              <a:rPr lang="en-US" dirty="0"/>
              <a:t>The key feature of a BRBF is the use of Buckling-Restrained Braces (BRBs).</a:t>
            </a:r>
          </a:p>
          <a:p>
            <a:r>
              <a:rPr lang="en-US" dirty="0"/>
              <a:t>A BRB consists of a steel core and a casing. The casing covers the steel core.</a:t>
            </a:r>
          </a:p>
          <a:p>
            <a:endParaRPr lang="en-US" dirty="0"/>
          </a:p>
        </p:txBody>
      </p:sp>
    </p:spTree>
    <p:extLst>
      <p:ext uri="{BB962C8B-B14F-4D97-AF65-F5344CB8AC3E}">
        <p14:creationId xmlns:p14="http://schemas.microsoft.com/office/powerpoint/2010/main" val="93303227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5"/>
          <p:cNvSpPr>
            <a:spLocks noGrp="1" noChangeArrowheads="1"/>
          </p:cNvSpPr>
          <p:nvPr>
            <p:ph type="sldNum" sz="quarter" idx="5"/>
          </p:nvPr>
        </p:nvSpPr>
        <p:spPr>
          <a:noFill/>
        </p:spPr>
        <p:txBody>
          <a:bodyPr/>
          <a:lstStyle/>
          <a:p>
            <a:pPr defTabSz="908050"/>
            <a:fld id="{1ACDEE21-00D5-41C2-9ACB-D868FF52658D}" type="slidenum">
              <a:rPr lang="en-US" smtClean="0"/>
              <a:pPr defTabSz="908050"/>
              <a:t>52</a:t>
            </a:fld>
            <a:endParaRPr lang="en-US"/>
          </a:p>
        </p:txBody>
      </p:sp>
      <p:sp>
        <p:nvSpPr>
          <p:cNvPr id="244739" name="Rectangle 2"/>
          <p:cNvSpPr>
            <a:spLocks noGrp="1" noRot="1" noChangeAspect="1" noChangeArrowheads="1" noTextEdit="1"/>
          </p:cNvSpPr>
          <p:nvPr>
            <p:ph type="sldImg"/>
          </p:nvPr>
        </p:nvSpPr>
        <p:spPr>
          <a:xfrm>
            <a:off x="1260475" y="720725"/>
            <a:ext cx="4797425" cy="3598863"/>
          </a:xfrm>
          <a:ln/>
        </p:spPr>
      </p:sp>
      <p:sp>
        <p:nvSpPr>
          <p:cNvPr id="244740" name="Rectangle 3"/>
          <p:cNvSpPr>
            <a:spLocks noGrp="1" noChangeArrowheads="1"/>
          </p:cNvSpPr>
          <p:nvPr>
            <p:ph type="body" idx="1"/>
          </p:nvPr>
        </p:nvSpPr>
        <p:spPr>
          <a:noFill/>
          <a:ln/>
        </p:spPr>
        <p:txBody>
          <a:bodyPr/>
          <a:lstStyle/>
          <a:p>
            <a:r>
              <a:rPr lang="en-US" baseline="0" dirty="0"/>
              <a:t>Graphic shows five frame elevations:</a:t>
            </a:r>
          </a:p>
          <a:p>
            <a:r>
              <a:rPr lang="en-US" baseline="0" dirty="0"/>
              <a:t>Single diagonal; </a:t>
            </a:r>
            <a:r>
              <a:rPr lang="en-US" sz="1100" dirty="0">
                <a:solidFill>
                  <a:schemeClr val="tx2"/>
                </a:solidFill>
              </a:rPr>
              <a:t>Inverted V- Bracing; V- Bracing; X- Bracing, and 2-story</a:t>
            </a:r>
            <a:r>
              <a:rPr lang="en-US" sz="1100" baseline="0" dirty="0">
                <a:solidFill>
                  <a:schemeClr val="tx2"/>
                </a:solidFill>
              </a:rPr>
              <a:t> </a:t>
            </a:r>
            <a:r>
              <a:rPr lang="en-US" sz="1100" dirty="0">
                <a:solidFill>
                  <a:schemeClr val="tx2"/>
                </a:solidFill>
              </a:rPr>
              <a:t>X- Bracing. X</a:t>
            </a:r>
            <a:r>
              <a:rPr lang="en-US" sz="1100" baseline="0" dirty="0">
                <a:solidFill>
                  <a:schemeClr val="tx2"/>
                </a:solidFill>
              </a:rPr>
              <a:t> bracing is barred.</a:t>
            </a:r>
          </a:p>
          <a:p>
            <a:endParaRPr lang="en-US" sz="1100" dirty="0">
              <a:solidFill>
                <a:schemeClr val="tx2"/>
              </a:solidFill>
            </a:endParaRPr>
          </a:p>
          <a:p>
            <a:r>
              <a:rPr lang="en-US" dirty="0"/>
              <a:t>Various bracing arrangements are possible for BRBFs, as is the case with conventional braced frames.</a:t>
            </a:r>
          </a:p>
          <a:p>
            <a:r>
              <a:rPr lang="en-US" dirty="0"/>
              <a:t>Single story X-bracing is generally not possible for BRBFs because of the difficulty in crossing the two BRBs at their centers. Also, K-braced BRBFs are not permitted (see Section F4.4).</a:t>
            </a:r>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100" dirty="0">
              <a:solidFill>
                <a:schemeClr val="tx2"/>
              </a:solidFill>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100" dirty="0">
              <a:solidFill>
                <a:schemeClr val="tx2"/>
              </a:solidFill>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100" dirty="0">
              <a:solidFill>
                <a:schemeClr val="tx2"/>
              </a:solidFill>
            </a:endParaRPr>
          </a:p>
          <a:p>
            <a:endParaRPr lang="en-US" dirty="0"/>
          </a:p>
        </p:txBody>
      </p:sp>
    </p:spTree>
    <p:extLst>
      <p:ext uri="{BB962C8B-B14F-4D97-AF65-F5344CB8AC3E}">
        <p14:creationId xmlns:p14="http://schemas.microsoft.com/office/powerpoint/2010/main" val="95064960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Graphic shows</a:t>
            </a:r>
            <a:r>
              <a:rPr lang="en-US" baseline="0" dirty="0"/>
              <a:t> buckling-restrained braced frames:</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a:t>With braces at all levels yielding;</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a:t>With braces yielding at the first level only and columns with plastic hinges at that level;</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a:t>With column buckling at the first level; and</a:t>
            </a: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a:t>With brace connections fracturing at the first level and columns with plastic hinges at that level;</a:t>
            </a:r>
            <a:endParaRPr lang="en-US" dirty="0"/>
          </a:p>
          <a:p>
            <a:endParaRPr lang="en-US" dirty="0"/>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53</a:t>
            </a:fld>
            <a:endParaRPr lang="en-US"/>
          </a:p>
        </p:txBody>
      </p:sp>
    </p:spTree>
    <p:extLst>
      <p:ext uri="{BB962C8B-B14F-4D97-AF65-F5344CB8AC3E}">
        <p14:creationId xmlns:p14="http://schemas.microsoft.com/office/powerpoint/2010/main" val="320224667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6"/>
          <p:cNvSpPr>
            <a:spLocks noGrp="1" noChangeArrowheads="1"/>
          </p:cNvSpPr>
          <p:nvPr>
            <p:ph type="ftr" sz="quarter" idx="4"/>
          </p:nvPr>
        </p:nvSpPr>
        <p:spPr>
          <a:noFill/>
        </p:spPr>
        <p:txBody>
          <a:bodyPr/>
          <a:lstStyle/>
          <a:p>
            <a:pPr defTabSz="908050"/>
            <a:r>
              <a:rPr lang="en-US"/>
              <a:t>Basic Earthquake Topic 10 Notes</a:t>
            </a:r>
          </a:p>
        </p:txBody>
      </p:sp>
      <p:sp>
        <p:nvSpPr>
          <p:cNvPr id="246787" name="Rectangle 7"/>
          <p:cNvSpPr>
            <a:spLocks noGrp="1" noChangeArrowheads="1"/>
          </p:cNvSpPr>
          <p:nvPr>
            <p:ph type="sldNum" sz="quarter" idx="5"/>
          </p:nvPr>
        </p:nvSpPr>
        <p:spPr>
          <a:noFill/>
        </p:spPr>
        <p:txBody>
          <a:bodyPr/>
          <a:lstStyle/>
          <a:p>
            <a:pPr defTabSz="908050"/>
            <a:r>
              <a:rPr lang="en-US"/>
              <a:t>Slide </a:t>
            </a:r>
            <a:fld id="{FC10034D-21B3-44AD-BBBC-3D1F9FB6578C}" type="slidenum">
              <a:rPr lang="en-US" smtClean="0"/>
              <a:pPr defTabSz="908050"/>
              <a:t>54</a:t>
            </a:fld>
            <a:endParaRPr lang="en-US"/>
          </a:p>
        </p:txBody>
      </p:sp>
      <p:sp>
        <p:nvSpPr>
          <p:cNvPr id="246788" name="Rectangle 2"/>
          <p:cNvSpPr>
            <a:spLocks noGrp="1" noRot="1" noChangeAspect="1" noChangeArrowheads="1" noTextEdit="1"/>
          </p:cNvSpPr>
          <p:nvPr>
            <p:ph type="sldImg"/>
          </p:nvPr>
        </p:nvSpPr>
        <p:spPr>
          <a:xfrm>
            <a:off x="1260475" y="720725"/>
            <a:ext cx="4797425" cy="3598863"/>
          </a:xfrm>
          <a:ln/>
        </p:spPr>
      </p:sp>
      <p:sp>
        <p:nvSpPr>
          <p:cNvPr id="246789" name="Rectangle 3"/>
          <p:cNvSpPr>
            <a:spLocks noGrp="1" noChangeArrowheads="1"/>
          </p:cNvSpPr>
          <p:nvPr>
            <p:ph type="body" idx="1"/>
          </p:nvPr>
        </p:nvSpPr>
        <p:spPr>
          <a:noFill/>
          <a:ln/>
        </p:spPr>
        <p:txBody>
          <a:bodyPr/>
          <a:lstStyle/>
          <a:p>
            <a:pPr eaLnBrk="1" hangingPunct="1"/>
            <a:r>
              <a:rPr lang="en-US"/>
              <a:t>Table of contents: other topics.</a:t>
            </a:r>
          </a:p>
        </p:txBody>
      </p:sp>
    </p:spTree>
    <p:extLst>
      <p:ext uri="{BB962C8B-B14F-4D97-AF65-F5344CB8AC3E}">
        <p14:creationId xmlns:p14="http://schemas.microsoft.com/office/powerpoint/2010/main" val="115345390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6"/>
          <p:cNvSpPr>
            <a:spLocks noGrp="1" noChangeArrowheads="1"/>
          </p:cNvSpPr>
          <p:nvPr>
            <p:ph type="ftr" sz="quarter" idx="4"/>
          </p:nvPr>
        </p:nvSpPr>
        <p:spPr>
          <a:noFill/>
        </p:spPr>
        <p:txBody>
          <a:bodyPr/>
          <a:lstStyle/>
          <a:p>
            <a:pPr defTabSz="908050"/>
            <a:r>
              <a:rPr lang="en-US"/>
              <a:t>Basic Earthquake Topic 10 Notes</a:t>
            </a:r>
          </a:p>
        </p:txBody>
      </p:sp>
      <p:sp>
        <p:nvSpPr>
          <p:cNvPr id="247811" name="Rectangle 7"/>
          <p:cNvSpPr>
            <a:spLocks noGrp="1" noChangeArrowheads="1"/>
          </p:cNvSpPr>
          <p:nvPr>
            <p:ph type="sldNum" sz="quarter" idx="5"/>
          </p:nvPr>
        </p:nvSpPr>
        <p:spPr>
          <a:noFill/>
        </p:spPr>
        <p:txBody>
          <a:bodyPr/>
          <a:lstStyle/>
          <a:p>
            <a:pPr defTabSz="908050"/>
            <a:r>
              <a:rPr lang="en-US"/>
              <a:t>Slide </a:t>
            </a:r>
            <a:fld id="{39441532-A148-4CFC-9923-3E753881E633}" type="slidenum">
              <a:rPr lang="en-US" smtClean="0"/>
              <a:pPr defTabSz="908050"/>
              <a:t>55</a:t>
            </a:fld>
            <a:endParaRPr lang="en-US"/>
          </a:p>
        </p:txBody>
      </p:sp>
      <p:sp>
        <p:nvSpPr>
          <p:cNvPr id="247812" name="Rectangle 2"/>
          <p:cNvSpPr>
            <a:spLocks noGrp="1" noRot="1" noChangeAspect="1" noChangeArrowheads="1" noTextEdit="1"/>
          </p:cNvSpPr>
          <p:nvPr>
            <p:ph type="sldImg"/>
          </p:nvPr>
        </p:nvSpPr>
        <p:spPr>
          <a:xfrm>
            <a:off x="1260475" y="720725"/>
            <a:ext cx="4797425" cy="3598863"/>
          </a:xfrm>
          <a:ln/>
        </p:spPr>
      </p:sp>
      <p:sp>
        <p:nvSpPr>
          <p:cNvPr id="247813" name="Rectangle 3"/>
          <p:cNvSpPr>
            <a:spLocks noGrp="1" noChangeArrowheads="1"/>
          </p:cNvSpPr>
          <p:nvPr>
            <p:ph type="body" idx="1"/>
          </p:nvPr>
        </p:nvSpPr>
        <p:spPr>
          <a:noFill/>
          <a:ln/>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Graphic shows elevation of Special truss moment frame.</a:t>
            </a:r>
            <a:r>
              <a:rPr lang="en-US" baseline="0" dirty="0"/>
              <a:t> Bay length (L), length of special segment (Ls), and length of panel (</a:t>
            </a:r>
            <a:r>
              <a:rPr lang="en-US" baseline="0" dirty="0" err="1"/>
              <a:t>Lp</a:t>
            </a:r>
            <a:r>
              <a:rPr lang="en-US" baseline="0" dirty="0"/>
              <a:t>) are indicated.</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a:p>
            <a:pPr eaLnBrk="1" hangingPunct="1"/>
            <a:r>
              <a:rPr lang="en-US" dirty="0"/>
              <a:t>Special truss moment frames are a new introduction to seismic resistant construction.  The concept is that a set of panels near </a:t>
            </a:r>
            <a:r>
              <a:rPr lang="en-US" dirty="0" err="1"/>
              <a:t>midspan</a:t>
            </a:r>
            <a:r>
              <a:rPr lang="en-US" dirty="0"/>
              <a:t> of horizontal trusses, where the gravity load shear is low, are design to yield and buckle in a controlled manner to dissipate energy of strong ground shaking.  It should be anticipated that the bucked members may have to be replaced following strong ground shaking.</a:t>
            </a:r>
          </a:p>
          <a:p>
            <a:pPr eaLnBrk="1" hangingPunct="1"/>
            <a:endParaRPr lang="en-US" dirty="0"/>
          </a:p>
        </p:txBody>
      </p:sp>
    </p:spTree>
    <p:extLst>
      <p:ext uri="{BB962C8B-B14F-4D97-AF65-F5344CB8AC3E}">
        <p14:creationId xmlns:p14="http://schemas.microsoft.com/office/powerpoint/2010/main" val="120738133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6"/>
          <p:cNvSpPr>
            <a:spLocks noGrp="1" noChangeArrowheads="1"/>
          </p:cNvSpPr>
          <p:nvPr>
            <p:ph type="ftr" sz="quarter" idx="4"/>
          </p:nvPr>
        </p:nvSpPr>
        <p:spPr>
          <a:noFill/>
        </p:spPr>
        <p:txBody>
          <a:bodyPr/>
          <a:lstStyle/>
          <a:p>
            <a:pPr defTabSz="908050"/>
            <a:r>
              <a:rPr lang="en-US"/>
              <a:t>Basic Earthquake Topic 10 Notes</a:t>
            </a:r>
          </a:p>
        </p:txBody>
      </p:sp>
      <p:sp>
        <p:nvSpPr>
          <p:cNvPr id="250883" name="Rectangle 7"/>
          <p:cNvSpPr>
            <a:spLocks noGrp="1" noChangeArrowheads="1"/>
          </p:cNvSpPr>
          <p:nvPr>
            <p:ph type="sldNum" sz="quarter" idx="5"/>
          </p:nvPr>
        </p:nvSpPr>
        <p:spPr>
          <a:noFill/>
        </p:spPr>
        <p:txBody>
          <a:bodyPr/>
          <a:lstStyle/>
          <a:p>
            <a:pPr defTabSz="908050"/>
            <a:r>
              <a:rPr lang="en-US"/>
              <a:t>Slide </a:t>
            </a:r>
            <a:fld id="{4592E685-1005-44B7-B26D-074D30A40B59}" type="slidenum">
              <a:rPr lang="en-US" smtClean="0"/>
              <a:pPr defTabSz="908050"/>
              <a:t>56</a:t>
            </a:fld>
            <a:endParaRPr lang="en-US"/>
          </a:p>
        </p:txBody>
      </p:sp>
      <p:sp>
        <p:nvSpPr>
          <p:cNvPr id="250884" name="Rectangle 2"/>
          <p:cNvSpPr>
            <a:spLocks noGrp="1" noRot="1" noChangeAspect="1" noChangeArrowheads="1" noTextEdit="1"/>
          </p:cNvSpPr>
          <p:nvPr>
            <p:ph type="sldImg"/>
          </p:nvPr>
        </p:nvSpPr>
        <p:spPr>
          <a:xfrm>
            <a:off x="1260475" y="720725"/>
            <a:ext cx="4797425" cy="3598863"/>
          </a:xfrm>
          <a:ln/>
        </p:spPr>
      </p:sp>
      <p:sp>
        <p:nvSpPr>
          <p:cNvPr id="250885" name="Rectangle 3"/>
          <p:cNvSpPr>
            <a:spLocks noGrp="1" noChangeArrowheads="1"/>
          </p:cNvSpPr>
          <p:nvPr>
            <p:ph type="body" idx="1"/>
          </p:nvPr>
        </p:nvSpPr>
        <p:spPr>
          <a:noFill/>
          <a:ln/>
        </p:spPr>
        <p:txBody>
          <a:bodyPr/>
          <a:lstStyle/>
          <a:p>
            <a:pPr eaLnBrk="1" hangingPunct="1"/>
            <a:r>
              <a:rPr lang="en-US" dirty="0"/>
              <a:t>Two photos of special truss moment frame experimental test specimen.  Special segments have cross-braced panels.</a:t>
            </a:r>
          </a:p>
          <a:p>
            <a:pPr eaLnBrk="1" hangingPunct="1"/>
            <a:endParaRPr lang="en-US" dirty="0"/>
          </a:p>
          <a:p>
            <a:pPr eaLnBrk="1" hangingPunct="1"/>
            <a:r>
              <a:rPr lang="en-US" dirty="0"/>
              <a:t>This specimen was part of a research program at the University of Michigan under the direction of Professor </a:t>
            </a:r>
            <a:r>
              <a:rPr lang="en-US" dirty="0" err="1"/>
              <a:t>Subash</a:t>
            </a:r>
            <a:r>
              <a:rPr lang="en-US" dirty="0"/>
              <a:t> Goel.  This research led to the inclusion of the STMF as a recognized structural system in the </a:t>
            </a:r>
            <a:r>
              <a:rPr lang="en-US" i="1" dirty="0"/>
              <a:t>NEHRP Recommended Provisions</a:t>
            </a:r>
            <a:r>
              <a:rPr lang="en-US" dirty="0"/>
              <a:t>.  Photo courtesy of Nucor Research and Development.</a:t>
            </a:r>
          </a:p>
        </p:txBody>
      </p:sp>
    </p:spTree>
    <p:extLst>
      <p:ext uri="{BB962C8B-B14F-4D97-AF65-F5344CB8AC3E}">
        <p14:creationId xmlns:p14="http://schemas.microsoft.com/office/powerpoint/2010/main" val="385987986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6"/>
          <p:cNvSpPr>
            <a:spLocks noGrp="1" noChangeArrowheads="1"/>
          </p:cNvSpPr>
          <p:nvPr>
            <p:ph type="ftr" sz="quarter" idx="4"/>
          </p:nvPr>
        </p:nvSpPr>
        <p:spPr>
          <a:noFill/>
        </p:spPr>
        <p:txBody>
          <a:bodyPr/>
          <a:lstStyle/>
          <a:p>
            <a:pPr defTabSz="908050"/>
            <a:r>
              <a:rPr lang="en-US"/>
              <a:t>Basic Earthquake Topic 10 Notes</a:t>
            </a:r>
          </a:p>
        </p:txBody>
      </p:sp>
      <p:sp>
        <p:nvSpPr>
          <p:cNvPr id="252931" name="Rectangle 7"/>
          <p:cNvSpPr>
            <a:spLocks noGrp="1" noChangeArrowheads="1"/>
          </p:cNvSpPr>
          <p:nvPr>
            <p:ph type="sldNum" sz="quarter" idx="5"/>
          </p:nvPr>
        </p:nvSpPr>
        <p:spPr>
          <a:noFill/>
        </p:spPr>
        <p:txBody>
          <a:bodyPr/>
          <a:lstStyle/>
          <a:p>
            <a:pPr defTabSz="908050"/>
            <a:r>
              <a:rPr lang="en-US"/>
              <a:t>Slide </a:t>
            </a:r>
            <a:fld id="{F84FE8AD-4CAC-46BC-931C-5F9E99888D8A}" type="slidenum">
              <a:rPr lang="en-US" smtClean="0"/>
              <a:pPr defTabSz="908050"/>
              <a:t>57</a:t>
            </a:fld>
            <a:endParaRPr lang="en-US"/>
          </a:p>
        </p:txBody>
      </p:sp>
      <p:sp>
        <p:nvSpPr>
          <p:cNvPr id="252932" name="Rectangle 2"/>
          <p:cNvSpPr>
            <a:spLocks noGrp="1" noRot="1" noChangeAspect="1" noChangeArrowheads="1" noTextEdit="1"/>
          </p:cNvSpPr>
          <p:nvPr>
            <p:ph type="sldImg"/>
          </p:nvPr>
        </p:nvSpPr>
        <p:spPr>
          <a:xfrm>
            <a:off x="1260475" y="720725"/>
            <a:ext cx="4797425" cy="3598863"/>
          </a:xfrm>
          <a:ln/>
        </p:spPr>
      </p:sp>
      <p:sp>
        <p:nvSpPr>
          <p:cNvPr id="252933" name="Rectangle 3"/>
          <p:cNvSpPr>
            <a:spLocks noGrp="1" noChangeArrowheads="1"/>
          </p:cNvSpPr>
          <p:nvPr>
            <p:ph type="body" idx="1"/>
          </p:nvPr>
        </p:nvSpPr>
        <p:spPr>
          <a:noFill/>
          <a:ln/>
        </p:spPr>
        <p:txBody>
          <a:bodyPr/>
          <a:lstStyle/>
          <a:p>
            <a:pPr eaLnBrk="1" hangingPunct="1"/>
            <a:r>
              <a:rPr lang="en-US"/>
              <a:t>Seismic detailing per AISC Seismic is more than simply the rules for the specific systems.  There are also general rules for several subjects that apply to all types of steel seismic resisting systems.</a:t>
            </a:r>
          </a:p>
        </p:txBody>
      </p:sp>
    </p:spTree>
    <p:extLst>
      <p:ext uri="{BB962C8B-B14F-4D97-AF65-F5344CB8AC3E}">
        <p14:creationId xmlns:p14="http://schemas.microsoft.com/office/powerpoint/2010/main" val="33909105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6"/>
          <p:cNvSpPr>
            <a:spLocks noGrp="1" noChangeArrowheads="1"/>
          </p:cNvSpPr>
          <p:nvPr>
            <p:ph type="ftr" sz="quarter" idx="4"/>
          </p:nvPr>
        </p:nvSpPr>
        <p:spPr>
          <a:noFill/>
        </p:spPr>
        <p:txBody>
          <a:bodyPr/>
          <a:lstStyle/>
          <a:p>
            <a:pPr defTabSz="908050"/>
            <a:r>
              <a:rPr lang="en-US"/>
              <a:t>Basic Earthquake Topic 10 Notes</a:t>
            </a:r>
          </a:p>
        </p:txBody>
      </p:sp>
      <p:sp>
        <p:nvSpPr>
          <p:cNvPr id="253955" name="Rectangle 7"/>
          <p:cNvSpPr>
            <a:spLocks noGrp="1" noChangeArrowheads="1"/>
          </p:cNvSpPr>
          <p:nvPr>
            <p:ph type="sldNum" sz="quarter" idx="5"/>
          </p:nvPr>
        </p:nvSpPr>
        <p:spPr>
          <a:noFill/>
        </p:spPr>
        <p:txBody>
          <a:bodyPr/>
          <a:lstStyle/>
          <a:p>
            <a:pPr defTabSz="908050"/>
            <a:r>
              <a:rPr lang="en-US"/>
              <a:t>Slide </a:t>
            </a:r>
            <a:fld id="{0869C0AD-B4AB-4B42-A609-9E27B947DB2B}" type="slidenum">
              <a:rPr lang="en-US" smtClean="0"/>
              <a:pPr defTabSz="908050"/>
              <a:t>58</a:t>
            </a:fld>
            <a:endParaRPr lang="en-US"/>
          </a:p>
        </p:txBody>
      </p:sp>
      <p:sp>
        <p:nvSpPr>
          <p:cNvPr id="253956" name="Rectangle 2"/>
          <p:cNvSpPr>
            <a:spLocks noGrp="1" noRot="1" noChangeAspect="1" noChangeArrowheads="1" noTextEdit="1"/>
          </p:cNvSpPr>
          <p:nvPr>
            <p:ph type="sldImg"/>
          </p:nvPr>
        </p:nvSpPr>
        <p:spPr>
          <a:xfrm>
            <a:off x="1260475" y="720725"/>
            <a:ext cx="4797425" cy="3598863"/>
          </a:xfrm>
          <a:ln/>
        </p:spPr>
      </p:sp>
      <p:sp>
        <p:nvSpPr>
          <p:cNvPr id="253957" name="Rectangle 3"/>
          <p:cNvSpPr>
            <a:spLocks noGrp="1" noChangeArrowheads="1"/>
          </p:cNvSpPr>
          <p:nvPr>
            <p:ph type="body" idx="1"/>
          </p:nvPr>
        </p:nvSpPr>
        <p:spPr>
          <a:noFill/>
          <a:ln/>
        </p:spPr>
        <p:txBody>
          <a:bodyPr/>
          <a:lstStyle/>
          <a:p>
            <a:pPr eaLnBrk="1" hangingPunct="1"/>
            <a:r>
              <a:rPr lang="en-US"/>
              <a:t>The requirements for weld metal toughness are new.  The reference to AWS welding procedure specs is a new emphasis.  It is likely that structural engineers will have to become more well educated about welding in the future.  The rules on columns are intended to prevent premature failure in these vulnerable components.</a:t>
            </a:r>
          </a:p>
        </p:txBody>
      </p:sp>
    </p:spTree>
    <p:extLst>
      <p:ext uri="{BB962C8B-B14F-4D97-AF65-F5344CB8AC3E}">
        <p14:creationId xmlns:p14="http://schemas.microsoft.com/office/powerpoint/2010/main" val="91250450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6"/>
          <p:cNvSpPr>
            <a:spLocks noGrp="1" noChangeArrowheads="1"/>
          </p:cNvSpPr>
          <p:nvPr>
            <p:ph type="ftr" sz="quarter" idx="4"/>
          </p:nvPr>
        </p:nvSpPr>
        <p:spPr>
          <a:noFill/>
        </p:spPr>
        <p:txBody>
          <a:bodyPr/>
          <a:lstStyle/>
          <a:p>
            <a:pPr defTabSz="908050"/>
            <a:r>
              <a:rPr lang="en-US"/>
              <a:t>Basic Earthquake Topic 10 Notes</a:t>
            </a:r>
          </a:p>
        </p:txBody>
      </p:sp>
      <p:sp>
        <p:nvSpPr>
          <p:cNvPr id="259075" name="Rectangle 7"/>
          <p:cNvSpPr>
            <a:spLocks noGrp="1" noChangeArrowheads="1"/>
          </p:cNvSpPr>
          <p:nvPr>
            <p:ph type="sldNum" sz="quarter" idx="5"/>
          </p:nvPr>
        </p:nvSpPr>
        <p:spPr>
          <a:noFill/>
        </p:spPr>
        <p:txBody>
          <a:bodyPr/>
          <a:lstStyle/>
          <a:p>
            <a:pPr defTabSz="908050"/>
            <a:r>
              <a:rPr lang="en-US"/>
              <a:t>Slide </a:t>
            </a:r>
            <a:fld id="{5B9AAEC1-CDD5-40E8-8DF5-FF28838856BC}" type="slidenum">
              <a:rPr lang="en-US" smtClean="0"/>
              <a:pPr defTabSz="908050"/>
              <a:t>59</a:t>
            </a:fld>
            <a:endParaRPr lang="en-US"/>
          </a:p>
        </p:txBody>
      </p:sp>
      <p:sp>
        <p:nvSpPr>
          <p:cNvPr id="259076" name="Rectangle 2"/>
          <p:cNvSpPr>
            <a:spLocks noGrp="1" noRot="1" noChangeAspect="1" noChangeArrowheads="1" noTextEdit="1"/>
          </p:cNvSpPr>
          <p:nvPr>
            <p:ph type="sldImg"/>
          </p:nvPr>
        </p:nvSpPr>
        <p:spPr>
          <a:xfrm>
            <a:off x="1127125" y="706438"/>
            <a:ext cx="4627563" cy="3470275"/>
          </a:xfrm>
          <a:ln/>
        </p:spPr>
      </p:sp>
      <p:sp>
        <p:nvSpPr>
          <p:cNvPr id="259077" name="Rectangle 3"/>
          <p:cNvSpPr>
            <a:spLocks noGrp="1" noChangeArrowheads="1"/>
          </p:cNvSpPr>
          <p:nvPr>
            <p:ph type="body" idx="1"/>
          </p:nvPr>
        </p:nvSpPr>
        <p:spPr>
          <a:xfrm>
            <a:off x="915988" y="4413250"/>
            <a:ext cx="5049837" cy="4186238"/>
          </a:xfrm>
          <a:noFill/>
          <a:ln/>
        </p:spPr>
        <p:txBody>
          <a:bodyPr/>
          <a:lstStyle/>
          <a:p>
            <a:pPr eaLnBrk="1" hangingPunct="1"/>
            <a:r>
              <a:rPr lang="en-US" dirty="0"/>
              <a:t>Graphics show:</a:t>
            </a:r>
          </a:p>
          <a:p>
            <a:pPr eaLnBrk="1" hangingPunct="1"/>
            <a:r>
              <a:rPr lang="en-US" dirty="0"/>
              <a:t>Beam with single stud through deck (flutes transverse to beam axis).</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Beam with single stud through deck (flutes parallel to beam axis).</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Beam with two studs through deck (flutes transverse to beam axis).</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Beam with three studs through deck (flutes transverse to beam axis).</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a:p>
            <a:pPr eaLnBrk="1" hangingPunct="1"/>
            <a:r>
              <a:rPr lang="en-US" dirty="0"/>
              <a:t>This slide illustrates the application of the group adjustment factor, </a:t>
            </a:r>
            <a:r>
              <a:rPr lang="en-US" i="1" dirty="0" err="1"/>
              <a:t>R</a:t>
            </a:r>
            <a:r>
              <a:rPr lang="en-US" i="1" baseline="-25000" dirty="0" err="1"/>
              <a:t>g</a:t>
            </a:r>
            <a:r>
              <a:rPr lang="en-US" dirty="0"/>
              <a:t>.  The first, third, and fourth figures illustrate “beam” applications – that is the deck is perpendicular to the steel section.  The second figure illustrates a “girder” for which the deck is parallel to the steel section.  A narrow rib in the girder application, as defined by the </a:t>
            </a:r>
            <a:r>
              <a:rPr lang="en-US" i="1" dirty="0" err="1"/>
              <a:t>w</a:t>
            </a:r>
            <a:r>
              <a:rPr lang="en-US" i="1" baseline="-25000" dirty="0" err="1"/>
              <a:t>r</a:t>
            </a:r>
            <a:r>
              <a:rPr lang="en-US" dirty="0"/>
              <a:t> /</a:t>
            </a:r>
            <a:r>
              <a:rPr lang="en-US" i="1" dirty="0" err="1"/>
              <a:t>h</a:t>
            </a:r>
            <a:r>
              <a:rPr lang="en-US" i="1" baseline="-25000" dirty="0" err="1"/>
              <a:t>r</a:t>
            </a:r>
            <a:r>
              <a:rPr lang="en-US" dirty="0"/>
              <a:t> ratio being less than 1.5, results in a reduction in </a:t>
            </a:r>
            <a:r>
              <a:rPr lang="en-US" i="1" dirty="0" err="1"/>
              <a:t>R</a:t>
            </a:r>
            <a:r>
              <a:rPr lang="en-US" i="1" baseline="-25000" dirty="0" err="1"/>
              <a:t>g</a:t>
            </a:r>
            <a:r>
              <a:rPr lang="en-US" dirty="0"/>
              <a:t> to a value of 0.85.</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a:p>
            <a:pPr eaLnBrk="1" hangingPunct="1"/>
            <a:endParaRPr lang="en-US" dirty="0"/>
          </a:p>
        </p:txBody>
      </p:sp>
    </p:spTree>
    <p:extLst>
      <p:ext uri="{BB962C8B-B14F-4D97-AF65-F5344CB8AC3E}">
        <p14:creationId xmlns:p14="http://schemas.microsoft.com/office/powerpoint/2010/main" val="117902763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5B8783-6662-4DB1-BAF8-04DCDA7AD158}" type="slidenum">
              <a:rPr lang="en-US">
                <a:solidFill>
                  <a:prstClr val="black"/>
                </a:solidFill>
              </a:rPr>
              <a:pPr/>
              <a:t>60</a:t>
            </a:fld>
            <a:endParaRPr lang="en-US">
              <a:solidFill>
                <a:prstClr val="black"/>
              </a:solidFill>
            </a:endParaRPr>
          </a:p>
        </p:txBody>
      </p:sp>
      <p:sp>
        <p:nvSpPr>
          <p:cNvPr id="965634" name="Rectangle 2"/>
          <p:cNvSpPr>
            <a:spLocks noGrp="1" noRot="1" noChangeAspect="1" noChangeArrowheads="1" noTextEdit="1"/>
          </p:cNvSpPr>
          <p:nvPr>
            <p:ph type="sldImg"/>
          </p:nvPr>
        </p:nvSpPr>
        <p:spPr>
          <a:xfrm>
            <a:off x="1260475" y="720725"/>
            <a:ext cx="4797425" cy="3598863"/>
          </a:xfrm>
          <a:ln/>
        </p:spPr>
      </p:sp>
      <p:sp>
        <p:nvSpPr>
          <p:cNvPr id="9656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4809066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6"/>
          <p:cNvSpPr>
            <a:spLocks noGrp="1" noChangeArrowheads="1"/>
          </p:cNvSpPr>
          <p:nvPr>
            <p:ph type="ftr" sz="quarter" idx="4"/>
          </p:nvPr>
        </p:nvSpPr>
        <p:spPr>
          <a:noFill/>
        </p:spPr>
        <p:txBody>
          <a:bodyPr/>
          <a:lstStyle/>
          <a:p>
            <a:pPr defTabSz="908050"/>
            <a:r>
              <a:rPr lang="en-US"/>
              <a:t>Basic Earthquake Topic 10 Notes</a:t>
            </a:r>
          </a:p>
        </p:txBody>
      </p:sp>
      <p:sp>
        <p:nvSpPr>
          <p:cNvPr id="152579" name="Rectangle 7"/>
          <p:cNvSpPr>
            <a:spLocks noGrp="1" noChangeArrowheads="1"/>
          </p:cNvSpPr>
          <p:nvPr>
            <p:ph type="sldNum" sz="quarter" idx="5"/>
          </p:nvPr>
        </p:nvSpPr>
        <p:spPr>
          <a:noFill/>
        </p:spPr>
        <p:txBody>
          <a:bodyPr/>
          <a:lstStyle/>
          <a:p>
            <a:pPr defTabSz="908050"/>
            <a:r>
              <a:rPr lang="en-US"/>
              <a:t>Slide </a:t>
            </a:r>
            <a:fld id="{DD3D108C-2387-4D23-B468-03B12FA8AB7A}" type="slidenum">
              <a:rPr lang="en-US" smtClean="0"/>
              <a:pPr defTabSz="908050"/>
              <a:t>6</a:t>
            </a:fld>
            <a:endParaRPr lang="en-US"/>
          </a:p>
        </p:txBody>
      </p:sp>
      <p:sp>
        <p:nvSpPr>
          <p:cNvPr id="152580" name="Rectangle 2"/>
          <p:cNvSpPr>
            <a:spLocks noGrp="1" noRot="1" noChangeAspect="1" noChangeArrowheads="1" noTextEdit="1"/>
          </p:cNvSpPr>
          <p:nvPr>
            <p:ph type="sldImg"/>
          </p:nvPr>
        </p:nvSpPr>
        <p:spPr>
          <a:xfrm>
            <a:off x="1260475" y="720725"/>
            <a:ext cx="4797425" cy="3598863"/>
          </a:xfrm>
          <a:ln/>
        </p:spPr>
      </p:sp>
      <p:sp>
        <p:nvSpPr>
          <p:cNvPr id="152581" name="Rectangle 3"/>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t>Graphic shows beam-to-column</a:t>
            </a:r>
            <a:r>
              <a:rPr lang="en-US" baseline="0" dirty="0"/>
              <a:t> connection test specimen after flexural test. Yielding of flanges and web is visible as the whitewash has flaked off.</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a:p>
          <a:p>
            <a:pPr eaLnBrk="1" hangingPunct="1"/>
            <a:r>
              <a:rPr lang="en-US" dirty="0"/>
              <a:t>From </a:t>
            </a:r>
            <a:r>
              <a:rPr lang="en-US" i="1" dirty="0"/>
              <a:t>Modern Steel Construction</a:t>
            </a:r>
            <a:r>
              <a:rPr lang="en-US" dirty="0"/>
              <a:t> – Photograph formation of a plastic hinge in a laboratory test of a RBS (reduced beam section) specimen. Yielding may be observed from flaking of whitewash from surface of steel.  Very distinctive flange buckling is also visible.</a:t>
            </a:r>
          </a:p>
          <a:p>
            <a:pPr eaLnBrk="1" hangingPunct="1"/>
            <a:endParaRPr lang="en-US" dirty="0"/>
          </a:p>
        </p:txBody>
      </p:sp>
    </p:spTree>
    <p:extLst>
      <p:ext uri="{BB962C8B-B14F-4D97-AF65-F5344CB8AC3E}">
        <p14:creationId xmlns:p14="http://schemas.microsoft.com/office/powerpoint/2010/main" val="324497308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5B8783-6662-4DB1-BAF8-04DCDA7AD158}" type="slidenum">
              <a:rPr lang="en-US">
                <a:solidFill>
                  <a:prstClr val="black"/>
                </a:solidFill>
              </a:rPr>
              <a:pPr/>
              <a:t>61</a:t>
            </a:fld>
            <a:endParaRPr lang="en-US">
              <a:solidFill>
                <a:prstClr val="black"/>
              </a:solidFill>
            </a:endParaRPr>
          </a:p>
        </p:txBody>
      </p:sp>
      <p:sp>
        <p:nvSpPr>
          <p:cNvPr id="965634" name="Rectangle 2"/>
          <p:cNvSpPr>
            <a:spLocks noGrp="1" noRot="1" noChangeAspect="1" noChangeArrowheads="1" noTextEdit="1"/>
          </p:cNvSpPr>
          <p:nvPr>
            <p:ph type="sldImg"/>
          </p:nvPr>
        </p:nvSpPr>
        <p:spPr>
          <a:xfrm>
            <a:off x="1260475" y="720725"/>
            <a:ext cx="4797425" cy="3598863"/>
          </a:xfrm>
          <a:ln/>
        </p:spPr>
      </p:sp>
      <p:sp>
        <p:nvSpPr>
          <p:cNvPr id="9656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150688625"/>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Rectangle 6"/>
          <p:cNvSpPr>
            <a:spLocks noGrp="1" noChangeArrowheads="1"/>
          </p:cNvSpPr>
          <p:nvPr>
            <p:ph type="ftr" sz="quarter" idx="4"/>
          </p:nvPr>
        </p:nvSpPr>
        <p:spPr>
          <a:noFill/>
        </p:spPr>
        <p:txBody>
          <a:bodyPr/>
          <a:lstStyle/>
          <a:p>
            <a:pPr defTabSz="908050"/>
            <a:r>
              <a:rPr lang="en-US"/>
              <a:t>Basic Earthquake Topic 10 Notes</a:t>
            </a:r>
          </a:p>
        </p:txBody>
      </p:sp>
      <p:sp>
        <p:nvSpPr>
          <p:cNvPr id="264195" name="Rectangle 7"/>
          <p:cNvSpPr>
            <a:spLocks noGrp="1" noChangeArrowheads="1"/>
          </p:cNvSpPr>
          <p:nvPr>
            <p:ph type="sldNum" sz="quarter" idx="5"/>
          </p:nvPr>
        </p:nvSpPr>
        <p:spPr>
          <a:noFill/>
        </p:spPr>
        <p:txBody>
          <a:bodyPr/>
          <a:lstStyle/>
          <a:p>
            <a:pPr defTabSz="908050"/>
            <a:r>
              <a:rPr lang="en-US"/>
              <a:t>Slide </a:t>
            </a:r>
            <a:fld id="{EB9051F4-C59C-4671-90A4-6E3C8EA35D93}" type="slidenum">
              <a:rPr lang="en-US" smtClean="0"/>
              <a:pPr defTabSz="908050"/>
              <a:t>62</a:t>
            </a:fld>
            <a:endParaRPr lang="en-US"/>
          </a:p>
        </p:txBody>
      </p:sp>
      <p:sp>
        <p:nvSpPr>
          <p:cNvPr id="264196" name="Rectangle 2"/>
          <p:cNvSpPr>
            <a:spLocks noGrp="1" noRot="1" noChangeAspect="1" noChangeArrowheads="1" noTextEdit="1"/>
          </p:cNvSpPr>
          <p:nvPr>
            <p:ph type="sldImg"/>
          </p:nvPr>
        </p:nvSpPr>
        <p:spPr>
          <a:xfrm>
            <a:off x="1260475" y="720725"/>
            <a:ext cx="4797425" cy="3598863"/>
          </a:xfrm>
          <a:ln/>
        </p:spPr>
      </p:sp>
      <p:sp>
        <p:nvSpPr>
          <p:cNvPr id="264197" name="Rectangle 3"/>
          <p:cNvSpPr>
            <a:spLocks noGrp="1" noChangeArrowheads="1"/>
          </p:cNvSpPr>
          <p:nvPr>
            <p:ph type="body" idx="1"/>
          </p:nvPr>
        </p:nvSpPr>
        <p:spPr>
          <a:noFill/>
          <a:ln/>
        </p:spPr>
        <p:txBody>
          <a:bodyPr/>
          <a:lstStyle/>
          <a:p>
            <a:pPr eaLnBrk="1" hangingPunct="1"/>
            <a:r>
              <a:rPr lang="en-US"/>
              <a:t>AISC can certify fabricating shops.  Program includes scheduled and surprise inspections to review quality control procedures, personnel, and results.  Some local jurisdictions have adopted similar certification procedures.  As there is no internationally accepted quality certification, foreign fabricated steel should be given close inspection.</a:t>
            </a:r>
          </a:p>
        </p:txBody>
      </p:sp>
    </p:spTree>
    <p:extLst>
      <p:ext uri="{BB962C8B-B14F-4D97-AF65-F5344CB8AC3E}">
        <p14:creationId xmlns:p14="http://schemas.microsoft.com/office/powerpoint/2010/main" val="72164739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63</a:t>
            </a:fld>
            <a:endParaRPr lang="en-US"/>
          </a:p>
        </p:txBody>
      </p:sp>
    </p:spTree>
    <p:extLst>
      <p:ext uri="{BB962C8B-B14F-4D97-AF65-F5344CB8AC3E}">
        <p14:creationId xmlns:p14="http://schemas.microsoft.com/office/powerpoint/2010/main" val="108351508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a:t>FEMA P-752 Notes</a:t>
            </a:r>
          </a:p>
        </p:txBody>
      </p:sp>
      <p:sp>
        <p:nvSpPr>
          <p:cNvPr id="5" name="Slide Number Placeholder 4"/>
          <p:cNvSpPr>
            <a:spLocks noGrp="1"/>
          </p:cNvSpPr>
          <p:nvPr>
            <p:ph type="sldNum" sz="quarter" idx="11"/>
          </p:nvPr>
        </p:nvSpPr>
        <p:spPr/>
        <p:txBody>
          <a:bodyPr/>
          <a:lstStyle/>
          <a:p>
            <a:pPr>
              <a:defRPr/>
            </a:pPr>
            <a:r>
              <a:rPr lang="en-US"/>
              <a:t>Introduction 1-</a:t>
            </a:r>
            <a:fld id="{0BCA867C-EB47-4D0B-A24F-7993B2C5EA2C}" type="slidenum">
              <a:rPr lang="en-US" smtClean="0"/>
              <a:pPr>
                <a:defRPr/>
              </a:pPr>
              <a:t>64</a:t>
            </a:fld>
            <a:endParaRPr lang="en-US"/>
          </a:p>
        </p:txBody>
      </p:sp>
    </p:spTree>
    <p:extLst>
      <p:ext uri="{BB962C8B-B14F-4D97-AF65-F5344CB8AC3E}">
        <p14:creationId xmlns:p14="http://schemas.microsoft.com/office/powerpoint/2010/main" val="121071887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6"/>
          <p:cNvSpPr>
            <a:spLocks noGrp="1" noChangeArrowheads="1"/>
          </p:cNvSpPr>
          <p:nvPr>
            <p:ph type="ftr" sz="quarter" idx="4"/>
          </p:nvPr>
        </p:nvSpPr>
        <p:spPr>
          <a:noFill/>
        </p:spPr>
        <p:txBody>
          <a:bodyPr/>
          <a:lstStyle/>
          <a:p>
            <a:pPr defTabSz="908050"/>
            <a:r>
              <a:rPr lang="en-US"/>
              <a:t>Basic Earthquake Topic 10 Notes</a:t>
            </a:r>
          </a:p>
        </p:txBody>
      </p:sp>
      <p:sp>
        <p:nvSpPr>
          <p:cNvPr id="207875" name="Rectangle 7"/>
          <p:cNvSpPr>
            <a:spLocks noGrp="1" noChangeArrowheads="1"/>
          </p:cNvSpPr>
          <p:nvPr>
            <p:ph type="sldNum" sz="quarter" idx="5"/>
          </p:nvPr>
        </p:nvSpPr>
        <p:spPr>
          <a:noFill/>
        </p:spPr>
        <p:txBody>
          <a:bodyPr/>
          <a:lstStyle/>
          <a:p>
            <a:pPr defTabSz="908050"/>
            <a:r>
              <a:rPr lang="en-US"/>
              <a:t>Slide </a:t>
            </a:r>
            <a:fld id="{9199FF6E-1067-4C18-94AD-5BB8AD167DE2}" type="slidenum">
              <a:rPr lang="en-US" smtClean="0"/>
              <a:pPr defTabSz="908050"/>
              <a:t>65</a:t>
            </a:fld>
            <a:endParaRPr lang="en-US"/>
          </a:p>
        </p:txBody>
      </p:sp>
      <p:sp>
        <p:nvSpPr>
          <p:cNvPr id="207876" name="Rectangle 2"/>
          <p:cNvSpPr>
            <a:spLocks noGrp="1" noRot="1" noChangeAspect="1" noChangeArrowheads="1" noTextEdit="1"/>
          </p:cNvSpPr>
          <p:nvPr>
            <p:ph type="sldImg"/>
          </p:nvPr>
        </p:nvSpPr>
        <p:spPr>
          <a:xfrm>
            <a:off x="1260475" y="720725"/>
            <a:ext cx="4797425" cy="3598863"/>
          </a:xfrm>
          <a:ln/>
        </p:spPr>
      </p:sp>
      <p:sp>
        <p:nvSpPr>
          <p:cNvPr id="207877" name="Rectangle 3"/>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t>The information on the following several slides are taken from Example 6.2 (Alternate A) of the NEHRP </a:t>
            </a:r>
            <a:r>
              <a:rPr lang="en-US" i="1" dirty="0"/>
              <a:t>Design Examples</a:t>
            </a:r>
            <a:r>
              <a:rPr lang="en-US" dirty="0"/>
              <a:t> volume (FEMA 1051). FEMA 1051 was written based on the 2015 </a:t>
            </a:r>
            <a:r>
              <a:rPr lang="en-US" i="1" dirty="0"/>
              <a:t>NEHRP Recommended Provisions</a:t>
            </a:r>
            <a:r>
              <a:rPr lang="en-US" dirty="0"/>
              <a:t>. The example complies with the AISC 341.  </a:t>
            </a:r>
          </a:p>
        </p:txBody>
      </p:sp>
    </p:spTree>
    <p:extLst>
      <p:ext uri="{BB962C8B-B14F-4D97-AF65-F5344CB8AC3E}">
        <p14:creationId xmlns:p14="http://schemas.microsoft.com/office/powerpoint/2010/main" val="364003045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6"/>
          <p:cNvSpPr>
            <a:spLocks noGrp="1" noChangeArrowheads="1"/>
          </p:cNvSpPr>
          <p:nvPr>
            <p:ph type="ftr" sz="quarter" idx="4"/>
          </p:nvPr>
        </p:nvSpPr>
        <p:spPr>
          <a:noFill/>
        </p:spPr>
        <p:txBody>
          <a:bodyPr/>
          <a:lstStyle/>
          <a:p>
            <a:pPr defTabSz="908050"/>
            <a:r>
              <a:rPr lang="en-US"/>
              <a:t>Basic Earthquake Topic 10 Notes</a:t>
            </a:r>
          </a:p>
        </p:txBody>
      </p:sp>
      <p:sp>
        <p:nvSpPr>
          <p:cNvPr id="207875" name="Rectangle 7"/>
          <p:cNvSpPr>
            <a:spLocks noGrp="1" noChangeArrowheads="1"/>
          </p:cNvSpPr>
          <p:nvPr>
            <p:ph type="sldNum" sz="quarter" idx="5"/>
          </p:nvPr>
        </p:nvSpPr>
        <p:spPr>
          <a:noFill/>
        </p:spPr>
        <p:txBody>
          <a:bodyPr/>
          <a:lstStyle/>
          <a:p>
            <a:pPr defTabSz="908050"/>
            <a:r>
              <a:rPr lang="en-US"/>
              <a:t>Slide </a:t>
            </a:r>
            <a:fld id="{9199FF6E-1067-4C18-94AD-5BB8AD167DE2}" type="slidenum">
              <a:rPr lang="en-US" smtClean="0"/>
              <a:pPr defTabSz="908050"/>
              <a:t>66</a:t>
            </a:fld>
            <a:endParaRPr lang="en-US"/>
          </a:p>
        </p:txBody>
      </p:sp>
      <p:sp>
        <p:nvSpPr>
          <p:cNvPr id="207876" name="Rectangle 2"/>
          <p:cNvSpPr>
            <a:spLocks noGrp="1" noRot="1" noChangeAspect="1" noChangeArrowheads="1" noTextEdit="1"/>
          </p:cNvSpPr>
          <p:nvPr>
            <p:ph type="sldImg"/>
          </p:nvPr>
        </p:nvSpPr>
        <p:spPr>
          <a:xfrm>
            <a:off x="1260475" y="720725"/>
            <a:ext cx="4797425" cy="3598863"/>
          </a:xfrm>
          <a:ln/>
        </p:spPr>
      </p:sp>
      <p:sp>
        <p:nvSpPr>
          <p:cNvPr id="207877" name="Rectangle 3"/>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t>Structural Materials</a:t>
            </a:r>
          </a:p>
        </p:txBody>
      </p:sp>
    </p:spTree>
    <p:extLst>
      <p:ext uri="{BB962C8B-B14F-4D97-AF65-F5344CB8AC3E}">
        <p14:creationId xmlns:p14="http://schemas.microsoft.com/office/powerpoint/2010/main" val="117050590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6"/>
          <p:cNvSpPr>
            <a:spLocks noGrp="1" noChangeArrowheads="1"/>
          </p:cNvSpPr>
          <p:nvPr>
            <p:ph type="ftr" sz="quarter" idx="4"/>
          </p:nvPr>
        </p:nvSpPr>
        <p:spPr>
          <a:noFill/>
        </p:spPr>
        <p:txBody>
          <a:bodyPr/>
          <a:lstStyle/>
          <a:p>
            <a:pPr defTabSz="908050"/>
            <a:r>
              <a:rPr lang="en-US"/>
              <a:t>Basic Earthquake Topic 10 Notes</a:t>
            </a:r>
          </a:p>
        </p:txBody>
      </p:sp>
      <p:sp>
        <p:nvSpPr>
          <p:cNvPr id="207875" name="Rectangle 7"/>
          <p:cNvSpPr>
            <a:spLocks noGrp="1" noChangeArrowheads="1"/>
          </p:cNvSpPr>
          <p:nvPr>
            <p:ph type="sldNum" sz="quarter" idx="5"/>
          </p:nvPr>
        </p:nvSpPr>
        <p:spPr>
          <a:noFill/>
        </p:spPr>
        <p:txBody>
          <a:bodyPr/>
          <a:lstStyle/>
          <a:p>
            <a:pPr defTabSz="908050"/>
            <a:r>
              <a:rPr lang="en-US"/>
              <a:t>Slide </a:t>
            </a:r>
            <a:fld id="{9199FF6E-1067-4C18-94AD-5BB8AD167DE2}" type="slidenum">
              <a:rPr lang="en-US" smtClean="0"/>
              <a:pPr defTabSz="908050"/>
              <a:t>67</a:t>
            </a:fld>
            <a:endParaRPr lang="en-US"/>
          </a:p>
        </p:txBody>
      </p:sp>
      <p:sp>
        <p:nvSpPr>
          <p:cNvPr id="207876" name="Rectangle 2"/>
          <p:cNvSpPr>
            <a:spLocks noGrp="1" noRot="1" noChangeAspect="1" noChangeArrowheads="1" noTextEdit="1"/>
          </p:cNvSpPr>
          <p:nvPr>
            <p:ph type="sldImg"/>
          </p:nvPr>
        </p:nvSpPr>
        <p:spPr>
          <a:xfrm>
            <a:off x="1260475" y="720725"/>
            <a:ext cx="4797425" cy="3598863"/>
          </a:xfrm>
          <a:ln/>
        </p:spPr>
      </p:sp>
      <p:sp>
        <p:nvSpPr>
          <p:cNvPr id="207877" name="Rectangle 3"/>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t>Graphic</a:t>
            </a:r>
            <a:r>
              <a:rPr lang="en-US" baseline="0" dirty="0"/>
              <a:t> shows: </a:t>
            </a:r>
            <a:r>
              <a:rPr lang="en-US" dirty="0"/>
              <a:t>a full floor plan of the building.  There</a:t>
            </a:r>
            <a:r>
              <a:rPr lang="en-US" baseline="0" dirty="0"/>
              <a:t> are seven bays in the E-W direction and five bays in the N-S direction.  The design is illustrated for loads acting in the E-W direction.</a:t>
            </a:r>
            <a:endParaRPr lang="en-US" dirty="0"/>
          </a:p>
        </p:txBody>
      </p:sp>
    </p:spTree>
    <p:extLst>
      <p:ext uri="{BB962C8B-B14F-4D97-AF65-F5344CB8AC3E}">
        <p14:creationId xmlns:p14="http://schemas.microsoft.com/office/powerpoint/2010/main" val="546790206"/>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6"/>
          <p:cNvSpPr>
            <a:spLocks noGrp="1" noChangeArrowheads="1"/>
          </p:cNvSpPr>
          <p:nvPr>
            <p:ph type="ftr" sz="quarter" idx="4"/>
          </p:nvPr>
        </p:nvSpPr>
        <p:spPr>
          <a:noFill/>
        </p:spPr>
        <p:txBody>
          <a:bodyPr/>
          <a:lstStyle/>
          <a:p>
            <a:pPr defTabSz="908050"/>
            <a:r>
              <a:rPr lang="en-US"/>
              <a:t>Basic Earthquake Topic 10 Notes</a:t>
            </a:r>
          </a:p>
        </p:txBody>
      </p:sp>
      <p:sp>
        <p:nvSpPr>
          <p:cNvPr id="207875" name="Rectangle 7"/>
          <p:cNvSpPr>
            <a:spLocks noGrp="1" noChangeArrowheads="1"/>
          </p:cNvSpPr>
          <p:nvPr>
            <p:ph type="sldNum" sz="quarter" idx="5"/>
          </p:nvPr>
        </p:nvSpPr>
        <p:spPr>
          <a:noFill/>
        </p:spPr>
        <p:txBody>
          <a:bodyPr/>
          <a:lstStyle/>
          <a:p>
            <a:pPr defTabSz="908050"/>
            <a:r>
              <a:rPr lang="en-US"/>
              <a:t>Slide </a:t>
            </a:r>
            <a:fld id="{9199FF6E-1067-4C18-94AD-5BB8AD167DE2}" type="slidenum">
              <a:rPr lang="en-US" smtClean="0"/>
              <a:pPr defTabSz="908050"/>
              <a:t>68</a:t>
            </a:fld>
            <a:endParaRPr lang="en-US"/>
          </a:p>
        </p:txBody>
      </p:sp>
      <p:sp>
        <p:nvSpPr>
          <p:cNvPr id="207876" name="Rectangle 2"/>
          <p:cNvSpPr>
            <a:spLocks noGrp="1" noRot="1" noChangeAspect="1" noChangeArrowheads="1" noTextEdit="1"/>
          </p:cNvSpPr>
          <p:nvPr>
            <p:ph type="sldImg"/>
          </p:nvPr>
        </p:nvSpPr>
        <p:spPr>
          <a:xfrm>
            <a:off x="1260475" y="720725"/>
            <a:ext cx="4797425" cy="3598863"/>
          </a:xfrm>
          <a:ln/>
        </p:spPr>
      </p:sp>
      <p:sp>
        <p:nvSpPr>
          <p:cNvPr id="207877" name="Rectangle 3"/>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t>Graphic</a:t>
            </a:r>
            <a:r>
              <a:rPr lang="en-US" baseline="0" dirty="0"/>
              <a:t> shows: </a:t>
            </a:r>
            <a:r>
              <a:rPr lang="en-US" dirty="0"/>
              <a:t>an elevation showing the North face of the building.  There are seven full stories,</a:t>
            </a:r>
            <a:r>
              <a:rPr lang="en-US" baseline="0" dirty="0"/>
              <a:t> plus a partial penthouse.</a:t>
            </a:r>
            <a:endParaRPr lang="en-US" dirty="0"/>
          </a:p>
        </p:txBody>
      </p:sp>
    </p:spTree>
    <p:extLst>
      <p:ext uri="{BB962C8B-B14F-4D97-AF65-F5344CB8AC3E}">
        <p14:creationId xmlns:p14="http://schemas.microsoft.com/office/powerpoint/2010/main" val="216082497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6"/>
          <p:cNvSpPr>
            <a:spLocks noGrp="1" noChangeArrowheads="1"/>
          </p:cNvSpPr>
          <p:nvPr>
            <p:ph type="ftr" sz="quarter" idx="4"/>
          </p:nvPr>
        </p:nvSpPr>
        <p:spPr>
          <a:noFill/>
        </p:spPr>
        <p:txBody>
          <a:bodyPr/>
          <a:lstStyle/>
          <a:p>
            <a:pPr defTabSz="908050"/>
            <a:r>
              <a:rPr lang="en-US"/>
              <a:t>Basic Earthquake Topic 10 Notes</a:t>
            </a:r>
          </a:p>
        </p:txBody>
      </p:sp>
      <p:sp>
        <p:nvSpPr>
          <p:cNvPr id="207875" name="Rectangle 7"/>
          <p:cNvSpPr>
            <a:spLocks noGrp="1" noChangeArrowheads="1"/>
          </p:cNvSpPr>
          <p:nvPr>
            <p:ph type="sldNum" sz="quarter" idx="5"/>
          </p:nvPr>
        </p:nvSpPr>
        <p:spPr>
          <a:noFill/>
        </p:spPr>
        <p:txBody>
          <a:bodyPr/>
          <a:lstStyle/>
          <a:p>
            <a:pPr defTabSz="908050"/>
            <a:r>
              <a:rPr lang="en-US"/>
              <a:t>Slide </a:t>
            </a:r>
            <a:fld id="{9199FF6E-1067-4C18-94AD-5BB8AD167DE2}" type="slidenum">
              <a:rPr lang="en-US" smtClean="0"/>
              <a:pPr defTabSz="908050"/>
              <a:t>69</a:t>
            </a:fld>
            <a:endParaRPr lang="en-US"/>
          </a:p>
        </p:txBody>
      </p:sp>
      <p:sp>
        <p:nvSpPr>
          <p:cNvPr id="207876" name="Rectangle 2"/>
          <p:cNvSpPr>
            <a:spLocks noGrp="1" noRot="1" noChangeAspect="1" noChangeArrowheads="1" noTextEdit="1"/>
          </p:cNvSpPr>
          <p:nvPr>
            <p:ph type="sldImg"/>
          </p:nvPr>
        </p:nvSpPr>
        <p:spPr>
          <a:xfrm>
            <a:off x="1260475" y="720725"/>
            <a:ext cx="4797425" cy="3598863"/>
          </a:xfrm>
          <a:ln/>
        </p:spPr>
      </p:sp>
      <p:sp>
        <p:nvSpPr>
          <p:cNvPr id="207877" name="Rectangle 3"/>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t>Graphic</a:t>
            </a:r>
            <a:r>
              <a:rPr lang="en-US" baseline="0" dirty="0"/>
              <a:t> shows: </a:t>
            </a:r>
          </a:p>
          <a:p>
            <a:pPr marL="0" marR="0" indent="0" algn="l" defTabSz="914400" rtl="0" eaLnBrk="1" fontAlgn="base" latinLnBrk="0" hangingPunct="1">
              <a:lnSpc>
                <a:spcPct val="100000"/>
              </a:lnSpc>
              <a:spcBef>
                <a:spcPct val="30000"/>
              </a:spcBef>
              <a:spcAft>
                <a:spcPct val="0"/>
              </a:spcAft>
              <a:buClrTx/>
              <a:buSzTx/>
              <a:buFontTx/>
              <a:buNone/>
              <a:tabLst/>
              <a:defRPr/>
            </a:pPr>
            <a:r>
              <a:rPr lang="en-US" baseline="0" dirty="0"/>
              <a:t>Detail of reduced beam flange.</a:t>
            </a:r>
          </a:p>
          <a:p>
            <a:pPr marL="0" marR="0" indent="0" algn="l" defTabSz="914400" rtl="0" eaLnBrk="1" fontAlgn="base" latinLnBrk="0" hangingPunct="1">
              <a:lnSpc>
                <a:spcPct val="100000"/>
              </a:lnSpc>
              <a:spcBef>
                <a:spcPct val="30000"/>
              </a:spcBef>
              <a:spcAft>
                <a:spcPct val="0"/>
              </a:spcAft>
              <a:buClrTx/>
              <a:buSzTx/>
              <a:buFontTx/>
              <a:buNone/>
              <a:tabLst/>
              <a:defRPr/>
            </a:pPr>
            <a:r>
              <a:rPr lang="en-US" dirty="0"/>
              <a:t>Plan</a:t>
            </a:r>
            <a:r>
              <a:rPr lang="en-US" baseline="0" dirty="0"/>
              <a:t> diagram of building with moment frames on 4 perimeter lines. Line 6 is highlighted showing that is the frame designed in the example.</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a:p>
          <a:p>
            <a:pPr marL="0" marR="0" indent="0" algn="l" defTabSz="914400" rtl="0" eaLnBrk="1" fontAlgn="base" latinLnBrk="0" hangingPunct="1">
              <a:lnSpc>
                <a:spcPct val="100000"/>
              </a:lnSpc>
              <a:spcBef>
                <a:spcPct val="30000"/>
              </a:spcBef>
              <a:spcAft>
                <a:spcPct val="0"/>
              </a:spcAft>
              <a:buClrTx/>
              <a:buSzTx/>
              <a:buFontTx/>
              <a:buNone/>
              <a:tabLst/>
              <a:defRPr/>
            </a:pPr>
            <a:r>
              <a:rPr lang="en-US" dirty="0"/>
              <a:t>The perimeter special moment frames are shown on this diagram.  The seven-bay</a:t>
            </a:r>
            <a:r>
              <a:rPr lang="en-US" baseline="0" dirty="0"/>
              <a:t> frame that acts in the E-W direction is designed in this example.</a:t>
            </a:r>
          </a:p>
        </p:txBody>
      </p:sp>
    </p:spTree>
    <p:extLst>
      <p:ext uri="{BB962C8B-B14F-4D97-AF65-F5344CB8AC3E}">
        <p14:creationId xmlns:p14="http://schemas.microsoft.com/office/powerpoint/2010/main" val="2640422608"/>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6"/>
          <p:cNvSpPr>
            <a:spLocks noGrp="1" noChangeArrowheads="1"/>
          </p:cNvSpPr>
          <p:nvPr>
            <p:ph type="ftr" sz="quarter" idx="4"/>
          </p:nvPr>
        </p:nvSpPr>
        <p:spPr>
          <a:noFill/>
        </p:spPr>
        <p:txBody>
          <a:bodyPr/>
          <a:lstStyle/>
          <a:p>
            <a:pPr defTabSz="908050"/>
            <a:r>
              <a:rPr lang="en-US"/>
              <a:t>Basic Earthquake Topic 10 Notes</a:t>
            </a:r>
          </a:p>
        </p:txBody>
      </p:sp>
      <p:sp>
        <p:nvSpPr>
          <p:cNvPr id="208899" name="Rectangle 7"/>
          <p:cNvSpPr>
            <a:spLocks noGrp="1" noChangeArrowheads="1"/>
          </p:cNvSpPr>
          <p:nvPr>
            <p:ph type="sldNum" sz="quarter" idx="5"/>
          </p:nvPr>
        </p:nvSpPr>
        <p:spPr>
          <a:noFill/>
        </p:spPr>
        <p:txBody>
          <a:bodyPr/>
          <a:lstStyle/>
          <a:p>
            <a:pPr defTabSz="908050"/>
            <a:r>
              <a:rPr lang="en-US"/>
              <a:t>Slide </a:t>
            </a:r>
            <a:fld id="{A42946B9-90BB-4683-9A88-AD94AE62E1F7}" type="slidenum">
              <a:rPr lang="en-US" smtClean="0"/>
              <a:pPr defTabSz="908050"/>
              <a:t>70</a:t>
            </a:fld>
            <a:endParaRPr lang="en-US"/>
          </a:p>
        </p:txBody>
      </p:sp>
      <p:sp>
        <p:nvSpPr>
          <p:cNvPr id="208900" name="Rectangle 2"/>
          <p:cNvSpPr>
            <a:spLocks noGrp="1" noRot="1" noChangeAspect="1" noChangeArrowheads="1" noTextEdit="1"/>
          </p:cNvSpPr>
          <p:nvPr>
            <p:ph type="sldImg"/>
          </p:nvPr>
        </p:nvSpPr>
        <p:spPr>
          <a:xfrm>
            <a:off x="1260475" y="720725"/>
            <a:ext cx="4797425" cy="3598863"/>
          </a:xfrm>
          <a:ln/>
        </p:spPr>
      </p:sp>
      <p:sp>
        <p:nvSpPr>
          <p:cNvPr id="208901" name="Rectangle 3"/>
          <p:cNvSpPr>
            <a:spLocks noGrp="1" noChangeArrowheads="1"/>
          </p:cNvSpPr>
          <p:nvPr>
            <p:ph type="body" idx="1"/>
          </p:nvPr>
        </p:nvSpPr>
        <p:spPr>
          <a:noFill/>
          <a:ln/>
        </p:spPr>
        <p:txBody>
          <a:bodyPr/>
          <a:lstStyle/>
          <a:p>
            <a:pPr eaLnBrk="1" hangingPunct="1"/>
            <a:r>
              <a:rPr lang="en-US" dirty="0"/>
              <a:t>The design steps in this slide will be briefly reviewed in the subsequent slides.  Additional explanation and detail is available in the FEMA 1051.  A portion of the East-West frame at level two will be used to illustrate various calculations.</a:t>
            </a:r>
          </a:p>
        </p:txBody>
      </p:sp>
    </p:spTree>
    <p:extLst>
      <p:ext uri="{BB962C8B-B14F-4D97-AF65-F5344CB8AC3E}">
        <p14:creationId xmlns:p14="http://schemas.microsoft.com/office/powerpoint/2010/main" val="15791728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6"/>
          <p:cNvSpPr>
            <a:spLocks noGrp="1" noChangeArrowheads="1"/>
          </p:cNvSpPr>
          <p:nvPr>
            <p:ph type="ftr" sz="quarter" idx="4"/>
          </p:nvPr>
        </p:nvSpPr>
        <p:spPr>
          <a:noFill/>
        </p:spPr>
        <p:txBody>
          <a:bodyPr/>
          <a:lstStyle/>
          <a:p>
            <a:pPr defTabSz="908050"/>
            <a:r>
              <a:rPr lang="en-US"/>
              <a:t>Basic Earthquake Topic 10 Notes</a:t>
            </a:r>
          </a:p>
        </p:txBody>
      </p:sp>
      <p:sp>
        <p:nvSpPr>
          <p:cNvPr id="155651" name="Rectangle 7"/>
          <p:cNvSpPr>
            <a:spLocks noGrp="1" noChangeArrowheads="1"/>
          </p:cNvSpPr>
          <p:nvPr>
            <p:ph type="sldNum" sz="quarter" idx="5"/>
          </p:nvPr>
        </p:nvSpPr>
        <p:spPr>
          <a:noFill/>
        </p:spPr>
        <p:txBody>
          <a:bodyPr/>
          <a:lstStyle/>
          <a:p>
            <a:pPr defTabSz="908050"/>
            <a:r>
              <a:rPr lang="en-US"/>
              <a:t>Slide </a:t>
            </a:r>
            <a:fld id="{7EDC4884-97F2-4249-85AF-0C488116ED74}" type="slidenum">
              <a:rPr lang="en-US" smtClean="0"/>
              <a:pPr defTabSz="908050"/>
              <a:t>7</a:t>
            </a:fld>
            <a:endParaRPr lang="en-US"/>
          </a:p>
        </p:txBody>
      </p:sp>
      <p:sp>
        <p:nvSpPr>
          <p:cNvPr id="155652" name="Rectangle 2"/>
          <p:cNvSpPr>
            <a:spLocks noGrp="1" noRot="1" noChangeAspect="1" noChangeArrowheads="1" noTextEdit="1"/>
          </p:cNvSpPr>
          <p:nvPr>
            <p:ph type="sldImg"/>
          </p:nvPr>
        </p:nvSpPr>
        <p:spPr>
          <a:xfrm>
            <a:off x="1260475" y="720725"/>
            <a:ext cx="4797425" cy="3598863"/>
          </a:xfrm>
          <a:ln/>
        </p:spPr>
      </p:sp>
      <p:sp>
        <p:nvSpPr>
          <p:cNvPr id="155653" name="Rectangle 3"/>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t>Graphic shows moment-deflection</a:t>
            </a:r>
            <a:r>
              <a:rPr lang="en-US" baseline="0" dirty="0"/>
              <a:t> diagram for beams with different governing limit states: lateral-torsional buckling (elastic and inelastic) and flexural yielding with strain hardening. Flexural yielding maintains high flexural strength over a relatively long range of deformation.</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a:p>
          <a:p>
            <a:pPr eaLnBrk="1" hangingPunct="1"/>
            <a:r>
              <a:rPr lang="en-US" dirty="0"/>
              <a:t>Note the various possible limit states (as on slide).</a:t>
            </a:r>
          </a:p>
          <a:p>
            <a:pPr eaLnBrk="1" hangingPunct="1"/>
            <a:r>
              <a:rPr lang="en-US" dirty="0"/>
              <a:t>Strain hardening behavior is typical if hinge occurs in a region of significant shear (moment diagram is not constant).  This is the typical situation, whereas the constant moment diagram in previous slide is really a laboratory idealization.  </a:t>
            </a:r>
            <a:r>
              <a:rPr lang="en-US" i="1" dirty="0" err="1"/>
              <a:t>M</a:t>
            </a:r>
            <a:r>
              <a:rPr lang="en-US" i="1" baseline="-25000" dirty="0" err="1"/>
              <a:t>r</a:t>
            </a:r>
            <a:r>
              <a:rPr lang="en-US" dirty="0"/>
              <a:t> is the yield moment that includes the effects of residual stress.</a:t>
            </a:r>
          </a:p>
          <a:p>
            <a:pPr eaLnBrk="1" hangingPunct="1"/>
            <a:endParaRPr lang="en-US" dirty="0"/>
          </a:p>
        </p:txBody>
      </p:sp>
    </p:spTree>
    <p:extLst>
      <p:ext uri="{BB962C8B-B14F-4D97-AF65-F5344CB8AC3E}">
        <p14:creationId xmlns:p14="http://schemas.microsoft.com/office/powerpoint/2010/main" val="2987284740"/>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6"/>
          <p:cNvSpPr>
            <a:spLocks noGrp="1" noChangeArrowheads="1"/>
          </p:cNvSpPr>
          <p:nvPr>
            <p:ph type="ftr" sz="quarter" idx="4"/>
          </p:nvPr>
        </p:nvSpPr>
        <p:spPr>
          <a:noFill/>
        </p:spPr>
        <p:txBody>
          <a:bodyPr/>
          <a:lstStyle/>
          <a:p>
            <a:pPr defTabSz="908050"/>
            <a:r>
              <a:rPr lang="en-US"/>
              <a:t>Basic Earthquake Topic 10 Notes</a:t>
            </a:r>
          </a:p>
        </p:txBody>
      </p:sp>
      <p:sp>
        <p:nvSpPr>
          <p:cNvPr id="208899" name="Rectangle 7"/>
          <p:cNvSpPr>
            <a:spLocks noGrp="1" noChangeArrowheads="1"/>
          </p:cNvSpPr>
          <p:nvPr>
            <p:ph type="sldNum" sz="quarter" idx="5"/>
          </p:nvPr>
        </p:nvSpPr>
        <p:spPr>
          <a:noFill/>
        </p:spPr>
        <p:txBody>
          <a:bodyPr/>
          <a:lstStyle/>
          <a:p>
            <a:pPr defTabSz="908050"/>
            <a:r>
              <a:rPr lang="en-US"/>
              <a:t>Slide </a:t>
            </a:r>
            <a:fld id="{A42946B9-90BB-4683-9A88-AD94AE62E1F7}" type="slidenum">
              <a:rPr lang="en-US" smtClean="0"/>
              <a:pPr defTabSz="908050"/>
              <a:t>71</a:t>
            </a:fld>
            <a:endParaRPr lang="en-US"/>
          </a:p>
        </p:txBody>
      </p:sp>
      <p:sp>
        <p:nvSpPr>
          <p:cNvPr id="208900" name="Rectangle 2"/>
          <p:cNvSpPr>
            <a:spLocks noGrp="1" noRot="1" noChangeAspect="1" noChangeArrowheads="1" noTextEdit="1"/>
          </p:cNvSpPr>
          <p:nvPr>
            <p:ph type="sldImg"/>
          </p:nvPr>
        </p:nvSpPr>
        <p:spPr>
          <a:xfrm>
            <a:off x="1260475" y="720725"/>
            <a:ext cx="4797425" cy="3598863"/>
          </a:xfrm>
          <a:ln/>
        </p:spPr>
      </p:sp>
      <p:sp>
        <p:nvSpPr>
          <p:cNvPr id="208901" name="Rectangle 3"/>
          <p:cNvSpPr>
            <a:spLocks noGrp="1" noChangeArrowheads="1"/>
          </p:cNvSpPr>
          <p:nvPr>
            <p:ph type="body" idx="1"/>
          </p:nvPr>
        </p:nvSpPr>
        <p:spPr>
          <a:noFill/>
          <a:ln/>
        </p:spPr>
        <p:txBody>
          <a:bodyPr/>
          <a:lstStyle/>
          <a:p>
            <a:pPr eaLnBrk="1" hangingPunct="1"/>
            <a:r>
              <a:rPr lang="en-US" dirty="0"/>
              <a:t>Building weights are given for the entire building.</a:t>
            </a:r>
          </a:p>
        </p:txBody>
      </p:sp>
    </p:spTree>
    <p:extLst>
      <p:ext uri="{BB962C8B-B14F-4D97-AF65-F5344CB8AC3E}">
        <p14:creationId xmlns:p14="http://schemas.microsoft.com/office/powerpoint/2010/main" val="1249958694"/>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6"/>
          <p:cNvSpPr>
            <a:spLocks noGrp="1" noChangeArrowheads="1"/>
          </p:cNvSpPr>
          <p:nvPr>
            <p:ph type="ftr" sz="quarter" idx="4"/>
          </p:nvPr>
        </p:nvSpPr>
        <p:spPr>
          <a:noFill/>
        </p:spPr>
        <p:txBody>
          <a:bodyPr/>
          <a:lstStyle/>
          <a:p>
            <a:pPr defTabSz="908050"/>
            <a:r>
              <a:rPr lang="en-US"/>
              <a:t>Basic Earthquake Topic 10 Notes</a:t>
            </a:r>
          </a:p>
        </p:txBody>
      </p:sp>
      <p:sp>
        <p:nvSpPr>
          <p:cNvPr id="209923" name="Rectangle 7"/>
          <p:cNvSpPr>
            <a:spLocks noGrp="1" noChangeArrowheads="1"/>
          </p:cNvSpPr>
          <p:nvPr>
            <p:ph type="sldNum" sz="quarter" idx="5"/>
          </p:nvPr>
        </p:nvSpPr>
        <p:spPr>
          <a:noFill/>
        </p:spPr>
        <p:txBody>
          <a:bodyPr/>
          <a:lstStyle/>
          <a:p>
            <a:pPr defTabSz="908050"/>
            <a:r>
              <a:rPr lang="en-US"/>
              <a:t>Slide </a:t>
            </a:r>
            <a:fld id="{315879A2-1CDC-45FD-8BB4-6CDB94004270}" type="slidenum">
              <a:rPr lang="en-US" smtClean="0"/>
              <a:pPr defTabSz="908050"/>
              <a:t>72</a:t>
            </a:fld>
            <a:endParaRPr lang="en-US"/>
          </a:p>
        </p:txBody>
      </p:sp>
      <p:sp>
        <p:nvSpPr>
          <p:cNvPr id="209924" name="Rectangle 2"/>
          <p:cNvSpPr>
            <a:spLocks noGrp="1" noRot="1" noChangeAspect="1" noChangeArrowheads="1" noTextEdit="1"/>
          </p:cNvSpPr>
          <p:nvPr>
            <p:ph type="sldImg"/>
          </p:nvPr>
        </p:nvSpPr>
        <p:spPr>
          <a:xfrm>
            <a:off x="1260475" y="720725"/>
            <a:ext cx="4797425" cy="3598863"/>
          </a:xfrm>
          <a:ln/>
        </p:spPr>
      </p:sp>
      <p:sp>
        <p:nvSpPr>
          <p:cNvPr id="209925" name="Rectangle 3"/>
          <p:cNvSpPr>
            <a:spLocks noGrp="1" noChangeArrowheads="1"/>
          </p:cNvSpPr>
          <p:nvPr>
            <p:ph type="body" idx="1"/>
          </p:nvPr>
        </p:nvSpPr>
        <p:spPr>
          <a:noFill/>
          <a:ln/>
        </p:spPr>
        <p:txBody>
          <a:bodyPr/>
          <a:lstStyle/>
          <a:p>
            <a:pPr eaLnBrk="1" hangingPunct="1"/>
            <a:r>
              <a:rPr lang="en-US" dirty="0"/>
              <a:t>Checking preliminary sizes for special moment frames.</a:t>
            </a:r>
          </a:p>
        </p:txBody>
      </p:sp>
    </p:spTree>
    <p:extLst>
      <p:ext uri="{BB962C8B-B14F-4D97-AF65-F5344CB8AC3E}">
        <p14:creationId xmlns:p14="http://schemas.microsoft.com/office/powerpoint/2010/main" val="3575701504"/>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6"/>
          <p:cNvSpPr>
            <a:spLocks noGrp="1" noChangeArrowheads="1"/>
          </p:cNvSpPr>
          <p:nvPr>
            <p:ph type="ftr" sz="quarter" idx="4"/>
          </p:nvPr>
        </p:nvSpPr>
        <p:spPr>
          <a:noFill/>
        </p:spPr>
        <p:txBody>
          <a:bodyPr/>
          <a:lstStyle/>
          <a:p>
            <a:pPr defTabSz="908050"/>
            <a:r>
              <a:rPr lang="en-US"/>
              <a:t>Basic Earthquake Topic 10 Notes</a:t>
            </a:r>
          </a:p>
        </p:txBody>
      </p:sp>
      <p:sp>
        <p:nvSpPr>
          <p:cNvPr id="210947" name="Rectangle 7"/>
          <p:cNvSpPr>
            <a:spLocks noGrp="1" noChangeArrowheads="1"/>
          </p:cNvSpPr>
          <p:nvPr>
            <p:ph type="sldNum" sz="quarter" idx="5"/>
          </p:nvPr>
        </p:nvSpPr>
        <p:spPr>
          <a:noFill/>
        </p:spPr>
        <p:txBody>
          <a:bodyPr/>
          <a:lstStyle/>
          <a:p>
            <a:pPr defTabSz="908050"/>
            <a:r>
              <a:rPr lang="en-US"/>
              <a:t>Slide </a:t>
            </a:r>
            <a:fld id="{F717EE74-3E32-41E4-A653-25CCA91A9F77}" type="slidenum">
              <a:rPr lang="en-US" smtClean="0"/>
              <a:pPr defTabSz="908050"/>
              <a:t>73</a:t>
            </a:fld>
            <a:endParaRPr lang="en-US"/>
          </a:p>
        </p:txBody>
      </p:sp>
      <p:sp>
        <p:nvSpPr>
          <p:cNvPr id="210948" name="Rectangle 2"/>
          <p:cNvSpPr>
            <a:spLocks noGrp="1" noRot="1" noChangeAspect="1" noChangeArrowheads="1" noTextEdit="1"/>
          </p:cNvSpPr>
          <p:nvPr>
            <p:ph type="sldImg"/>
          </p:nvPr>
        </p:nvSpPr>
        <p:spPr>
          <a:xfrm>
            <a:off x="1260475" y="720725"/>
            <a:ext cx="4797425" cy="3598863"/>
          </a:xfrm>
          <a:ln/>
        </p:spPr>
      </p:sp>
      <p:sp>
        <p:nvSpPr>
          <p:cNvPr id="210949" name="Rectangle 3"/>
          <p:cNvSpPr>
            <a:spLocks noGrp="1" noChangeArrowheads="1"/>
          </p:cNvSpPr>
          <p:nvPr>
            <p:ph type="body" idx="1"/>
          </p:nvPr>
        </p:nvSpPr>
        <p:spPr>
          <a:noFill/>
          <a:ln/>
        </p:spPr>
        <p:txBody>
          <a:bodyPr/>
          <a:lstStyle/>
          <a:p>
            <a:pPr eaLnBrk="1" hangingPunct="1"/>
            <a:r>
              <a:rPr lang="en-US" dirty="0"/>
              <a:t>Graphic</a:t>
            </a:r>
            <a:r>
              <a:rPr lang="en-US" baseline="0" dirty="0"/>
              <a:t> shows: </a:t>
            </a:r>
          </a:p>
          <a:p>
            <a:pPr eaLnBrk="1" hangingPunct="1"/>
            <a:r>
              <a:rPr lang="en-US" b="0" baseline="0" dirty="0"/>
              <a:t>Elevation of frame on line 6 with column and beam member sizes (preliminary).</a:t>
            </a:r>
          </a:p>
          <a:p>
            <a:pPr eaLnBrk="1" hangingPunct="1"/>
            <a:endParaRPr lang="en-US" b="0" dirty="0"/>
          </a:p>
          <a:p>
            <a:pPr eaLnBrk="1" hangingPunct="1"/>
            <a:r>
              <a:rPr lang="en-US" dirty="0"/>
              <a:t>The preliminary member sizes were determined from the use of a structural analysis model and were based on satisfying the drift limits for this design.  FEMA 1051 indicates that the drift requirements govern over the strength requirements, which is often the case for SMF designs.</a:t>
            </a:r>
          </a:p>
          <a:p>
            <a:pPr eaLnBrk="1" hangingPunct="1"/>
            <a:endParaRPr lang="en-US" b="1" dirty="0"/>
          </a:p>
          <a:p>
            <a:pPr eaLnBrk="1" hangingPunct="1"/>
            <a:r>
              <a:rPr lang="en-US" b="1" dirty="0"/>
              <a:t>Note that this example is based on Chapter 6.2 of the FEMA 1051 Examples document.</a:t>
            </a:r>
          </a:p>
          <a:p>
            <a:pPr eaLnBrk="1" hangingPunct="1"/>
            <a:endParaRPr lang="en-US" b="1" dirty="0"/>
          </a:p>
        </p:txBody>
      </p:sp>
    </p:spTree>
    <p:extLst>
      <p:ext uri="{BB962C8B-B14F-4D97-AF65-F5344CB8AC3E}">
        <p14:creationId xmlns:p14="http://schemas.microsoft.com/office/powerpoint/2010/main" val="765501593"/>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6"/>
          <p:cNvSpPr>
            <a:spLocks noGrp="1" noChangeArrowheads="1"/>
          </p:cNvSpPr>
          <p:nvPr>
            <p:ph type="ftr" sz="quarter" idx="4"/>
          </p:nvPr>
        </p:nvSpPr>
        <p:spPr>
          <a:noFill/>
        </p:spPr>
        <p:txBody>
          <a:bodyPr/>
          <a:lstStyle/>
          <a:p>
            <a:pPr defTabSz="908050"/>
            <a:r>
              <a:rPr lang="en-US"/>
              <a:t>Basic Earthquake Topic 10 Notes</a:t>
            </a:r>
          </a:p>
        </p:txBody>
      </p:sp>
      <p:sp>
        <p:nvSpPr>
          <p:cNvPr id="211971" name="Rectangle 7"/>
          <p:cNvSpPr>
            <a:spLocks noGrp="1" noChangeArrowheads="1"/>
          </p:cNvSpPr>
          <p:nvPr>
            <p:ph type="sldNum" sz="quarter" idx="5"/>
          </p:nvPr>
        </p:nvSpPr>
        <p:spPr>
          <a:noFill/>
        </p:spPr>
        <p:txBody>
          <a:bodyPr/>
          <a:lstStyle/>
          <a:p>
            <a:pPr defTabSz="908050"/>
            <a:r>
              <a:rPr lang="en-US"/>
              <a:t>Slide </a:t>
            </a:r>
            <a:fld id="{E7ADB6C0-90A3-4CD5-909B-442F4E12D51F}" type="slidenum">
              <a:rPr lang="en-US" smtClean="0"/>
              <a:pPr defTabSz="908050"/>
              <a:t>74</a:t>
            </a:fld>
            <a:endParaRPr lang="en-US"/>
          </a:p>
        </p:txBody>
      </p:sp>
      <p:sp>
        <p:nvSpPr>
          <p:cNvPr id="211972" name="Rectangle 2"/>
          <p:cNvSpPr>
            <a:spLocks noGrp="1" noRot="1" noChangeAspect="1" noChangeArrowheads="1" noTextEdit="1"/>
          </p:cNvSpPr>
          <p:nvPr>
            <p:ph type="sldImg"/>
          </p:nvPr>
        </p:nvSpPr>
        <p:spPr>
          <a:xfrm>
            <a:off x="1260475" y="720725"/>
            <a:ext cx="4797425" cy="3598863"/>
          </a:xfrm>
          <a:ln/>
        </p:spPr>
      </p:sp>
      <p:sp>
        <p:nvSpPr>
          <p:cNvPr id="211973" name="Rectangle 3"/>
          <p:cNvSpPr>
            <a:spLocks noGrp="1" noChangeArrowheads="1"/>
          </p:cNvSpPr>
          <p:nvPr>
            <p:ph type="body" idx="1"/>
          </p:nvPr>
        </p:nvSpPr>
        <p:spPr>
          <a:noFill/>
          <a:ln/>
        </p:spPr>
        <p:txBody>
          <a:bodyPr/>
          <a:lstStyle/>
          <a:p>
            <a:pPr eaLnBrk="1" hangingPunct="1"/>
            <a:r>
              <a:rPr lang="en-US" dirty="0"/>
              <a:t>Graphic shows a wide-flange shape with flange half-width</a:t>
            </a:r>
            <a:r>
              <a:rPr lang="en-US" baseline="0" dirty="0"/>
              <a:t> b and thickness t denoted, and the web height (</a:t>
            </a:r>
            <a:r>
              <a:rPr lang="en-US" baseline="0" dirty="0" err="1"/>
              <a:t>hc</a:t>
            </a:r>
            <a:r>
              <a:rPr lang="en-US" baseline="0" dirty="0"/>
              <a:t>) and thickness (</a:t>
            </a:r>
            <a:r>
              <a:rPr lang="en-US" baseline="0" dirty="0" err="1"/>
              <a:t>tw</a:t>
            </a:r>
            <a:r>
              <a:rPr lang="en-US" baseline="0" dirty="0"/>
              <a:t>).</a:t>
            </a:r>
          </a:p>
          <a:p>
            <a:pPr eaLnBrk="1" hangingPunct="1"/>
            <a:endParaRPr lang="en-US" dirty="0"/>
          </a:p>
          <a:p>
            <a:pPr eaLnBrk="1" hangingPunct="1"/>
            <a:r>
              <a:rPr lang="en-US" dirty="0"/>
              <a:t>The beam flange local stability limits are prescribed in the AISC Seismic specification, which is more stringent for the W shape in the SMF application.  The web local stability limits are prescribed in the AISC </a:t>
            </a:r>
            <a:r>
              <a:rPr lang="en-US" i="1" dirty="0"/>
              <a:t>Specification for Structural Steel Buildings</a:t>
            </a:r>
            <a:r>
              <a:rPr lang="en-US" dirty="0"/>
              <a:t>.  The column check is similar.  Note that the provision for checking the web slenderness under combined bending and compression no longer appears in the AISC </a:t>
            </a:r>
            <a:r>
              <a:rPr lang="en-US" i="1" dirty="0"/>
              <a:t>Specification for Structural Steel Buildings</a:t>
            </a:r>
            <a:r>
              <a:rPr lang="en-US" dirty="0"/>
              <a:t>.</a:t>
            </a:r>
          </a:p>
        </p:txBody>
      </p:sp>
    </p:spTree>
    <p:extLst>
      <p:ext uri="{BB962C8B-B14F-4D97-AF65-F5344CB8AC3E}">
        <p14:creationId xmlns:p14="http://schemas.microsoft.com/office/powerpoint/2010/main" val="101813967"/>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6"/>
          <p:cNvSpPr>
            <a:spLocks noGrp="1" noChangeArrowheads="1"/>
          </p:cNvSpPr>
          <p:nvPr>
            <p:ph type="ftr" sz="quarter" idx="4"/>
          </p:nvPr>
        </p:nvSpPr>
        <p:spPr>
          <a:noFill/>
        </p:spPr>
        <p:txBody>
          <a:bodyPr/>
          <a:lstStyle/>
          <a:p>
            <a:pPr defTabSz="908050"/>
            <a:r>
              <a:rPr lang="en-US"/>
              <a:t>Basic Earthquake Topic 10 Notes</a:t>
            </a:r>
          </a:p>
        </p:txBody>
      </p:sp>
      <p:sp>
        <p:nvSpPr>
          <p:cNvPr id="211971" name="Rectangle 7"/>
          <p:cNvSpPr>
            <a:spLocks noGrp="1" noChangeArrowheads="1"/>
          </p:cNvSpPr>
          <p:nvPr>
            <p:ph type="sldNum" sz="quarter" idx="5"/>
          </p:nvPr>
        </p:nvSpPr>
        <p:spPr>
          <a:noFill/>
        </p:spPr>
        <p:txBody>
          <a:bodyPr/>
          <a:lstStyle/>
          <a:p>
            <a:pPr defTabSz="908050"/>
            <a:r>
              <a:rPr lang="en-US"/>
              <a:t>Slide </a:t>
            </a:r>
            <a:fld id="{E7ADB6C0-90A3-4CD5-909B-442F4E12D51F}" type="slidenum">
              <a:rPr lang="en-US" smtClean="0"/>
              <a:pPr defTabSz="908050"/>
              <a:t>75</a:t>
            </a:fld>
            <a:endParaRPr lang="en-US"/>
          </a:p>
        </p:txBody>
      </p:sp>
      <p:sp>
        <p:nvSpPr>
          <p:cNvPr id="211972" name="Rectangle 2"/>
          <p:cNvSpPr>
            <a:spLocks noGrp="1" noRot="1" noChangeAspect="1" noChangeArrowheads="1" noTextEdit="1"/>
          </p:cNvSpPr>
          <p:nvPr>
            <p:ph type="sldImg"/>
          </p:nvPr>
        </p:nvSpPr>
        <p:spPr>
          <a:xfrm>
            <a:off x="1260475" y="720725"/>
            <a:ext cx="4797425" cy="3598863"/>
          </a:xfrm>
          <a:ln/>
        </p:spPr>
      </p:sp>
      <p:sp>
        <p:nvSpPr>
          <p:cNvPr id="211973" name="Rectangle 3"/>
          <p:cNvSpPr>
            <a:spLocks noGrp="1" noChangeArrowheads="1"/>
          </p:cNvSpPr>
          <p:nvPr>
            <p:ph type="body" idx="1"/>
          </p:nvPr>
        </p:nvSpPr>
        <p:spPr>
          <a:noFill/>
          <a:ln/>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Graphic shows a</a:t>
            </a:r>
            <a:r>
              <a:rPr lang="en-US" baseline="0" dirty="0"/>
              <a:t> detail of the reduced beam flange with dimensions indicated:</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baseline="0" dirty="0"/>
              <a:t>a	distance of beginning of cut from column face</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baseline="0" dirty="0"/>
              <a:t>b	length of cut</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baseline="0" dirty="0"/>
              <a:t>c	width of cut on each side</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a:p>
            <a:pPr eaLnBrk="1" hangingPunct="1"/>
            <a:r>
              <a:rPr lang="en-US" dirty="0"/>
              <a:t>The Reduced Beam Section details are shown in this slide.</a:t>
            </a:r>
          </a:p>
          <a:p>
            <a:pPr eaLnBrk="1" hangingPunct="1"/>
            <a:endParaRPr lang="en-US" dirty="0"/>
          </a:p>
          <a:p>
            <a:pPr eaLnBrk="1" hangingPunct="1"/>
            <a:endParaRPr lang="en-US" dirty="0"/>
          </a:p>
        </p:txBody>
      </p:sp>
    </p:spTree>
    <p:extLst>
      <p:ext uri="{BB962C8B-B14F-4D97-AF65-F5344CB8AC3E}">
        <p14:creationId xmlns:p14="http://schemas.microsoft.com/office/powerpoint/2010/main" val="2688719445"/>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6"/>
          <p:cNvSpPr>
            <a:spLocks noGrp="1" noChangeArrowheads="1"/>
          </p:cNvSpPr>
          <p:nvPr>
            <p:ph type="ftr" sz="quarter" idx="4"/>
          </p:nvPr>
        </p:nvSpPr>
        <p:spPr>
          <a:noFill/>
        </p:spPr>
        <p:txBody>
          <a:bodyPr/>
          <a:lstStyle/>
          <a:p>
            <a:pPr defTabSz="908050"/>
            <a:r>
              <a:rPr lang="en-US"/>
              <a:t>Basic Earthquake Topic 10 Notes</a:t>
            </a:r>
          </a:p>
        </p:txBody>
      </p:sp>
      <p:sp>
        <p:nvSpPr>
          <p:cNvPr id="212995" name="Rectangle 7"/>
          <p:cNvSpPr>
            <a:spLocks noGrp="1" noChangeArrowheads="1"/>
          </p:cNvSpPr>
          <p:nvPr>
            <p:ph type="sldNum" sz="quarter" idx="5"/>
          </p:nvPr>
        </p:nvSpPr>
        <p:spPr>
          <a:noFill/>
        </p:spPr>
        <p:txBody>
          <a:bodyPr/>
          <a:lstStyle/>
          <a:p>
            <a:pPr defTabSz="908050"/>
            <a:r>
              <a:rPr lang="en-US"/>
              <a:t>Slide </a:t>
            </a:r>
            <a:fld id="{8C1CBFEC-E173-465C-9BFC-7CC9A983B66D}" type="slidenum">
              <a:rPr lang="en-US" smtClean="0"/>
              <a:pPr defTabSz="908050"/>
              <a:t>76</a:t>
            </a:fld>
            <a:endParaRPr lang="en-US"/>
          </a:p>
        </p:txBody>
      </p:sp>
      <p:sp>
        <p:nvSpPr>
          <p:cNvPr id="212996" name="Rectangle 2"/>
          <p:cNvSpPr>
            <a:spLocks noGrp="1" noRot="1" noChangeAspect="1" noChangeArrowheads="1" noTextEdit="1"/>
          </p:cNvSpPr>
          <p:nvPr>
            <p:ph type="sldImg"/>
          </p:nvPr>
        </p:nvSpPr>
        <p:spPr>
          <a:xfrm>
            <a:off x="1260475" y="720725"/>
            <a:ext cx="4797425" cy="3598863"/>
          </a:xfrm>
          <a:ln/>
        </p:spPr>
      </p:sp>
      <p:sp>
        <p:nvSpPr>
          <p:cNvPr id="212997" name="Rectangle 3"/>
          <p:cNvSpPr>
            <a:spLocks noGrp="1" noChangeArrowheads="1"/>
          </p:cNvSpPr>
          <p:nvPr>
            <p:ph type="body" idx="1"/>
          </p:nvPr>
        </p:nvSpPr>
        <p:spPr>
          <a:noFill/>
          <a:ln/>
        </p:spPr>
        <p:txBody>
          <a:bodyPr/>
          <a:lstStyle/>
          <a:p>
            <a:pPr eaLnBrk="1" hangingPunct="1"/>
            <a:r>
              <a:rPr lang="en-US" dirty="0"/>
              <a:t>Calculation showing drift check.</a:t>
            </a:r>
          </a:p>
        </p:txBody>
      </p:sp>
    </p:spTree>
    <p:extLst>
      <p:ext uri="{BB962C8B-B14F-4D97-AF65-F5344CB8AC3E}">
        <p14:creationId xmlns:p14="http://schemas.microsoft.com/office/powerpoint/2010/main" val="240661514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6"/>
          <p:cNvSpPr>
            <a:spLocks noGrp="1" noChangeArrowheads="1"/>
          </p:cNvSpPr>
          <p:nvPr>
            <p:ph type="ftr" sz="quarter" idx="4"/>
          </p:nvPr>
        </p:nvSpPr>
        <p:spPr>
          <a:noFill/>
        </p:spPr>
        <p:txBody>
          <a:bodyPr/>
          <a:lstStyle/>
          <a:p>
            <a:pPr defTabSz="908050"/>
            <a:r>
              <a:rPr lang="en-US"/>
              <a:t>Basic Earthquake Topic 10 Notes</a:t>
            </a:r>
          </a:p>
        </p:txBody>
      </p:sp>
      <p:sp>
        <p:nvSpPr>
          <p:cNvPr id="212995" name="Rectangle 7"/>
          <p:cNvSpPr>
            <a:spLocks noGrp="1" noChangeArrowheads="1"/>
          </p:cNvSpPr>
          <p:nvPr>
            <p:ph type="sldNum" sz="quarter" idx="5"/>
          </p:nvPr>
        </p:nvSpPr>
        <p:spPr>
          <a:noFill/>
        </p:spPr>
        <p:txBody>
          <a:bodyPr/>
          <a:lstStyle/>
          <a:p>
            <a:pPr defTabSz="908050"/>
            <a:r>
              <a:rPr lang="en-US"/>
              <a:t>Slide </a:t>
            </a:r>
            <a:fld id="{8C1CBFEC-E173-465C-9BFC-7CC9A983B66D}" type="slidenum">
              <a:rPr lang="en-US" smtClean="0"/>
              <a:pPr defTabSz="908050"/>
              <a:t>77</a:t>
            </a:fld>
            <a:endParaRPr lang="en-US"/>
          </a:p>
        </p:txBody>
      </p:sp>
      <p:sp>
        <p:nvSpPr>
          <p:cNvPr id="212996" name="Rectangle 2"/>
          <p:cNvSpPr>
            <a:spLocks noGrp="1" noRot="1" noChangeAspect="1" noChangeArrowheads="1" noTextEdit="1"/>
          </p:cNvSpPr>
          <p:nvPr>
            <p:ph type="sldImg"/>
          </p:nvPr>
        </p:nvSpPr>
        <p:spPr>
          <a:xfrm>
            <a:off x="1260475" y="720725"/>
            <a:ext cx="4797425" cy="3598863"/>
          </a:xfrm>
          <a:ln/>
        </p:spPr>
      </p:sp>
      <p:sp>
        <p:nvSpPr>
          <p:cNvPr id="212997" name="Rectangle 3"/>
          <p:cNvSpPr>
            <a:spLocks noGrp="1" noChangeArrowheads="1"/>
          </p:cNvSpPr>
          <p:nvPr>
            <p:ph type="body" idx="1"/>
          </p:nvPr>
        </p:nvSpPr>
        <p:spPr>
          <a:noFill/>
          <a:ln/>
        </p:spPr>
        <p:txBody>
          <a:bodyPr/>
          <a:lstStyle/>
          <a:p>
            <a:pPr eaLnBrk="1" hangingPunct="1"/>
            <a:r>
              <a:rPr lang="en-US" dirty="0"/>
              <a:t>Calculation showing drift check.  Note that drifts are</a:t>
            </a:r>
            <a:r>
              <a:rPr lang="en-US" baseline="0" dirty="0"/>
              <a:t> checked at the building corners, although this is not required for a </a:t>
            </a:r>
            <a:r>
              <a:rPr lang="en-US" baseline="0" dirty="0" err="1"/>
              <a:t>torsionally</a:t>
            </a:r>
            <a:r>
              <a:rPr lang="en-US" baseline="0" dirty="0"/>
              <a:t> regular building.  P-Delta effects are directly included in the computations.</a:t>
            </a:r>
            <a:endParaRPr lang="en-US" dirty="0"/>
          </a:p>
        </p:txBody>
      </p:sp>
    </p:spTree>
    <p:extLst>
      <p:ext uri="{BB962C8B-B14F-4D97-AF65-F5344CB8AC3E}">
        <p14:creationId xmlns:p14="http://schemas.microsoft.com/office/powerpoint/2010/main" val="3346729736"/>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6"/>
          <p:cNvSpPr>
            <a:spLocks noGrp="1" noChangeArrowheads="1"/>
          </p:cNvSpPr>
          <p:nvPr>
            <p:ph type="ftr" sz="quarter" idx="4"/>
          </p:nvPr>
        </p:nvSpPr>
        <p:spPr>
          <a:noFill/>
        </p:spPr>
        <p:txBody>
          <a:bodyPr/>
          <a:lstStyle/>
          <a:p>
            <a:pPr defTabSz="908050"/>
            <a:r>
              <a:rPr lang="en-US"/>
              <a:t>Basic Earthquake Topic 10 Notes</a:t>
            </a:r>
          </a:p>
        </p:txBody>
      </p:sp>
      <p:sp>
        <p:nvSpPr>
          <p:cNvPr id="214019" name="Rectangle 7"/>
          <p:cNvSpPr>
            <a:spLocks noGrp="1" noChangeArrowheads="1"/>
          </p:cNvSpPr>
          <p:nvPr>
            <p:ph type="sldNum" sz="quarter" idx="5"/>
          </p:nvPr>
        </p:nvSpPr>
        <p:spPr>
          <a:noFill/>
        </p:spPr>
        <p:txBody>
          <a:bodyPr/>
          <a:lstStyle/>
          <a:p>
            <a:pPr defTabSz="908050"/>
            <a:r>
              <a:rPr lang="en-US"/>
              <a:t>Slide </a:t>
            </a:r>
            <a:fld id="{16E2430F-1FB0-417C-9A29-C712942796DF}" type="slidenum">
              <a:rPr lang="en-US" smtClean="0"/>
              <a:pPr defTabSz="908050"/>
              <a:t>78</a:t>
            </a:fld>
            <a:endParaRPr lang="en-US"/>
          </a:p>
        </p:txBody>
      </p:sp>
      <p:sp>
        <p:nvSpPr>
          <p:cNvPr id="214020" name="Rectangle 2"/>
          <p:cNvSpPr>
            <a:spLocks noGrp="1" noRot="1" noChangeAspect="1" noChangeArrowheads="1" noTextEdit="1"/>
          </p:cNvSpPr>
          <p:nvPr>
            <p:ph type="sldImg"/>
          </p:nvPr>
        </p:nvSpPr>
        <p:spPr>
          <a:xfrm>
            <a:off x="1260475" y="720725"/>
            <a:ext cx="4797425" cy="3598863"/>
          </a:xfrm>
          <a:ln/>
        </p:spPr>
      </p:sp>
      <p:sp>
        <p:nvSpPr>
          <p:cNvPr id="214021" name="Rectangle 3"/>
          <p:cNvSpPr>
            <a:spLocks noGrp="1" noChangeArrowheads="1"/>
          </p:cNvSpPr>
          <p:nvPr>
            <p:ph type="body" idx="1"/>
          </p:nvPr>
        </p:nvSpPr>
        <p:spPr>
          <a:noFill/>
          <a:ln/>
        </p:spPr>
        <p:txBody>
          <a:bodyPr/>
          <a:lstStyle/>
          <a:p>
            <a:pPr eaLnBrk="1" hangingPunct="1"/>
            <a:r>
              <a:rPr lang="en-US" dirty="0"/>
              <a:t>The torsional amplification equation given in the slide is described FEMA 1051.  As noted, the structural analysis results indicate that torsional amplification need not be considered in this design.  This is not surprising given the regularity (symmetry) of the floors and frames (placed around the perimeter.)  The same regular and symmetrical building with braced frames in the core (and no moment frames) falls into the “extreme torsional irregularity” category.  </a:t>
            </a:r>
          </a:p>
        </p:txBody>
      </p:sp>
    </p:spTree>
    <p:extLst>
      <p:ext uri="{BB962C8B-B14F-4D97-AF65-F5344CB8AC3E}">
        <p14:creationId xmlns:p14="http://schemas.microsoft.com/office/powerpoint/2010/main" val="3546032790"/>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6"/>
          <p:cNvSpPr>
            <a:spLocks noGrp="1" noChangeArrowheads="1"/>
          </p:cNvSpPr>
          <p:nvPr>
            <p:ph type="ftr" sz="quarter" idx="4"/>
          </p:nvPr>
        </p:nvSpPr>
        <p:spPr>
          <a:noFill/>
        </p:spPr>
        <p:txBody>
          <a:bodyPr/>
          <a:lstStyle/>
          <a:p>
            <a:pPr defTabSz="908050"/>
            <a:r>
              <a:rPr lang="en-US"/>
              <a:t>Basic Earthquake Topic 10 Notes</a:t>
            </a:r>
          </a:p>
        </p:txBody>
      </p:sp>
      <p:sp>
        <p:nvSpPr>
          <p:cNvPr id="215043" name="Rectangle 7"/>
          <p:cNvSpPr>
            <a:spLocks noGrp="1" noChangeArrowheads="1"/>
          </p:cNvSpPr>
          <p:nvPr>
            <p:ph type="sldNum" sz="quarter" idx="5"/>
          </p:nvPr>
        </p:nvSpPr>
        <p:spPr>
          <a:noFill/>
        </p:spPr>
        <p:txBody>
          <a:bodyPr/>
          <a:lstStyle/>
          <a:p>
            <a:pPr defTabSz="908050"/>
            <a:r>
              <a:rPr lang="en-US"/>
              <a:t>Slide </a:t>
            </a:r>
            <a:fld id="{83332487-D2AE-49B1-9944-C54CF71296D9}" type="slidenum">
              <a:rPr lang="en-US" smtClean="0"/>
              <a:pPr defTabSz="908050"/>
              <a:t>79</a:t>
            </a:fld>
            <a:endParaRPr lang="en-US"/>
          </a:p>
        </p:txBody>
      </p:sp>
      <p:sp>
        <p:nvSpPr>
          <p:cNvPr id="215044" name="Rectangle 2"/>
          <p:cNvSpPr>
            <a:spLocks noGrp="1" noRot="1" noChangeAspect="1" noChangeArrowheads="1" noTextEdit="1"/>
          </p:cNvSpPr>
          <p:nvPr>
            <p:ph type="sldImg"/>
          </p:nvPr>
        </p:nvSpPr>
        <p:spPr>
          <a:xfrm>
            <a:off x="1260475" y="720725"/>
            <a:ext cx="4797425" cy="3598863"/>
          </a:xfrm>
          <a:ln/>
        </p:spPr>
      </p:sp>
      <p:sp>
        <p:nvSpPr>
          <p:cNvPr id="215045" name="Rectangle 3"/>
          <p:cNvSpPr>
            <a:spLocks noGrp="1" noChangeArrowheads="1"/>
          </p:cNvSpPr>
          <p:nvPr>
            <p:ph type="body" idx="1"/>
          </p:nvPr>
        </p:nvSpPr>
        <p:spPr>
          <a:noFill/>
          <a:ln/>
        </p:spPr>
        <p:txBody>
          <a:bodyPr/>
          <a:lstStyle/>
          <a:p>
            <a:pPr eaLnBrk="1" hangingPunct="1"/>
            <a:r>
              <a:rPr lang="en-US" dirty="0"/>
              <a:t>The content of this slide is taken directly from FEMA 1051.</a:t>
            </a:r>
          </a:p>
        </p:txBody>
      </p:sp>
    </p:spTree>
    <p:extLst>
      <p:ext uri="{BB962C8B-B14F-4D97-AF65-F5344CB8AC3E}">
        <p14:creationId xmlns:p14="http://schemas.microsoft.com/office/powerpoint/2010/main" val="228030646"/>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6"/>
          <p:cNvSpPr>
            <a:spLocks noGrp="1" noChangeArrowheads="1"/>
          </p:cNvSpPr>
          <p:nvPr>
            <p:ph type="ftr" sz="quarter" idx="4"/>
          </p:nvPr>
        </p:nvSpPr>
        <p:spPr>
          <a:noFill/>
        </p:spPr>
        <p:txBody>
          <a:bodyPr/>
          <a:lstStyle/>
          <a:p>
            <a:pPr defTabSz="908050"/>
            <a:r>
              <a:rPr lang="en-US"/>
              <a:t>Basic Earthquake Topic 10 Notes</a:t>
            </a:r>
          </a:p>
        </p:txBody>
      </p:sp>
      <p:sp>
        <p:nvSpPr>
          <p:cNvPr id="216067" name="Rectangle 7"/>
          <p:cNvSpPr>
            <a:spLocks noGrp="1" noChangeArrowheads="1"/>
          </p:cNvSpPr>
          <p:nvPr>
            <p:ph type="sldNum" sz="quarter" idx="5"/>
          </p:nvPr>
        </p:nvSpPr>
        <p:spPr>
          <a:noFill/>
        </p:spPr>
        <p:txBody>
          <a:bodyPr/>
          <a:lstStyle/>
          <a:p>
            <a:pPr defTabSz="908050"/>
            <a:r>
              <a:rPr lang="en-US"/>
              <a:t>Slide </a:t>
            </a:r>
            <a:fld id="{4B841736-AF86-47D9-B3A2-6446047FB9B2}" type="slidenum">
              <a:rPr lang="en-US" smtClean="0"/>
              <a:pPr defTabSz="908050"/>
              <a:t>80</a:t>
            </a:fld>
            <a:endParaRPr lang="en-US"/>
          </a:p>
        </p:txBody>
      </p:sp>
      <p:sp>
        <p:nvSpPr>
          <p:cNvPr id="216068" name="Rectangle 2"/>
          <p:cNvSpPr>
            <a:spLocks noGrp="1" noRot="1" noChangeAspect="1" noChangeArrowheads="1" noTextEdit="1"/>
          </p:cNvSpPr>
          <p:nvPr>
            <p:ph type="sldImg"/>
          </p:nvPr>
        </p:nvSpPr>
        <p:spPr>
          <a:xfrm>
            <a:off x="1260475" y="720725"/>
            <a:ext cx="4797425" cy="3598863"/>
          </a:xfrm>
          <a:ln/>
        </p:spPr>
      </p:sp>
      <p:sp>
        <p:nvSpPr>
          <p:cNvPr id="216069" name="Rectangle 3"/>
          <p:cNvSpPr>
            <a:spLocks noGrp="1" noChangeArrowheads="1"/>
          </p:cNvSpPr>
          <p:nvPr>
            <p:ph type="body" idx="1"/>
          </p:nvPr>
        </p:nvSpPr>
        <p:spPr>
          <a:noFill/>
          <a:ln/>
        </p:spPr>
        <p:txBody>
          <a:bodyPr/>
          <a:lstStyle/>
          <a:p>
            <a:pPr eaLnBrk="1" hangingPunct="1"/>
            <a:r>
              <a:rPr lang="en-US" dirty="0"/>
              <a:t>It is permitted to take Σ</a:t>
            </a:r>
            <a:r>
              <a:rPr lang="en-US" i="1" dirty="0"/>
              <a:t>M</a:t>
            </a:r>
            <a:r>
              <a:rPr lang="en-US" baseline="30000" dirty="0"/>
              <a:t>*</a:t>
            </a:r>
            <a:r>
              <a:rPr lang="en-US" i="1" baseline="-25000" dirty="0"/>
              <a:t>pc</a:t>
            </a:r>
            <a:r>
              <a:rPr lang="en-US" i="1" dirty="0"/>
              <a:t> </a:t>
            </a:r>
            <a:r>
              <a:rPr lang="en-US" dirty="0"/>
              <a:t>= </a:t>
            </a:r>
            <a:r>
              <a:rPr lang="en-US" dirty="0" err="1"/>
              <a:t>Σ</a:t>
            </a:r>
            <a:r>
              <a:rPr lang="en-US" i="1" dirty="0" err="1"/>
              <a:t>Zc</a:t>
            </a:r>
            <a:r>
              <a:rPr lang="en-US" dirty="0"/>
              <a:t>(</a:t>
            </a:r>
            <a:r>
              <a:rPr lang="en-US" i="1" dirty="0" err="1"/>
              <a:t>F</a:t>
            </a:r>
            <a:r>
              <a:rPr lang="en-US" i="1" baseline="-25000" dirty="0" err="1"/>
              <a:t>yc</a:t>
            </a:r>
            <a:r>
              <a:rPr lang="en-US" dirty="0" err="1"/>
              <a:t>-</a:t>
            </a:r>
            <a:r>
              <a:rPr lang="en-US" i="1" dirty="0" err="1"/>
              <a:t>P</a:t>
            </a:r>
            <a:r>
              <a:rPr lang="en-US" i="1" baseline="-25000" dirty="0" err="1"/>
              <a:t>uc</a:t>
            </a:r>
            <a:r>
              <a:rPr lang="en-US" baseline="-25000" dirty="0"/>
              <a:t>/</a:t>
            </a:r>
            <a:r>
              <a:rPr lang="en-US" i="1" dirty="0"/>
              <a:t>A</a:t>
            </a:r>
            <a:r>
              <a:rPr lang="en-US" i="1" baseline="-25000" dirty="0"/>
              <a:t>g</a:t>
            </a:r>
            <a:r>
              <a:rPr lang="en-US" dirty="0"/>
              <a:t>) (LRFD).  Σ</a:t>
            </a:r>
            <a:r>
              <a:rPr lang="en-US" i="1" dirty="0"/>
              <a:t>M</a:t>
            </a:r>
            <a:r>
              <a:rPr lang="en-US" baseline="30000" dirty="0"/>
              <a:t>*</a:t>
            </a:r>
            <a:r>
              <a:rPr lang="en-US" i="1" baseline="-25000" dirty="0" err="1"/>
              <a:t>pb</a:t>
            </a:r>
            <a:r>
              <a:rPr lang="en-US" i="1" dirty="0"/>
              <a:t> </a:t>
            </a:r>
            <a:r>
              <a:rPr lang="en-US" dirty="0"/>
              <a:t>is determined by summing the projections of the expected flexural strengths of the beams at the plastic hinge locations to the column centerline.  It is permitted to take Σ</a:t>
            </a:r>
            <a:r>
              <a:rPr lang="en-US" i="1" dirty="0"/>
              <a:t>M</a:t>
            </a:r>
            <a:r>
              <a:rPr lang="en-US" baseline="30000" dirty="0"/>
              <a:t>*</a:t>
            </a:r>
            <a:r>
              <a:rPr lang="en-US" i="1" baseline="-25000" dirty="0" err="1"/>
              <a:t>pb</a:t>
            </a:r>
            <a:r>
              <a:rPr lang="en-US" i="1" dirty="0"/>
              <a:t> </a:t>
            </a:r>
            <a:r>
              <a:rPr lang="en-US" dirty="0"/>
              <a:t>= Σ(1.1</a:t>
            </a:r>
            <a:r>
              <a:rPr lang="en-US" i="1" dirty="0"/>
              <a:t>R</a:t>
            </a:r>
            <a:r>
              <a:rPr lang="en-US" i="1" baseline="-25000" dirty="0"/>
              <a:t>y</a:t>
            </a:r>
            <a:r>
              <a:rPr lang="en-US" i="1" dirty="0"/>
              <a:t>F</a:t>
            </a:r>
            <a:r>
              <a:rPr lang="en-US" i="1" baseline="-25000" dirty="0"/>
              <a:t>yb</a:t>
            </a:r>
            <a:r>
              <a:rPr lang="en-US" i="1" dirty="0"/>
              <a:t>Z</a:t>
            </a:r>
            <a:r>
              <a:rPr lang="en-US" i="1" baseline="-25000" dirty="0"/>
              <a:t>b</a:t>
            </a:r>
            <a:r>
              <a:rPr lang="en-US" dirty="0"/>
              <a:t>+</a:t>
            </a:r>
            <a:r>
              <a:rPr lang="en-US" i="1" dirty="0"/>
              <a:t>M</a:t>
            </a:r>
            <a:r>
              <a:rPr lang="en-US" i="1" baseline="-25000" dirty="0"/>
              <a:t>uv</a:t>
            </a:r>
            <a:r>
              <a:rPr lang="en-US" dirty="0"/>
              <a:t>).   Refer to AISC Seismic specification Sec. E3.4a for remainder of definitions.</a:t>
            </a:r>
          </a:p>
          <a:p>
            <a:pPr eaLnBrk="1" hangingPunct="1"/>
            <a:endParaRPr lang="en-US" dirty="0"/>
          </a:p>
          <a:p>
            <a:pPr eaLnBrk="1" hangingPunct="1"/>
            <a:endParaRPr lang="en-US" dirty="0"/>
          </a:p>
          <a:p>
            <a:pPr eaLnBrk="1" hangingPunct="1"/>
            <a:endParaRPr lang="en-US" dirty="0"/>
          </a:p>
        </p:txBody>
      </p:sp>
    </p:spTree>
    <p:extLst>
      <p:ext uri="{BB962C8B-B14F-4D97-AF65-F5344CB8AC3E}">
        <p14:creationId xmlns:p14="http://schemas.microsoft.com/office/powerpoint/2010/main" val="4258983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6"/>
          <p:cNvSpPr>
            <a:spLocks noGrp="1" noChangeArrowheads="1"/>
          </p:cNvSpPr>
          <p:nvPr>
            <p:ph type="ftr" sz="quarter" idx="4"/>
          </p:nvPr>
        </p:nvSpPr>
        <p:spPr>
          <a:noFill/>
        </p:spPr>
        <p:txBody>
          <a:bodyPr/>
          <a:lstStyle/>
          <a:p>
            <a:pPr defTabSz="908050"/>
            <a:r>
              <a:rPr lang="en-US"/>
              <a:t>Basic Earthquake Topic 10 Notes</a:t>
            </a:r>
          </a:p>
        </p:txBody>
      </p:sp>
      <p:sp>
        <p:nvSpPr>
          <p:cNvPr id="156675" name="Rectangle 7"/>
          <p:cNvSpPr>
            <a:spLocks noGrp="1" noChangeArrowheads="1"/>
          </p:cNvSpPr>
          <p:nvPr>
            <p:ph type="sldNum" sz="quarter" idx="5"/>
          </p:nvPr>
        </p:nvSpPr>
        <p:spPr>
          <a:noFill/>
        </p:spPr>
        <p:txBody>
          <a:bodyPr/>
          <a:lstStyle/>
          <a:p>
            <a:pPr defTabSz="908050"/>
            <a:r>
              <a:rPr lang="en-US"/>
              <a:t>Slide </a:t>
            </a:r>
            <a:fld id="{D14B0625-A945-44B8-92A1-4001AC731A0C}" type="slidenum">
              <a:rPr lang="en-US" smtClean="0"/>
              <a:pPr defTabSz="908050"/>
              <a:t>8</a:t>
            </a:fld>
            <a:endParaRPr lang="en-US"/>
          </a:p>
        </p:txBody>
      </p:sp>
      <p:sp>
        <p:nvSpPr>
          <p:cNvPr id="156676" name="Rectangle 1026"/>
          <p:cNvSpPr>
            <a:spLocks noGrp="1" noRot="1" noChangeAspect="1" noChangeArrowheads="1" noTextEdit="1"/>
          </p:cNvSpPr>
          <p:nvPr>
            <p:ph type="sldImg"/>
          </p:nvPr>
        </p:nvSpPr>
        <p:spPr>
          <a:xfrm>
            <a:off x="1260475" y="720725"/>
            <a:ext cx="4797425" cy="3598863"/>
          </a:xfrm>
          <a:ln/>
        </p:spPr>
      </p:sp>
      <p:sp>
        <p:nvSpPr>
          <p:cNvPr id="156677" name="Rectangle 1027"/>
          <p:cNvSpPr>
            <a:spLocks noGrp="1" noChangeArrowheads="1"/>
          </p:cNvSpPr>
          <p:nvPr>
            <p:ph type="body" idx="1"/>
          </p:nvPr>
        </p:nvSpPr>
        <p:spPr>
          <a:noFill/>
          <a:ln/>
        </p:spPr>
        <p:txBody>
          <a:bodyPr/>
          <a:lstStyle/>
          <a:p>
            <a:pPr eaLnBrk="1" hangingPunct="1"/>
            <a:r>
              <a:rPr lang="en-US" dirty="0"/>
              <a:t>Recall from prior lesson (inelastic behavior) that structural ductility &lt; section ductility &lt; material ductility.  Structural ductility of </a:t>
            </a:r>
            <a:r>
              <a:rPr lang="en-US" b="1" dirty="0"/>
              <a:t>steel</a:t>
            </a:r>
            <a:r>
              <a:rPr lang="en-US" dirty="0"/>
              <a:t> members further limited, as noted on slide, by local and lateral torsional buckling.</a:t>
            </a:r>
          </a:p>
        </p:txBody>
      </p:sp>
    </p:spTree>
    <p:extLst>
      <p:ext uri="{BB962C8B-B14F-4D97-AF65-F5344CB8AC3E}">
        <p14:creationId xmlns:p14="http://schemas.microsoft.com/office/powerpoint/2010/main" val="4237987309"/>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6"/>
          <p:cNvSpPr>
            <a:spLocks noGrp="1" noChangeArrowheads="1"/>
          </p:cNvSpPr>
          <p:nvPr>
            <p:ph type="ftr" sz="quarter" idx="4"/>
          </p:nvPr>
        </p:nvSpPr>
        <p:spPr>
          <a:noFill/>
        </p:spPr>
        <p:txBody>
          <a:bodyPr/>
          <a:lstStyle/>
          <a:p>
            <a:pPr defTabSz="908050"/>
            <a:r>
              <a:rPr lang="en-US"/>
              <a:t>Basic Earthquake Topic 10 Notes</a:t>
            </a:r>
          </a:p>
        </p:txBody>
      </p:sp>
      <p:sp>
        <p:nvSpPr>
          <p:cNvPr id="217091" name="Rectangle 7"/>
          <p:cNvSpPr>
            <a:spLocks noGrp="1" noChangeArrowheads="1"/>
          </p:cNvSpPr>
          <p:nvPr>
            <p:ph type="sldNum" sz="quarter" idx="5"/>
          </p:nvPr>
        </p:nvSpPr>
        <p:spPr>
          <a:noFill/>
        </p:spPr>
        <p:txBody>
          <a:bodyPr/>
          <a:lstStyle/>
          <a:p>
            <a:pPr defTabSz="908050"/>
            <a:r>
              <a:rPr lang="en-US"/>
              <a:t>Slide </a:t>
            </a:r>
            <a:fld id="{5A511438-BDC3-428B-9950-B17626101577}" type="slidenum">
              <a:rPr lang="en-US" smtClean="0"/>
              <a:pPr defTabSz="908050"/>
              <a:t>81</a:t>
            </a:fld>
            <a:endParaRPr lang="en-US"/>
          </a:p>
        </p:txBody>
      </p:sp>
      <p:sp>
        <p:nvSpPr>
          <p:cNvPr id="217092" name="Rectangle 2"/>
          <p:cNvSpPr>
            <a:spLocks noGrp="1" noRot="1" noChangeAspect="1" noChangeArrowheads="1" noTextEdit="1"/>
          </p:cNvSpPr>
          <p:nvPr>
            <p:ph type="sldImg"/>
          </p:nvPr>
        </p:nvSpPr>
        <p:spPr>
          <a:xfrm>
            <a:off x="1260475" y="720725"/>
            <a:ext cx="4797425" cy="3598863"/>
          </a:xfrm>
          <a:ln/>
        </p:spPr>
      </p:sp>
      <p:sp>
        <p:nvSpPr>
          <p:cNvPr id="217093" name="Rectangle 3"/>
          <p:cNvSpPr>
            <a:spLocks noGrp="1" noChangeArrowheads="1"/>
          </p:cNvSpPr>
          <p:nvPr>
            <p:ph type="body" idx="1"/>
          </p:nvPr>
        </p:nvSpPr>
        <p:spPr>
          <a:noFill/>
          <a:ln/>
        </p:spPr>
        <p:txBody>
          <a:bodyPr/>
          <a:lstStyle/>
          <a:p>
            <a:pPr eaLnBrk="1" hangingPunct="1"/>
            <a:r>
              <a:rPr lang="en-US" dirty="0"/>
              <a:t>The story height for the first story is 268 in. (top of concrete to mid-depth of first floor beam and the clear height is 251.35 in.  The values for the second story are 160 in. and 128.44 in.  For diagrams and additional details the reader is referred to FEMA 1051 and the AISC Seismic specification.</a:t>
            </a:r>
          </a:p>
        </p:txBody>
      </p:sp>
    </p:spTree>
    <p:extLst>
      <p:ext uri="{BB962C8B-B14F-4D97-AF65-F5344CB8AC3E}">
        <p14:creationId xmlns:p14="http://schemas.microsoft.com/office/powerpoint/2010/main" val="3388831674"/>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6"/>
          <p:cNvSpPr>
            <a:spLocks noGrp="1" noChangeArrowheads="1"/>
          </p:cNvSpPr>
          <p:nvPr>
            <p:ph type="ftr" sz="quarter" idx="4"/>
          </p:nvPr>
        </p:nvSpPr>
        <p:spPr>
          <a:noFill/>
        </p:spPr>
        <p:txBody>
          <a:bodyPr/>
          <a:lstStyle/>
          <a:p>
            <a:pPr defTabSz="908050"/>
            <a:r>
              <a:rPr lang="en-US"/>
              <a:t>Basic Earthquake Topic 10 Notes</a:t>
            </a:r>
          </a:p>
        </p:txBody>
      </p:sp>
      <p:sp>
        <p:nvSpPr>
          <p:cNvPr id="218115" name="Rectangle 7"/>
          <p:cNvSpPr>
            <a:spLocks noGrp="1" noChangeArrowheads="1"/>
          </p:cNvSpPr>
          <p:nvPr>
            <p:ph type="sldNum" sz="quarter" idx="5"/>
          </p:nvPr>
        </p:nvSpPr>
        <p:spPr>
          <a:noFill/>
        </p:spPr>
        <p:txBody>
          <a:bodyPr/>
          <a:lstStyle/>
          <a:p>
            <a:pPr defTabSz="908050"/>
            <a:r>
              <a:rPr lang="en-US"/>
              <a:t>Slide </a:t>
            </a:r>
            <a:fld id="{C234E007-4B19-4CDD-977A-5A78C7AB531D}" type="slidenum">
              <a:rPr lang="en-US" smtClean="0"/>
              <a:pPr defTabSz="908050"/>
              <a:t>82</a:t>
            </a:fld>
            <a:endParaRPr lang="en-US"/>
          </a:p>
        </p:txBody>
      </p:sp>
      <p:sp>
        <p:nvSpPr>
          <p:cNvPr id="218116" name="Rectangle 2"/>
          <p:cNvSpPr>
            <a:spLocks noGrp="1" noRot="1" noChangeAspect="1" noChangeArrowheads="1" noTextEdit="1"/>
          </p:cNvSpPr>
          <p:nvPr>
            <p:ph type="sldImg"/>
          </p:nvPr>
        </p:nvSpPr>
        <p:spPr>
          <a:xfrm>
            <a:off x="1260475" y="720725"/>
            <a:ext cx="4797425" cy="3598863"/>
          </a:xfrm>
          <a:ln/>
        </p:spPr>
      </p:sp>
      <p:sp>
        <p:nvSpPr>
          <p:cNvPr id="218117" name="Rectangle 3"/>
          <p:cNvSpPr>
            <a:spLocks noGrp="1" noChangeArrowheads="1"/>
          </p:cNvSpPr>
          <p:nvPr>
            <p:ph type="body" idx="1"/>
          </p:nvPr>
        </p:nvSpPr>
        <p:spPr>
          <a:noFill/>
          <a:ln/>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Graphic shows a</a:t>
            </a:r>
            <a:r>
              <a:rPr lang="en-US" baseline="0" dirty="0"/>
              <a:t> free-body diagram of the beam segment between plastic hinge locations. Forces acting on the beam are:</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baseline="0" dirty="0"/>
              <a:t>W	Distributed gravity load</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baseline="0" dirty="0" err="1"/>
              <a:t>Vp</a:t>
            </a:r>
            <a:r>
              <a:rPr lang="en-US" baseline="0" dirty="0"/>
              <a:t>	Shear force at each end</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baseline="0" dirty="0" err="1"/>
              <a:t>Mp</a:t>
            </a:r>
            <a:r>
              <a:rPr lang="en-US" baseline="0" dirty="0"/>
              <a:t>	Moments at each end</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baseline="0" dirty="0"/>
              <a:t>Segment length is L’</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a:p>
            <a:pPr eaLnBrk="1" hangingPunct="1"/>
            <a:r>
              <a:rPr lang="en-US" dirty="0"/>
              <a:t>Calculations for </a:t>
            </a:r>
            <a:r>
              <a:rPr lang="en-US" i="1" dirty="0" err="1"/>
              <a:t>V</a:t>
            </a:r>
            <a:r>
              <a:rPr lang="en-US" i="1" baseline="-25000" dirty="0" err="1"/>
              <a:t>p</a:t>
            </a:r>
            <a:r>
              <a:rPr lang="en-US" dirty="0"/>
              <a:t>.  Figure from FEMA 1051.  The calculation for the factored uniform dead load, </a:t>
            </a:r>
            <a:r>
              <a:rPr lang="en-US" i="1" dirty="0"/>
              <a:t>w</a:t>
            </a:r>
            <a:r>
              <a:rPr lang="en-US" dirty="0"/>
              <a:t>, is given and is found to be 1.406 </a:t>
            </a:r>
            <a:r>
              <a:rPr lang="en-US" dirty="0" err="1"/>
              <a:t>klf</a:t>
            </a:r>
            <a:r>
              <a:rPr lang="en-US" dirty="0"/>
              <a:t>.</a:t>
            </a:r>
          </a:p>
          <a:p>
            <a:pPr eaLnBrk="1" hangingPunct="1"/>
            <a:endParaRPr lang="en-US" dirty="0"/>
          </a:p>
          <a:p>
            <a:pPr eaLnBrk="1" hangingPunct="1"/>
            <a:endParaRPr lang="en-US" dirty="0"/>
          </a:p>
        </p:txBody>
      </p:sp>
    </p:spTree>
    <p:extLst>
      <p:ext uri="{BB962C8B-B14F-4D97-AF65-F5344CB8AC3E}">
        <p14:creationId xmlns:p14="http://schemas.microsoft.com/office/powerpoint/2010/main" val="2737928011"/>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6"/>
          <p:cNvSpPr>
            <a:spLocks noGrp="1" noChangeArrowheads="1"/>
          </p:cNvSpPr>
          <p:nvPr>
            <p:ph type="ftr" sz="quarter" idx="4"/>
          </p:nvPr>
        </p:nvSpPr>
        <p:spPr>
          <a:noFill/>
        </p:spPr>
        <p:txBody>
          <a:bodyPr/>
          <a:lstStyle/>
          <a:p>
            <a:pPr defTabSz="908050"/>
            <a:r>
              <a:rPr lang="en-US"/>
              <a:t>Basic Earthquake Topic 10 Notes</a:t>
            </a:r>
          </a:p>
        </p:txBody>
      </p:sp>
      <p:sp>
        <p:nvSpPr>
          <p:cNvPr id="219139" name="Rectangle 7"/>
          <p:cNvSpPr>
            <a:spLocks noGrp="1" noChangeArrowheads="1"/>
          </p:cNvSpPr>
          <p:nvPr>
            <p:ph type="sldNum" sz="quarter" idx="5"/>
          </p:nvPr>
        </p:nvSpPr>
        <p:spPr>
          <a:noFill/>
        </p:spPr>
        <p:txBody>
          <a:bodyPr/>
          <a:lstStyle/>
          <a:p>
            <a:pPr defTabSz="908050"/>
            <a:r>
              <a:rPr lang="en-US"/>
              <a:t>Slide </a:t>
            </a:r>
            <a:fld id="{51331249-C603-4A3A-9D64-587CC222FF80}" type="slidenum">
              <a:rPr lang="en-US" smtClean="0"/>
              <a:pPr defTabSz="908050"/>
              <a:t>83</a:t>
            </a:fld>
            <a:endParaRPr lang="en-US"/>
          </a:p>
        </p:txBody>
      </p:sp>
      <p:sp>
        <p:nvSpPr>
          <p:cNvPr id="219140" name="Rectangle 2"/>
          <p:cNvSpPr>
            <a:spLocks noGrp="1" noRot="1" noChangeAspect="1" noChangeArrowheads="1" noTextEdit="1"/>
          </p:cNvSpPr>
          <p:nvPr>
            <p:ph type="sldImg"/>
          </p:nvPr>
        </p:nvSpPr>
        <p:spPr>
          <a:xfrm>
            <a:off x="1260475" y="720725"/>
            <a:ext cx="4797425" cy="3598863"/>
          </a:xfrm>
          <a:ln/>
        </p:spPr>
      </p:sp>
      <p:sp>
        <p:nvSpPr>
          <p:cNvPr id="219141" name="Rectangle 3"/>
          <p:cNvSpPr>
            <a:spLocks noGrp="1" noChangeArrowheads="1"/>
          </p:cNvSpPr>
          <p:nvPr>
            <p:ph type="body" idx="1"/>
          </p:nvPr>
        </p:nvSpPr>
        <p:spPr>
          <a:noFill/>
          <a:ln/>
        </p:spPr>
        <p:txBody>
          <a:bodyPr/>
          <a:lstStyle/>
          <a:p>
            <a:pPr eaLnBrk="1" hangingPunct="1"/>
            <a:r>
              <a:rPr lang="en-US" dirty="0"/>
              <a:t>The column-beam strength ratio for all the other stories are determined in a similar manner.  </a:t>
            </a:r>
          </a:p>
        </p:txBody>
      </p:sp>
    </p:spTree>
    <p:extLst>
      <p:ext uri="{BB962C8B-B14F-4D97-AF65-F5344CB8AC3E}">
        <p14:creationId xmlns:p14="http://schemas.microsoft.com/office/powerpoint/2010/main" val="2740112415"/>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6"/>
          <p:cNvSpPr>
            <a:spLocks noGrp="1" noChangeArrowheads="1"/>
          </p:cNvSpPr>
          <p:nvPr>
            <p:ph type="ftr" sz="quarter" idx="4"/>
          </p:nvPr>
        </p:nvSpPr>
        <p:spPr>
          <a:noFill/>
        </p:spPr>
        <p:txBody>
          <a:bodyPr/>
          <a:lstStyle/>
          <a:p>
            <a:pPr defTabSz="908050"/>
            <a:r>
              <a:rPr lang="en-US"/>
              <a:t>Basic Earthquake Topic 10 Notes</a:t>
            </a:r>
          </a:p>
        </p:txBody>
      </p:sp>
      <p:sp>
        <p:nvSpPr>
          <p:cNvPr id="220163" name="Rectangle 7"/>
          <p:cNvSpPr>
            <a:spLocks noGrp="1" noChangeArrowheads="1"/>
          </p:cNvSpPr>
          <p:nvPr>
            <p:ph type="sldNum" sz="quarter" idx="5"/>
          </p:nvPr>
        </p:nvSpPr>
        <p:spPr>
          <a:noFill/>
        </p:spPr>
        <p:txBody>
          <a:bodyPr/>
          <a:lstStyle/>
          <a:p>
            <a:pPr defTabSz="908050"/>
            <a:r>
              <a:rPr lang="en-US"/>
              <a:t>Slide </a:t>
            </a:r>
            <a:fld id="{50383269-83ED-4590-A993-449EB137D02A}" type="slidenum">
              <a:rPr lang="en-US" smtClean="0"/>
              <a:pPr defTabSz="908050"/>
              <a:t>84</a:t>
            </a:fld>
            <a:endParaRPr lang="en-US"/>
          </a:p>
        </p:txBody>
      </p:sp>
      <p:sp>
        <p:nvSpPr>
          <p:cNvPr id="220164" name="Rectangle 2"/>
          <p:cNvSpPr>
            <a:spLocks noGrp="1" noRot="1" noChangeAspect="1" noChangeArrowheads="1" noTextEdit="1"/>
          </p:cNvSpPr>
          <p:nvPr>
            <p:ph type="sldImg"/>
          </p:nvPr>
        </p:nvSpPr>
        <p:spPr>
          <a:xfrm>
            <a:off x="1260475" y="720725"/>
            <a:ext cx="4797425" cy="3598863"/>
          </a:xfrm>
          <a:ln/>
        </p:spPr>
      </p:sp>
      <p:sp>
        <p:nvSpPr>
          <p:cNvPr id="220165" name="Rectangle 3"/>
          <p:cNvSpPr>
            <a:spLocks noGrp="1" noChangeArrowheads="1"/>
          </p:cNvSpPr>
          <p:nvPr>
            <p:ph type="body" idx="1"/>
          </p:nvPr>
        </p:nvSpPr>
        <p:spPr>
          <a:noFill/>
          <a:ln/>
        </p:spPr>
        <p:txBody>
          <a:bodyPr/>
          <a:lstStyle/>
          <a:p>
            <a:pPr eaLnBrk="1" hangingPunct="1"/>
            <a:r>
              <a:rPr lang="en-US" dirty="0"/>
              <a:t>The calculations shown use the AISC 341 methodology.</a:t>
            </a:r>
          </a:p>
        </p:txBody>
      </p:sp>
    </p:spTree>
    <p:extLst>
      <p:ext uri="{BB962C8B-B14F-4D97-AF65-F5344CB8AC3E}">
        <p14:creationId xmlns:p14="http://schemas.microsoft.com/office/powerpoint/2010/main" val="2202542051"/>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6"/>
          <p:cNvSpPr>
            <a:spLocks noGrp="1" noChangeArrowheads="1"/>
          </p:cNvSpPr>
          <p:nvPr>
            <p:ph type="ftr" sz="quarter" idx="4"/>
          </p:nvPr>
        </p:nvSpPr>
        <p:spPr>
          <a:noFill/>
        </p:spPr>
        <p:txBody>
          <a:bodyPr/>
          <a:lstStyle/>
          <a:p>
            <a:pPr defTabSz="908050"/>
            <a:r>
              <a:rPr lang="en-US"/>
              <a:t>Basic Earthquake Topic 10 Notes</a:t>
            </a:r>
          </a:p>
        </p:txBody>
      </p:sp>
      <p:sp>
        <p:nvSpPr>
          <p:cNvPr id="220163" name="Rectangle 7"/>
          <p:cNvSpPr>
            <a:spLocks noGrp="1" noChangeArrowheads="1"/>
          </p:cNvSpPr>
          <p:nvPr>
            <p:ph type="sldNum" sz="quarter" idx="5"/>
          </p:nvPr>
        </p:nvSpPr>
        <p:spPr>
          <a:noFill/>
        </p:spPr>
        <p:txBody>
          <a:bodyPr/>
          <a:lstStyle/>
          <a:p>
            <a:pPr defTabSz="908050"/>
            <a:r>
              <a:rPr lang="en-US"/>
              <a:t>Slide </a:t>
            </a:r>
            <a:fld id="{50383269-83ED-4590-A993-449EB137D02A}" type="slidenum">
              <a:rPr lang="en-US" smtClean="0"/>
              <a:pPr defTabSz="908050"/>
              <a:t>85</a:t>
            </a:fld>
            <a:endParaRPr lang="en-US"/>
          </a:p>
        </p:txBody>
      </p:sp>
      <p:sp>
        <p:nvSpPr>
          <p:cNvPr id="220164" name="Rectangle 2"/>
          <p:cNvSpPr>
            <a:spLocks noGrp="1" noRot="1" noChangeAspect="1" noChangeArrowheads="1" noTextEdit="1"/>
          </p:cNvSpPr>
          <p:nvPr>
            <p:ph type="sldImg"/>
          </p:nvPr>
        </p:nvSpPr>
        <p:spPr>
          <a:xfrm>
            <a:off x="1260475" y="720725"/>
            <a:ext cx="4797425" cy="3598863"/>
          </a:xfrm>
          <a:ln/>
        </p:spPr>
      </p:sp>
      <p:sp>
        <p:nvSpPr>
          <p:cNvPr id="220165" name="Rectangle 3"/>
          <p:cNvSpPr>
            <a:spLocks noGrp="1" noChangeArrowheads="1"/>
          </p:cNvSpPr>
          <p:nvPr>
            <p:ph type="body" idx="1"/>
          </p:nvPr>
        </p:nvSpPr>
        <p:spPr>
          <a:noFill/>
          <a:ln/>
        </p:spPr>
        <p:txBody>
          <a:bodyPr/>
          <a:lstStyle/>
          <a:p>
            <a:pPr eaLnBrk="1" hangingPunct="1"/>
            <a:r>
              <a:rPr lang="en-US" dirty="0"/>
              <a:t>The calculations shown use the AISC 341 methodology.</a:t>
            </a:r>
          </a:p>
        </p:txBody>
      </p:sp>
    </p:spTree>
    <p:extLst>
      <p:ext uri="{BB962C8B-B14F-4D97-AF65-F5344CB8AC3E}">
        <p14:creationId xmlns:p14="http://schemas.microsoft.com/office/powerpoint/2010/main" val="3740075158"/>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6"/>
          <p:cNvSpPr>
            <a:spLocks noGrp="1" noChangeArrowheads="1"/>
          </p:cNvSpPr>
          <p:nvPr>
            <p:ph type="ftr" sz="quarter" idx="4"/>
          </p:nvPr>
        </p:nvSpPr>
        <p:spPr>
          <a:noFill/>
        </p:spPr>
        <p:txBody>
          <a:bodyPr/>
          <a:lstStyle/>
          <a:p>
            <a:pPr defTabSz="908050"/>
            <a:r>
              <a:rPr lang="en-US"/>
              <a:t>Basic Earthquake Topic 10 Notes</a:t>
            </a:r>
          </a:p>
        </p:txBody>
      </p:sp>
      <p:sp>
        <p:nvSpPr>
          <p:cNvPr id="221187" name="Rectangle 7"/>
          <p:cNvSpPr>
            <a:spLocks noGrp="1" noChangeArrowheads="1"/>
          </p:cNvSpPr>
          <p:nvPr>
            <p:ph type="sldNum" sz="quarter" idx="5"/>
          </p:nvPr>
        </p:nvSpPr>
        <p:spPr>
          <a:noFill/>
        </p:spPr>
        <p:txBody>
          <a:bodyPr/>
          <a:lstStyle/>
          <a:p>
            <a:pPr defTabSz="908050"/>
            <a:r>
              <a:rPr lang="en-US"/>
              <a:t>Slide </a:t>
            </a:r>
            <a:fld id="{58D25BAA-0169-4B5F-8580-47EC52BE3073}" type="slidenum">
              <a:rPr lang="en-US" smtClean="0"/>
              <a:pPr defTabSz="908050"/>
              <a:t>86</a:t>
            </a:fld>
            <a:endParaRPr lang="en-US"/>
          </a:p>
        </p:txBody>
      </p:sp>
      <p:sp>
        <p:nvSpPr>
          <p:cNvPr id="221188" name="Rectangle 2"/>
          <p:cNvSpPr>
            <a:spLocks noGrp="1" noRot="1" noChangeAspect="1" noChangeArrowheads="1" noTextEdit="1"/>
          </p:cNvSpPr>
          <p:nvPr>
            <p:ph type="sldImg"/>
          </p:nvPr>
        </p:nvSpPr>
        <p:spPr>
          <a:xfrm>
            <a:off x="1260475" y="720725"/>
            <a:ext cx="4797425" cy="3598863"/>
          </a:xfrm>
          <a:ln/>
        </p:spPr>
      </p:sp>
      <p:sp>
        <p:nvSpPr>
          <p:cNvPr id="221189" name="Rectangle 3"/>
          <p:cNvSpPr>
            <a:spLocks noGrp="1" noChangeArrowheads="1"/>
          </p:cNvSpPr>
          <p:nvPr>
            <p:ph type="body" idx="1"/>
          </p:nvPr>
        </p:nvSpPr>
        <p:spPr>
          <a:noFill/>
          <a:ln/>
        </p:spPr>
        <p:txBody>
          <a:bodyPr/>
          <a:lstStyle/>
          <a:p>
            <a:pPr eaLnBrk="1" hangingPunct="1"/>
            <a:r>
              <a:rPr lang="en-US" dirty="0"/>
              <a:t>The text on this slide is taken from the AISC Seismic Provisions. Connections that accommodate the required </a:t>
            </a:r>
            <a:r>
              <a:rPr lang="en-US" dirty="0" err="1"/>
              <a:t>interstory</a:t>
            </a:r>
            <a:r>
              <a:rPr lang="en-US" dirty="0"/>
              <a:t> drift angle within the connection elements and provide the measured flexural resistance and shear strengths specified above are permitted. In addition to satisfying the requirements noted above, the design must demonstrate that any additional drift due to connection deformation can be accommodated by the structure. The design must include analysis for stability effects of the overall frame, including second-order effects.</a:t>
            </a:r>
          </a:p>
          <a:p>
            <a:pPr eaLnBrk="1" hangingPunct="1"/>
            <a:endParaRPr lang="en-US" dirty="0"/>
          </a:p>
        </p:txBody>
      </p:sp>
    </p:spTree>
    <p:extLst>
      <p:ext uri="{BB962C8B-B14F-4D97-AF65-F5344CB8AC3E}">
        <p14:creationId xmlns:p14="http://schemas.microsoft.com/office/powerpoint/2010/main" val="4082511686"/>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6"/>
          <p:cNvSpPr>
            <a:spLocks noGrp="1" noChangeArrowheads="1"/>
          </p:cNvSpPr>
          <p:nvPr>
            <p:ph type="ftr" sz="quarter" idx="4"/>
          </p:nvPr>
        </p:nvSpPr>
        <p:spPr>
          <a:noFill/>
        </p:spPr>
        <p:txBody>
          <a:bodyPr/>
          <a:lstStyle/>
          <a:p>
            <a:pPr defTabSz="908050"/>
            <a:r>
              <a:rPr lang="en-US"/>
              <a:t>Basic Earthquake Topic 10 Notes</a:t>
            </a:r>
          </a:p>
        </p:txBody>
      </p:sp>
      <p:sp>
        <p:nvSpPr>
          <p:cNvPr id="222211" name="Rectangle 7"/>
          <p:cNvSpPr>
            <a:spLocks noGrp="1" noChangeArrowheads="1"/>
          </p:cNvSpPr>
          <p:nvPr>
            <p:ph type="sldNum" sz="quarter" idx="5"/>
          </p:nvPr>
        </p:nvSpPr>
        <p:spPr>
          <a:noFill/>
        </p:spPr>
        <p:txBody>
          <a:bodyPr/>
          <a:lstStyle/>
          <a:p>
            <a:pPr defTabSz="908050"/>
            <a:r>
              <a:rPr lang="en-US"/>
              <a:t>Slide </a:t>
            </a:r>
            <a:fld id="{693FB1AF-EE16-44B2-8412-D5FA39F9F5F7}" type="slidenum">
              <a:rPr lang="en-US" smtClean="0"/>
              <a:pPr defTabSz="908050"/>
              <a:t>87</a:t>
            </a:fld>
            <a:endParaRPr lang="en-US"/>
          </a:p>
        </p:txBody>
      </p:sp>
      <p:sp>
        <p:nvSpPr>
          <p:cNvPr id="222212" name="Rectangle 2"/>
          <p:cNvSpPr>
            <a:spLocks noGrp="1" noRot="1" noChangeAspect="1" noChangeArrowheads="1" noTextEdit="1"/>
          </p:cNvSpPr>
          <p:nvPr>
            <p:ph type="sldImg"/>
          </p:nvPr>
        </p:nvSpPr>
        <p:spPr>
          <a:xfrm>
            <a:off x="1260475" y="720725"/>
            <a:ext cx="4797425" cy="3598863"/>
          </a:xfrm>
          <a:ln/>
        </p:spPr>
      </p:sp>
      <p:sp>
        <p:nvSpPr>
          <p:cNvPr id="222213" name="Rectangle 3"/>
          <p:cNvSpPr>
            <a:spLocks noGrp="1" noChangeArrowheads="1"/>
          </p:cNvSpPr>
          <p:nvPr>
            <p:ph type="body" idx="1"/>
          </p:nvPr>
        </p:nvSpPr>
        <p:spPr>
          <a:noFill/>
          <a:ln/>
        </p:spPr>
        <p:txBody>
          <a:bodyPr/>
          <a:lstStyle/>
          <a:p>
            <a:pPr eaLnBrk="1" hangingPunct="1"/>
            <a:r>
              <a:rPr lang="en-US" dirty="0"/>
              <a:t>The following is taken from the AISC Seismic specification. This provision specifically permits the use of prequalified connections meeting the requirements of ANSI/AISC 358, </a:t>
            </a:r>
            <a:r>
              <a:rPr lang="en-US" i="1" dirty="0"/>
              <a:t>Prequalified Connections for Special and Intermediate Steel Moment Frames for Seismic Applications </a:t>
            </a:r>
            <a:r>
              <a:rPr lang="en-US" dirty="0"/>
              <a:t>(AISC, 2016a) to facilitate and standardize connection design. Other prequalification panels may be acceptable but are subject to the approval of the authority having jurisdiction. Use of connections qualified by prior tests or project specific tests may also be used although the engineer of record is responsible for substantiating the connection.  Published testing, such as that conducted as part of the SAC project and reported in FEMA 350 and 355, or project-specific testing may be used to satisfy this provision.</a:t>
            </a:r>
          </a:p>
          <a:p>
            <a:pPr eaLnBrk="1" hangingPunct="1"/>
            <a:endParaRPr lang="en-US" dirty="0"/>
          </a:p>
        </p:txBody>
      </p:sp>
    </p:spTree>
    <p:extLst>
      <p:ext uri="{BB962C8B-B14F-4D97-AF65-F5344CB8AC3E}">
        <p14:creationId xmlns:p14="http://schemas.microsoft.com/office/powerpoint/2010/main" val="2657083907"/>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6"/>
          <p:cNvSpPr>
            <a:spLocks noGrp="1" noChangeArrowheads="1"/>
          </p:cNvSpPr>
          <p:nvPr>
            <p:ph type="ftr" sz="quarter" idx="4"/>
          </p:nvPr>
        </p:nvSpPr>
        <p:spPr>
          <a:noFill/>
        </p:spPr>
        <p:txBody>
          <a:bodyPr/>
          <a:lstStyle/>
          <a:p>
            <a:pPr defTabSz="908050"/>
            <a:r>
              <a:rPr lang="en-US"/>
              <a:t>Basic Earthquake Topic 10 Notes</a:t>
            </a:r>
          </a:p>
        </p:txBody>
      </p:sp>
      <p:sp>
        <p:nvSpPr>
          <p:cNvPr id="223235" name="Rectangle 7"/>
          <p:cNvSpPr>
            <a:spLocks noGrp="1" noChangeArrowheads="1"/>
          </p:cNvSpPr>
          <p:nvPr>
            <p:ph type="sldNum" sz="quarter" idx="5"/>
          </p:nvPr>
        </p:nvSpPr>
        <p:spPr>
          <a:noFill/>
        </p:spPr>
        <p:txBody>
          <a:bodyPr/>
          <a:lstStyle/>
          <a:p>
            <a:pPr defTabSz="908050"/>
            <a:r>
              <a:rPr lang="en-US"/>
              <a:t>Slide </a:t>
            </a:r>
            <a:fld id="{05528C41-A0B5-4AD0-83D5-E4EB2114C05A}" type="slidenum">
              <a:rPr lang="en-US" smtClean="0"/>
              <a:pPr defTabSz="908050"/>
              <a:t>88</a:t>
            </a:fld>
            <a:endParaRPr lang="en-US"/>
          </a:p>
        </p:txBody>
      </p:sp>
      <p:sp>
        <p:nvSpPr>
          <p:cNvPr id="223236" name="Rectangle 2"/>
          <p:cNvSpPr>
            <a:spLocks noGrp="1" noRot="1" noChangeAspect="1" noChangeArrowheads="1" noTextEdit="1"/>
          </p:cNvSpPr>
          <p:nvPr>
            <p:ph type="sldImg"/>
          </p:nvPr>
        </p:nvSpPr>
        <p:spPr>
          <a:xfrm>
            <a:off x="1260475" y="720725"/>
            <a:ext cx="4797425" cy="3598863"/>
          </a:xfrm>
          <a:ln/>
        </p:spPr>
      </p:sp>
      <p:sp>
        <p:nvSpPr>
          <p:cNvPr id="223237" name="Rectangle 3"/>
          <p:cNvSpPr>
            <a:spLocks noGrp="1" noChangeArrowheads="1"/>
          </p:cNvSpPr>
          <p:nvPr>
            <p:ph type="body" idx="1"/>
          </p:nvPr>
        </p:nvSpPr>
        <p:spPr>
          <a:noFill/>
          <a:ln/>
        </p:spPr>
        <p:txBody>
          <a:bodyPr/>
          <a:lstStyle/>
          <a:p>
            <a:pPr eaLnBrk="1" hangingPunct="1"/>
            <a:r>
              <a:rPr lang="en-US"/>
              <a:t>Review SMF requirements.  FEMA 350 is the current best resource for prequalified connections.  AISC will eventually become the official repository for such information.  FEMA 350 is available electronically for download at the AISC ePubs site (www.aisc.org).</a:t>
            </a:r>
          </a:p>
        </p:txBody>
      </p:sp>
    </p:spTree>
    <p:extLst>
      <p:ext uri="{BB962C8B-B14F-4D97-AF65-F5344CB8AC3E}">
        <p14:creationId xmlns:p14="http://schemas.microsoft.com/office/powerpoint/2010/main" val="2777004276"/>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0475" y="720725"/>
            <a:ext cx="4797425" cy="3598863"/>
          </a:xfrm>
        </p:spPr>
      </p:sp>
      <p:sp>
        <p:nvSpPr>
          <p:cNvPr id="3" name="Notes Placeholder 2"/>
          <p:cNvSpPr>
            <a:spLocks noGrp="1"/>
          </p:cNvSpPr>
          <p:nvPr>
            <p:ph type="body" idx="1"/>
          </p:nvPr>
        </p:nvSpPr>
        <p:spPr/>
        <p:txBody>
          <a:bodyPr/>
          <a:lstStyle/>
          <a:p>
            <a:r>
              <a:rPr lang="en-US" dirty="0"/>
              <a:t>Slide to initiate questions from </a:t>
            </a:r>
            <a:r>
              <a:rPr lang="en-US"/>
              <a:t>the participants.</a:t>
            </a:r>
            <a:endParaRPr lang="en-US" dirty="0"/>
          </a:p>
        </p:txBody>
      </p:sp>
      <p:sp>
        <p:nvSpPr>
          <p:cNvPr id="4" name="Footer Placeholder 3"/>
          <p:cNvSpPr>
            <a:spLocks noGrp="1"/>
          </p:cNvSpPr>
          <p:nvPr>
            <p:ph type="ftr" sz="quarter" idx="10"/>
          </p:nvPr>
        </p:nvSpPr>
        <p:spPr/>
        <p:txBody>
          <a:bodyPr/>
          <a:lstStyle/>
          <a:p>
            <a:r>
              <a:rPr lang="en-US"/>
              <a:t>Basic Earthquake Topic 14 Notes</a:t>
            </a:r>
          </a:p>
        </p:txBody>
      </p:sp>
      <p:sp>
        <p:nvSpPr>
          <p:cNvPr id="5" name="Slide Number Placeholder 4"/>
          <p:cNvSpPr>
            <a:spLocks noGrp="1"/>
          </p:cNvSpPr>
          <p:nvPr>
            <p:ph type="sldNum" sz="quarter" idx="11"/>
          </p:nvPr>
        </p:nvSpPr>
        <p:spPr/>
        <p:txBody>
          <a:bodyPr/>
          <a:lstStyle/>
          <a:p>
            <a:r>
              <a:rPr lang="en-US"/>
              <a:t>Slide </a:t>
            </a:r>
            <a:fld id="{CF879DC4-E5F3-4934-A891-C0B85DD76006}" type="slidenum">
              <a:rPr lang="en-US" smtClean="0"/>
              <a:pPr/>
              <a:t>89</a:t>
            </a:fld>
            <a:endParaRPr lang="en-US"/>
          </a:p>
        </p:txBody>
      </p:sp>
    </p:spTree>
    <p:extLst>
      <p:ext uri="{BB962C8B-B14F-4D97-AF65-F5344CB8AC3E}">
        <p14:creationId xmlns:p14="http://schemas.microsoft.com/office/powerpoint/2010/main" val="2591776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6"/>
          <p:cNvSpPr>
            <a:spLocks noGrp="1" noChangeArrowheads="1"/>
          </p:cNvSpPr>
          <p:nvPr>
            <p:ph type="ftr" sz="quarter" idx="4"/>
          </p:nvPr>
        </p:nvSpPr>
        <p:spPr>
          <a:noFill/>
        </p:spPr>
        <p:txBody>
          <a:bodyPr/>
          <a:lstStyle/>
          <a:p>
            <a:pPr defTabSz="908050"/>
            <a:r>
              <a:rPr lang="en-US"/>
              <a:t>Basic Earthquake Topic 10 Notes</a:t>
            </a:r>
          </a:p>
        </p:txBody>
      </p:sp>
      <p:sp>
        <p:nvSpPr>
          <p:cNvPr id="158723" name="Rectangle 7"/>
          <p:cNvSpPr>
            <a:spLocks noGrp="1" noChangeArrowheads="1"/>
          </p:cNvSpPr>
          <p:nvPr>
            <p:ph type="sldNum" sz="quarter" idx="5"/>
          </p:nvPr>
        </p:nvSpPr>
        <p:spPr>
          <a:noFill/>
        </p:spPr>
        <p:txBody>
          <a:bodyPr/>
          <a:lstStyle/>
          <a:p>
            <a:pPr defTabSz="908050"/>
            <a:r>
              <a:rPr lang="en-US"/>
              <a:t>Slide </a:t>
            </a:r>
            <a:fld id="{813AD62F-6063-4934-9F25-DA592E24DB62}" type="slidenum">
              <a:rPr lang="en-US" smtClean="0"/>
              <a:pPr defTabSz="908050"/>
              <a:t>9</a:t>
            </a:fld>
            <a:endParaRPr lang="en-US"/>
          </a:p>
        </p:txBody>
      </p:sp>
      <p:sp>
        <p:nvSpPr>
          <p:cNvPr id="158724" name="Rectangle 2"/>
          <p:cNvSpPr>
            <a:spLocks noGrp="1" noRot="1" noChangeAspect="1" noChangeArrowheads="1" noTextEdit="1"/>
          </p:cNvSpPr>
          <p:nvPr>
            <p:ph type="sldImg"/>
          </p:nvPr>
        </p:nvSpPr>
        <p:spPr>
          <a:xfrm>
            <a:off x="1260475" y="720725"/>
            <a:ext cx="4797425" cy="3598863"/>
          </a:xfrm>
          <a:ln/>
        </p:spPr>
      </p:sp>
      <p:sp>
        <p:nvSpPr>
          <p:cNvPr id="158725" name="Rectangle 3"/>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t>Graphic shows moment capacity versus</a:t>
            </a:r>
            <a:r>
              <a:rPr lang="en-US" baseline="0" dirty="0"/>
              <a:t> unbraced length. In the low unbraced length region the moment capacity is high and is governed by flexural yielding followed by local buckling with strain hardening. It decreases with increasing length, governed by inelastic later-</a:t>
            </a:r>
            <a:r>
              <a:rPr lang="en-US" baseline="0" dirty="0" err="1"/>
              <a:t>atorsional</a:t>
            </a:r>
            <a:r>
              <a:rPr lang="en-US" baseline="0" dirty="0"/>
              <a:t> buckling, then by elastic LTB.</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a:p>
          <a:p>
            <a:pPr eaLnBrk="1" hangingPunct="1"/>
            <a:r>
              <a:rPr lang="en-US" dirty="0"/>
              <a:t>Effect of lateral-torsional buckling on moment capacity.  Diagram for uniform bending of simple beam.  Capacity above </a:t>
            </a:r>
            <a:r>
              <a:rPr lang="en-US" i="1" dirty="0" err="1"/>
              <a:t>M</a:t>
            </a:r>
            <a:r>
              <a:rPr lang="en-US" i="1" baseline="-25000" dirty="0" err="1"/>
              <a:t>p</a:t>
            </a:r>
            <a:r>
              <a:rPr lang="en-US" dirty="0"/>
              <a:t> due to strain hardening.</a:t>
            </a:r>
          </a:p>
          <a:p>
            <a:pPr eaLnBrk="1" hangingPunct="1"/>
            <a:endParaRPr lang="en-US" dirty="0"/>
          </a:p>
        </p:txBody>
      </p:sp>
    </p:spTree>
    <p:extLst>
      <p:ext uri="{BB962C8B-B14F-4D97-AF65-F5344CB8AC3E}">
        <p14:creationId xmlns:p14="http://schemas.microsoft.com/office/powerpoint/2010/main" val="10135839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5" name="Rectangle 11"/>
          <p:cNvSpPr>
            <a:spLocks noGrp="1" noChangeArrowheads="1"/>
          </p:cNvSpPr>
          <p:nvPr>
            <p:ph type="sldNum" sz="quarter" idx="11"/>
          </p:nvPr>
        </p:nvSpPr>
        <p:spPr>
          <a:ln/>
        </p:spPr>
        <p:txBody>
          <a:bodyPr/>
          <a:lstStyle>
            <a:lvl1pPr>
              <a:defRPr/>
            </a:lvl1pPr>
          </a:lstStyle>
          <a:p>
            <a:pPr>
              <a:defRPr/>
            </a:pPr>
            <a:r>
              <a:rPr lang="en-US" dirty="0"/>
              <a:t>Section Name 1 - </a:t>
            </a:r>
            <a:fld id="{D017DC44-3C1B-4418-9E73-92DE8427F6AF}" type="slidenum">
              <a:rPr lang="en-US" smtClean="0"/>
              <a:pPr>
                <a:defRPr/>
              </a:pPr>
              <a:t>‹#›</a:t>
            </a:fld>
            <a:endParaRPr lang="en-US" dirty="0"/>
          </a:p>
        </p:txBody>
      </p:sp>
    </p:spTree>
    <p:extLst>
      <p:ext uri="{BB962C8B-B14F-4D97-AF65-F5344CB8AC3E}">
        <p14:creationId xmlns:p14="http://schemas.microsoft.com/office/powerpoint/2010/main" val="28487635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5" name="Rectangle 11"/>
          <p:cNvSpPr>
            <a:spLocks noGrp="1" noChangeArrowheads="1"/>
          </p:cNvSpPr>
          <p:nvPr>
            <p:ph type="sldNum" sz="quarter" idx="11"/>
          </p:nvPr>
        </p:nvSpPr>
        <p:spPr>
          <a:ln/>
        </p:spPr>
        <p:txBody>
          <a:bodyPr/>
          <a:lstStyle>
            <a:lvl1pPr>
              <a:defRPr/>
            </a:lvl1pPr>
          </a:lstStyle>
          <a:p>
            <a:pPr>
              <a:defRPr/>
            </a:pPr>
            <a:r>
              <a:rPr lang="en-US" dirty="0"/>
              <a:t>Section Name 1 - </a:t>
            </a:r>
            <a:fld id="{0B04D8AF-53D5-4662-9AFD-0CFEE3F5D7CE}" type="slidenum">
              <a:rPr lang="en-US" smtClean="0"/>
              <a:pPr>
                <a:defRPr/>
              </a:pPr>
              <a:t>‹#›</a:t>
            </a:fld>
            <a:endParaRPr lang="en-US" dirty="0"/>
          </a:p>
        </p:txBody>
      </p:sp>
    </p:spTree>
    <p:extLst>
      <p:ext uri="{BB962C8B-B14F-4D97-AF65-F5344CB8AC3E}">
        <p14:creationId xmlns:p14="http://schemas.microsoft.com/office/powerpoint/2010/main" val="941926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00813" y="269875"/>
            <a:ext cx="1944687" cy="56324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61988" y="269875"/>
            <a:ext cx="5686425" cy="5632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5" name="Rectangle 11"/>
          <p:cNvSpPr>
            <a:spLocks noGrp="1" noChangeArrowheads="1"/>
          </p:cNvSpPr>
          <p:nvPr>
            <p:ph type="sldNum" sz="quarter" idx="11"/>
          </p:nvPr>
        </p:nvSpPr>
        <p:spPr>
          <a:ln/>
        </p:spPr>
        <p:txBody>
          <a:bodyPr/>
          <a:lstStyle>
            <a:lvl1pPr>
              <a:defRPr/>
            </a:lvl1pPr>
          </a:lstStyle>
          <a:p>
            <a:pPr>
              <a:defRPr/>
            </a:pPr>
            <a:r>
              <a:rPr lang="en-US" dirty="0"/>
              <a:t>Section Name 1 - </a:t>
            </a:r>
            <a:fld id="{AC598C92-A203-4395-8CE2-E753FBDE32EA}" type="slidenum">
              <a:rPr lang="en-US" smtClean="0"/>
              <a:pPr>
                <a:defRPr/>
              </a:pPr>
              <a:t>‹#›</a:t>
            </a:fld>
            <a:endParaRPr lang="en-US" dirty="0"/>
          </a:p>
        </p:txBody>
      </p:sp>
    </p:spTree>
    <p:extLst>
      <p:ext uri="{BB962C8B-B14F-4D97-AF65-F5344CB8AC3E}">
        <p14:creationId xmlns:p14="http://schemas.microsoft.com/office/powerpoint/2010/main" val="11310090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711200" y="228600"/>
            <a:ext cx="7772400" cy="1143000"/>
          </a:xfrm>
        </p:spPr>
        <p:txBody>
          <a:bodyPr/>
          <a:lstStyle/>
          <a:p>
            <a:r>
              <a:rPr lang="en-US"/>
              <a:t>Click to edit Master title style</a:t>
            </a:r>
          </a:p>
        </p:txBody>
      </p:sp>
      <p:sp>
        <p:nvSpPr>
          <p:cNvPr id="3" name="Content Placeholder 2"/>
          <p:cNvSpPr>
            <a:spLocks noGrp="1"/>
          </p:cNvSpPr>
          <p:nvPr>
            <p:ph sz="quarter" idx="1"/>
          </p:nvPr>
        </p:nvSpPr>
        <p:spPr>
          <a:xfrm>
            <a:off x="685800" y="1524000"/>
            <a:ext cx="3818467" cy="2171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39734" y="1524000"/>
            <a:ext cx="3818467" cy="2171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85800" y="3848100"/>
            <a:ext cx="3818467" cy="2171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39734" y="3848100"/>
            <a:ext cx="3818467" cy="2171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0"/>
          </p:nvPr>
        </p:nvSpPr>
        <p:spPr/>
        <p:txBody>
          <a:bodyPr/>
          <a:lstStyle>
            <a:lvl1pPr>
              <a:defRPr/>
            </a:lvl1pPr>
          </a:lstStyle>
          <a:p>
            <a:pPr>
              <a:defRPr/>
            </a:pPr>
            <a:r>
              <a:rPr lang="en-US" dirty="0"/>
              <a:t>Steel Structures -</a:t>
            </a:r>
            <a:r>
              <a:rPr lang="en-US" i="0" dirty="0"/>
              <a:t> </a:t>
            </a:r>
            <a:fld id="{D93DCE5F-2355-44C8-9AC3-F324A239C98D}" type="slidenum">
              <a:rPr lang="en-US" i="0"/>
              <a:pPr>
                <a:defRPr/>
              </a:pPr>
              <a:t>‹#›</a:t>
            </a:fld>
            <a:endParaRPr lang="en-US" i="0" dirty="0"/>
          </a:p>
        </p:txBody>
      </p:sp>
      <p:sp>
        <p:nvSpPr>
          <p:cNvPr id="8" name="Footer Placeholder 7"/>
          <p:cNvSpPr>
            <a:spLocks noGrp="1"/>
          </p:cNvSpPr>
          <p:nvPr>
            <p:ph type="ftr" sz="quarter" idx="11"/>
          </p:nvPr>
        </p:nvSpPr>
        <p:spPr/>
        <p:txBody>
          <a:bodyPr/>
          <a:lstStyle>
            <a:lvl1pPr>
              <a:defRPr/>
            </a:lvl1pPr>
          </a:lstStyle>
          <a:p>
            <a:pPr>
              <a:defRPr/>
            </a:pPr>
            <a:r>
              <a:rPr lang="en-US"/>
              <a:t>Instructional Material Complementing FEMA 1051, Design Examples</a:t>
            </a:r>
            <a:endParaRPr lang="en-US" i="1"/>
          </a:p>
        </p:txBody>
      </p:sp>
    </p:spTree>
    <p:extLst>
      <p:ext uri="{BB962C8B-B14F-4D97-AF65-F5344CB8AC3E}">
        <p14:creationId xmlns:p14="http://schemas.microsoft.com/office/powerpoint/2010/main" val="12947502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711200" y="228600"/>
            <a:ext cx="7772400" cy="1143000"/>
          </a:xfrm>
        </p:spPr>
        <p:txBody>
          <a:bodyPr/>
          <a:lstStyle/>
          <a:p>
            <a:r>
              <a:rPr lang="en-US"/>
              <a:t>Click to edit Master title style</a:t>
            </a:r>
          </a:p>
        </p:txBody>
      </p:sp>
      <p:sp>
        <p:nvSpPr>
          <p:cNvPr id="3" name="Table Placeholder 2"/>
          <p:cNvSpPr>
            <a:spLocks noGrp="1"/>
          </p:cNvSpPr>
          <p:nvPr>
            <p:ph type="tbl" idx="1"/>
          </p:nvPr>
        </p:nvSpPr>
        <p:spPr>
          <a:xfrm>
            <a:off x="685800" y="1524000"/>
            <a:ext cx="7772400" cy="4495800"/>
          </a:xfrm>
        </p:spPr>
        <p:txBody>
          <a:bodyPr/>
          <a:lstStyle/>
          <a:p>
            <a:pPr lvl="0"/>
            <a:endParaRPr lang="en-US" noProof="0"/>
          </a:p>
        </p:txBody>
      </p:sp>
      <p:sp>
        <p:nvSpPr>
          <p:cNvPr id="4" name="Slide Number Placeholder 3"/>
          <p:cNvSpPr>
            <a:spLocks noGrp="1"/>
          </p:cNvSpPr>
          <p:nvPr>
            <p:ph type="sldNum" sz="quarter" idx="10"/>
          </p:nvPr>
        </p:nvSpPr>
        <p:spPr/>
        <p:txBody>
          <a:bodyPr/>
          <a:lstStyle>
            <a:lvl1pPr>
              <a:defRPr/>
            </a:lvl1pPr>
          </a:lstStyle>
          <a:p>
            <a:pPr>
              <a:defRPr/>
            </a:pPr>
            <a:r>
              <a:rPr lang="en-US" dirty="0"/>
              <a:t>Steel Structures -</a:t>
            </a:r>
            <a:r>
              <a:rPr lang="en-US" i="0" dirty="0"/>
              <a:t> </a:t>
            </a:r>
            <a:fld id="{C6A95495-EDB1-47A7-A39F-1F596EB26261}" type="slidenum">
              <a:rPr lang="en-US" i="0"/>
              <a:pPr>
                <a:defRPr/>
              </a:pPr>
              <a:t>‹#›</a:t>
            </a:fld>
            <a:endParaRPr lang="en-US" i="0" dirty="0"/>
          </a:p>
        </p:txBody>
      </p:sp>
      <p:sp>
        <p:nvSpPr>
          <p:cNvPr id="5" name="Footer Placeholder 4"/>
          <p:cNvSpPr>
            <a:spLocks noGrp="1"/>
          </p:cNvSpPr>
          <p:nvPr>
            <p:ph type="ftr" sz="quarter" idx="11"/>
          </p:nvPr>
        </p:nvSpPr>
        <p:spPr/>
        <p:txBody>
          <a:bodyPr/>
          <a:lstStyle>
            <a:lvl1pPr>
              <a:defRPr/>
            </a:lvl1pPr>
          </a:lstStyle>
          <a:p>
            <a:pPr>
              <a:defRPr/>
            </a:pPr>
            <a:r>
              <a:rPr lang="en-US"/>
              <a:t>Instructional Material Complementing FEMA 1051, Design Examples</a:t>
            </a:r>
            <a:endParaRPr lang="en-US" i="1"/>
          </a:p>
        </p:txBody>
      </p:sp>
    </p:spTree>
    <p:extLst>
      <p:ext uri="{BB962C8B-B14F-4D97-AF65-F5344CB8AC3E}">
        <p14:creationId xmlns:p14="http://schemas.microsoft.com/office/powerpoint/2010/main" val="24495005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11200" y="228600"/>
            <a:ext cx="7772400" cy="1143000"/>
          </a:xfrm>
        </p:spPr>
        <p:txBody>
          <a:bodyPr/>
          <a:lstStyle/>
          <a:p>
            <a:r>
              <a:rPr lang="en-US"/>
              <a:t>Click to edit Master title style</a:t>
            </a:r>
          </a:p>
        </p:txBody>
      </p:sp>
      <p:sp>
        <p:nvSpPr>
          <p:cNvPr id="3" name="Text Placeholder 2"/>
          <p:cNvSpPr>
            <a:spLocks noGrp="1"/>
          </p:cNvSpPr>
          <p:nvPr>
            <p:ph type="body" sz="half" idx="1"/>
          </p:nvPr>
        </p:nvSpPr>
        <p:spPr>
          <a:xfrm>
            <a:off x="685800" y="1524000"/>
            <a:ext cx="3818467"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39734" y="1524000"/>
            <a:ext cx="3818467"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p:cNvSpPr>
            <a:spLocks noGrp="1"/>
          </p:cNvSpPr>
          <p:nvPr>
            <p:ph type="sldNum" sz="quarter" idx="10"/>
          </p:nvPr>
        </p:nvSpPr>
        <p:spPr/>
        <p:txBody>
          <a:bodyPr/>
          <a:lstStyle>
            <a:lvl1pPr>
              <a:defRPr/>
            </a:lvl1pPr>
          </a:lstStyle>
          <a:p>
            <a:pPr>
              <a:defRPr/>
            </a:pPr>
            <a:r>
              <a:rPr lang="en-US" dirty="0"/>
              <a:t>Steel Structures -</a:t>
            </a:r>
            <a:r>
              <a:rPr lang="en-US" i="0" dirty="0"/>
              <a:t> </a:t>
            </a:r>
            <a:fld id="{41FA82CA-5DF3-4ED9-831A-9F62F29FC01C}" type="slidenum">
              <a:rPr lang="en-US" i="0"/>
              <a:pPr>
                <a:defRPr/>
              </a:pPr>
              <a:t>‹#›</a:t>
            </a:fld>
            <a:endParaRPr lang="en-US" i="0" dirty="0"/>
          </a:p>
        </p:txBody>
      </p:sp>
      <p:sp>
        <p:nvSpPr>
          <p:cNvPr id="6" name="Footer Placeholder 5"/>
          <p:cNvSpPr>
            <a:spLocks noGrp="1"/>
          </p:cNvSpPr>
          <p:nvPr>
            <p:ph type="ftr" sz="quarter" idx="11"/>
          </p:nvPr>
        </p:nvSpPr>
        <p:spPr/>
        <p:txBody>
          <a:bodyPr/>
          <a:lstStyle>
            <a:lvl1pPr>
              <a:defRPr/>
            </a:lvl1pPr>
          </a:lstStyle>
          <a:p>
            <a:pPr>
              <a:defRPr/>
            </a:pPr>
            <a:r>
              <a:rPr lang="en-US"/>
              <a:t>Instructional Material Complementing FEMA 1051, Design Examples</a:t>
            </a:r>
            <a:endParaRPr lang="en-US" i="1"/>
          </a:p>
        </p:txBody>
      </p:sp>
    </p:spTree>
    <p:extLst>
      <p:ext uri="{BB962C8B-B14F-4D97-AF65-F5344CB8AC3E}">
        <p14:creationId xmlns:p14="http://schemas.microsoft.com/office/powerpoint/2010/main" val="34985454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711200" y="228600"/>
            <a:ext cx="7772400" cy="1143000"/>
          </a:xfrm>
        </p:spPr>
        <p:txBody>
          <a:bodyPr/>
          <a:lstStyle/>
          <a:p>
            <a:r>
              <a:rPr lang="en-US"/>
              <a:t>Click to edit Master title style</a:t>
            </a:r>
          </a:p>
        </p:txBody>
      </p:sp>
      <p:sp>
        <p:nvSpPr>
          <p:cNvPr id="3" name="Text Placeholder 2"/>
          <p:cNvSpPr>
            <a:spLocks noGrp="1"/>
          </p:cNvSpPr>
          <p:nvPr>
            <p:ph type="body" sz="half" idx="1"/>
          </p:nvPr>
        </p:nvSpPr>
        <p:spPr>
          <a:xfrm>
            <a:off x="685800" y="1524000"/>
            <a:ext cx="3818467"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39734" y="1524000"/>
            <a:ext cx="3818467" cy="2171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39734" y="3848100"/>
            <a:ext cx="3818467" cy="2171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0"/>
          </p:nvPr>
        </p:nvSpPr>
        <p:spPr/>
        <p:txBody>
          <a:bodyPr/>
          <a:lstStyle>
            <a:lvl1pPr>
              <a:defRPr/>
            </a:lvl1pPr>
          </a:lstStyle>
          <a:p>
            <a:pPr>
              <a:defRPr/>
            </a:pPr>
            <a:r>
              <a:rPr lang="en-US" dirty="0"/>
              <a:t>Steel Structures -</a:t>
            </a:r>
            <a:r>
              <a:rPr lang="en-US" i="0" dirty="0"/>
              <a:t> </a:t>
            </a:r>
            <a:fld id="{708D5FF0-687B-4A19-B5AB-C7305E3A18F3}" type="slidenum">
              <a:rPr lang="en-US" i="0"/>
              <a:pPr>
                <a:defRPr/>
              </a:pPr>
              <a:t>‹#›</a:t>
            </a:fld>
            <a:endParaRPr lang="en-US" i="0" dirty="0"/>
          </a:p>
        </p:txBody>
      </p:sp>
      <p:sp>
        <p:nvSpPr>
          <p:cNvPr id="7" name="Footer Placeholder 6"/>
          <p:cNvSpPr>
            <a:spLocks noGrp="1"/>
          </p:cNvSpPr>
          <p:nvPr>
            <p:ph type="ftr" sz="quarter" idx="11"/>
          </p:nvPr>
        </p:nvSpPr>
        <p:spPr/>
        <p:txBody>
          <a:bodyPr/>
          <a:lstStyle>
            <a:lvl1pPr>
              <a:defRPr/>
            </a:lvl1pPr>
          </a:lstStyle>
          <a:p>
            <a:pPr>
              <a:defRPr/>
            </a:pPr>
            <a:r>
              <a:rPr lang="en-US"/>
              <a:t>Instructional Material Complementing FEMA 1051, Design Examples</a:t>
            </a:r>
            <a:endParaRPr lang="en-US" i="1"/>
          </a:p>
        </p:txBody>
      </p:sp>
    </p:spTree>
    <p:extLst>
      <p:ext uri="{BB962C8B-B14F-4D97-AF65-F5344CB8AC3E}">
        <p14:creationId xmlns:p14="http://schemas.microsoft.com/office/powerpoint/2010/main" val="3263553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5" name="Rectangle 11"/>
          <p:cNvSpPr>
            <a:spLocks noGrp="1" noChangeArrowheads="1"/>
          </p:cNvSpPr>
          <p:nvPr>
            <p:ph type="sldNum" sz="quarter" idx="11"/>
          </p:nvPr>
        </p:nvSpPr>
        <p:spPr>
          <a:ln/>
        </p:spPr>
        <p:txBody>
          <a:bodyPr/>
          <a:lstStyle>
            <a:lvl1pPr>
              <a:defRPr/>
            </a:lvl1pPr>
          </a:lstStyle>
          <a:p>
            <a:pPr>
              <a:defRPr/>
            </a:pPr>
            <a:r>
              <a:rPr lang="en-US" dirty="0"/>
              <a:t>Section Name 1 - </a:t>
            </a:r>
            <a:fld id="{C89CB261-678F-46C7-9B50-9F41C27EFD57}" type="slidenum">
              <a:rPr lang="en-US" smtClean="0"/>
              <a:pPr>
                <a:defRPr/>
              </a:pPr>
              <a:t>‹#›</a:t>
            </a:fld>
            <a:endParaRPr lang="en-US" dirty="0"/>
          </a:p>
        </p:txBody>
      </p:sp>
    </p:spTree>
    <p:extLst>
      <p:ext uri="{BB962C8B-B14F-4D97-AF65-F5344CB8AC3E}">
        <p14:creationId xmlns:p14="http://schemas.microsoft.com/office/powerpoint/2010/main" val="39658817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5" name="Rectangle 11"/>
          <p:cNvSpPr>
            <a:spLocks noGrp="1" noChangeArrowheads="1"/>
          </p:cNvSpPr>
          <p:nvPr>
            <p:ph type="sldNum" sz="quarter" idx="11"/>
          </p:nvPr>
        </p:nvSpPr>
        <p:spPr>
          <a:ln/>
        </p:spPr>
        <p:txBody>
          <a:bodyPr/>
          <a:lstStyle>
            <a:lvl1pPr>
              <a:defRPr/>
            </a:lvl1pPr>
          </a:lstStyle>
          <a:p>
            <a:pPr>
              <a:defRPr/>
            </a:pPr>
            <a:r>
              <a:rPr lang="en-US" dirty="0"/>
              <a:t>Section Name 1 - </a:t>
            </a:r>
            <a:fld id="{A20DD257-29F7-41BA-A87D-83ACC16BE156}" type="slidenum">
              <a:rPr lang="en-US" smtClean="0"/>
              <a:pPr>
                <a:defRPr/>
              </a:pPr>
              <a:t>‹#›</a:t>
            </a:fld>
            <a:endParaRPr lang="en-US" dirty="0"/>
          </a:p>
        </p:txBody>
      </p:sp>
    </p:spTree>
    <p:extLst>
      <p:ext uri="{BB962C8B-B14F-4D97-AF65-F5344CB8AC3E}">
        <p14:creationId xmlns:p14="http://schemas.microsoft.com/office/powerpoint/2010/main" val="8645100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61988" y="1604963"/>
            <a:ext cx="3810000" cy="42973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4388" y="1604963"/>
            <a:ext cx="3810000" cy="42973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6" name="Rectangle 11"/>
          <p:cNvSpPr>
            <a:spLocks noGrp="1" noChangeArrowheads="1"/>
          </p:cNvSpPr>
          <p:nvPr>
            <p:ph type="sldNum" sz="quarter" idx="11"/>
          </p:nvPr>
        </p:nvSpPr>
        <p:spPr>
          <a:ln/>
        </p:spPr>
        <p:txBody>
          <a:bodyPr/>
          <a:lstStyle>
            <a:lvl1pPr>
              <a:defRPr/>
            </a:lvl1pPr>
          </a:lstStyle>
          <a:p>
            <a:pPr>
              <a:defRPr/>
            </a:pPr>
            <a:r>
              <a:rPr lang="en-US" dirty="0"/>
              <a:t>Section Name 1 - </a:t>
            </a:r>
            <a:fld id="{22E29492-E087-4344-883A-625E40CB6043}" type="slidenum">
              <a:rPr lang="en-US" smtClean="0"/>
              <a:pPr>
                <a:defRPr/>
              </a:pPr>
              <a:t>‹#›</a:t>
            </a:fld>
            <a:endParaRPr lang="en-US" dirty="0"/>
          </a:p>
        </p:txBody>
      </p:sp>
    </p:spTree>
    <p:extLst>
      <p:ext uri="{BB962C8B-B14F-4D97-AF65-F5344CB8AC3E}">
        <p14:creationId xmlns:p14="http://schemas.microsoft.com/office/powerpoint/2010/main" val="201540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8" name="Rectangle 11"/>
          <p:cNvSpPr>
            <a:spLocks noGrp="1" noChangeArrowheads="1"/>
          </p:cNvSpPr>
          <p:nvPr>
            <p:ph type="sldNum" sz="quarter" idx="11"/>
          </p:nvPr>
        </p:nvSpPr>
        <p:spPr>
          <a:ln/>
        </p:spPr>
        <p:txBody>
          <a:bodyPr/>
          <a:lstStyle>
            <a:lvl1pPr>
              <a:defRPr/>
            </a:lvl1pPr>
          </a:lstStyle>
          <a:p>
            <a:pPr>
              <a:defRPr/>
            </a:pPr>
            <a:r>
              <a:rPr lang="en-US" dirty="0"/>
              <a:t>Section Name 1 - </a:t>
            </a:r>
            <a:fld id="{285B11D6-6CD4-476D-92C4-1FA733CC95D8}" type="slidenum">
              <a:rPr lang="en-US" smtClean="0"/>
              <a:pPr>
                <a:defRPr/>
              </a:pPr>
              <a:t>‹#›</a:t>
            </a:fld>
            <a:endParaRPr lang="en-US" dirty="0"/>
          </a:p>
        </p:txBody>
      </p:sp>
    </p:spTree>
    <p:extLst>
      <p:ext uri="{BB962C8B-B14F-4D97-AF65-F5344CB8AC3E}">
        <p14:creationId xmlns:p14="http://schemas.microsoft.com/office/powerpoint/2010/main" val="8950258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4" name="Rectangle 11"/>
          <p:cNvSpPr>
            <a:spLocks noGrp="1" noChangeArrowheads="1"/>
          </p:cNvSpPr>
          <p:nvPr>
            <p:ph type="sldNum" sz="quarter" idx="11"/>
          </p:nvPr>
        </p:nvSpPr>
        <p:spPr>
          <a:ln/>
        </p:spPr>
        <p:txBody>
          <a:bodyPr/>
          <a:lstStyle>
            <a:lvl1pPr>
              <a:defRPr/>
            </a:lvl1pPr>
          </a:lstStyle>
          <a:p>
            <a:pPr>
              <a:defRPr/>
            </a:pPr>
            <a:r>
              <a:rPr lang="en-US" dirty="0"/>
              <a:t>Section Name 1 - </a:t>
            </a:r>
            <a:fld id="{830B2432-B220-4C0C-A307-6CCBC43194D3}" type="slidenum">
              <a:rPr lang="en-US" smtClean="0"/>
              <a:pPr>
                <a:defRPr/>
              </a:pPr>
              <a:t>‹#›</a:t>
            </a:fld>
            <a:endParaRPr lang="en-US" dirty="0"/>
          </a:p>
        </p:txBody>
      </p:sp>
    </p:spTree>
    <p:extLst>
      <p:ext uri="{BB962C8B-B14F-4D97-AF65-F5344CB8AC3E}">
        <p14:creationId xmlns:p14="http://schemas.microsoft.com/office/powerpoint/2010/main" val="10535229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3" name="Rectangle 11"/>
          <p:cNvSpPr>
            <a:spLocks noGrp="1" noChangeArrowheads="1"/>
          </p:cNvSpPr>
          <p:nvPr>
            <p:ph type="sldNum" sz="quarter" idx="11"/>
          </p:nvPr>
        </p:nvSpPr>
        <p:spPr>
          <a:ln/>
        </p:spPr>
        <p:txBody>
          <a:bodyPr/>
          <a:lstStyle>
            <a:lvl1pPr>
              <a:defRPr/>
            </a:lvl1pPr>
          </a:lstStyle>
          <a:p>
            <a:pPr>
              <a:defRPr/>
            </a:pPr>
            <a:r>
              <a:rPr lang="en-US" dirty="0"/>
              <a:t>Section Name 1 - </a:t>
            </a:r>
            <a:fld id="{1FE23C39-18BA-4A43-A615-422B76851C41}" type="slidenum">
              <a:rPr lang="en-US" smtClean="0"/>
              <a:pPr>
                <a:defRPr/>
              </a:pPr>
              <a:t>‹#›</a:t>
            </a:fld>
            <a:endParaRPr lang="en-US" dirty="0"/>
          </a:p>
        </p:txBody>
      </p:sp>
    </p:spTree>
    <p:extLst>
      <p:ext uri="{BB962C8B-B14F-4D97-AF65-F5344CB8AC3E}">
        <p14:creationId xmlns:p14="http://schemas.microsoft.com/office/powerpoint/2010/main" val="2816088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6" name="Rectangle 11"/>
          <p:cNvSpPr>
            <a:spLocks noGrp="1" noChangeArrowheads="1"/>
          </p:cNvSpPr>
          <p:nvPr>
            <p:ph type="sldNum" sz="quarter" idx="11"/>
          </p:nvPr>
        </p:nvSpPr>
        <p:spPr>
          <a:ln/>
        </p:spPr>
        <p:txBody>
          <a:bodyPr/>
          <a:lstStyle>
            <a:lvl1pPr>
              <a:defRPr/>
            </a:lvl1pPr>
          </a:lstStyle>
          <a:p>
            <a:pPr>
              <a:defRPr/>
            </a:pPr>
            <a:r>
              <a:rPr lang="en-US" dirty="0"/>
              <a:t>Section Name 1 - </a:t>
            </a:r>
            <a:fld id="{39C1307E-44AD-4ECD-871E-06F9AF298B2A}" type="slidenum">
              <a:rPr lang="en-US" smtClean="0"/>
              <a:pPr>
                <a:defRPr/>
              </a:pPr>
              <a:t>‹#›</a:t>
            </a:fld>
            <a:endParaRPr lang="en-US" dirty="0"/>
          </a:p>
        </p:txBody>
      </p:sp>
    </p:spTree>
    <p:extLst>
      <p:ext uri="{BB962C8B-B14F-4D97-AF65-F5344CB8AC3E}">
        <p14:creationId xmlns:p14="http://schemas.microsoft.com/office/powerpoint/2010/main" val="6003293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
          <p:cNvSpPr>
            <a:spLocks noGrp="1" noChangeArrowheads="1"/>
          </p:cNvSpPr>
          <p:nvPr>
            <p:ph type="ftr" sz="quarter" idx="10"/>
          </p:nvPr>
        </p:nvSpPr>
        <p:spPr>
          <a:ln/>
        </p:spPr>
        <p:txBody>
          <a:bodyPr/>
          <a:lstStyle>
            <a:lvl1pPr>
              <a:defRPr/>
            </a:lvl1pPr>
          </a:lstStyle>
          <a:p>
            <a:pPr>
              <a:defRPr/>
            </a:pPr>
            <a:r>
              <a:rPr lang="en-US" dirty="0"/>
              <a:t>Instructional Material Complementing FEMA 1051, Design Examples</a:t>
            </a:r>
            <a:endParaRPr lang="en-US" i="1" dirty="0"/>
          </a:p>
        </p:txBody>
      </p:sp>
      <p:sp>
        <p:nvSpPr>
          <p:cNvPr id="6" name="Rectangle 11"/>
          <p:cNvSpPr>
            <a:spLocks noGrp="1" noChangeArrowheads="1"/>
          </p:cNvSpPr>
          <p:nvPr>
            <p:ph type="sldNum" sz="quarter" idx="11"/>
          </p:nvPr>
        </p:nvSpPr>
        <p:spPr>
          <a:ln/>
        </p:spPr>
        <p:txBody>
          <a:bodyPr/>
          <a:lstStyle>
            <a:lvl1pPr>
              <a:defRPr/>
            </a:lvl1pPr>
          </a:lstStyle>
          <a:p>
            <a:pPr>
              <a:defRPr/>
            </a:pPr>
            <a:r>
              <a:rPr lang="en-US" dirty="0"/>
              <a:t>Section Name 1 - </a:t>
            </a:r>
            <a:fld id="{0CEC7BED-AB2B-43D3-B84A-88C407C05D8A}" type="slidenum">
              <a:rPr lang="en-US" smtClean="0"/>
              <a:pPr>
                <a:defRPr/>
              </a:pPr>
              <a:t>‹#›</a:t>
            </a:fld>
            <a:endParaRPr lang="en-US" dirty="0"/>
          </a:p>
        </p:txBody>
      </p:sp>
    </p:spTree>
    <p:extLst>
      <p:ext uri="{BB962C8B-B14F-4D97-AF65-F5344CB8AC3E}">
        <p14:creationId xmlns:p14="http://schemas.microsoft.com/office/powerpoint/2010/main" val="16959818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73100" y="269875"/>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61988" y="1604963"/>
            <a:ext cx="7772400" cy="4297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28" name="Picture 8" descr="FEMAnewlogo"/>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117590" y="6307138"/>
            <a:ext cx="1106488"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Text Box 9"/>
          <p:cNvSpPr txBox="1">
            <a:spLocks noChangeArrowheads="1"/>
          </p:cNvSpPr>
          <p:nvPr userDrawn="1"/>
        </p:nvSpPr>
        <p:spPr bwMode="auto">
          <a:xfrm>
            <a:off x="4895850" y="6243638"/>
            <a:ext cx="3503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a:spcBef>
                <a:spcPct val="50000"/>
              </a:spcBef>
              <a:defRPr/>
            </a:pPr>
            <a:endParaRPr lang="en-US"/>
          </a:p>
        </p:txBody>
      </p:sp>
      <p:sp>
        <p:nvSpPr>
          <p:cNvPr id="1034" name="Rectangle 10"/>
          <p:cNvSpPr>
            <a:spLocks noGrp="1" noChangeArrowheads="1"/>
          </p:cNvSpPr>
          <p:nvPr>
            <p:ph type="ftr" sz="quarter" idx="3"/>
          </p:nvPr>
        </p:nvSpPr>
        <p:spPr bwMode="auto">
          <a:xfrm>
            <a:off x="2122488" y="6381750"/>
            <a:ext cx="4557712"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spcBef>
                <a:spcPct val="50000"/>
              </a:spcBef>
              <a:defRPr sz="1000" b="1">
                <a:solidFill>
                  <a:srgbClr val="002F80"/>
                </a:solidFill>
              </a:defRPr>
            </a:lvl1pPr>
          </a:lstStyle>
          <a:p>
            <a:pPr>
              <a:defRPr/>
            </a:pPr>
            <a:r>
              <a:rPr lang="en-US" dirty="0"/>
              <a:t>Instructional Material Complementing FEMA 1051, Design Examples</a:t>
            </a:r>
            <a:endParaRPr lang="en-US" i="1" dirty="0"/>
          </a:p>
        </p:txBody>
      </p:sp>
      <p:sp>
        <p:nvSpPr>
          <p:cNvPr id="1035" name="Rectangle 11"/>
          <p:cNvSpPr>
            <a:spLocks noGrp="1" noChangeArrowheads="1"/>
          </p:cNvSpPr>
          <p:nvPr>
            <p:ph type="sldNum" sz="quarter" idx="4"/>
          </p:nvPr>
        </p:nvSpPr>
        <p:spPr bwMode="auto">
          <a:xfrm>
            <a:off x="6972300" y="6394450"/>
            <a:ext cx="1504950" cy="306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000" b="1">
                <a:solidFill>
                  <a:srgbClr val="002F80"/>
                </a:solidFill>
              </a:defRPr>
            </a:lvl1pPr>
          </a:lstStyle>
          <a:p>
            <a:pPr>
              <a:defRPr/>
            </a:pPr>
            <a:r>
              <a:rPr lang="en-US" dirty="0"/>
              <a:t>Section Name 1 - </a:t>
            </a:r>
            <a:fld id="{64B3D661-5C76-438E-A311-D2B5954B06D7}" type="slidenum">
              <a:rPr lang="en-US" smtClean="0"/>
              <a:pPr>
                <a:defRPr/>
              </a:pPr>
              <a:t>‹#›</a:t>
            </a:fld>
            <a:endParaRPr lang="en-US" dirty="0"/>
          </a:p>
        </p:txBody>
      </p:sp>
      <p:pic>
        <p:nvPicPr>
          <p:cNvPr id="8" name="Picture 1"/>
          <p:cNvPicPr>
            <a:picLocks noChangeAspect="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1295616" y="6345238"/>
            <a:ext cx="633413"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 id="2147483664" r:id="rId13"/>
    <p:sldLayoutId id="2147483665" r:id="rId14"/>
    <p:sldLayoutId id="2147483666" r:id="rId15"/>
  </p:sldLayoutIdLst>
  <p:hf hdr="0" dt="0"/>
  <p:txStyles>
    <p:titleStyle>
      <a:lvl1pPr algn="ctr" rtl="0" eaLnBrk="0" fontAlgn="base" hangingPunct="0">
        <a:spcBef>
          <a:spcPct val="0"/>
        </a:spcBef>
        <a:spcAft>
          <a:spcPct val="0"/>
        </a:spcAft>
        <a:defRPr sz="3600" b="1">
          <a:solidFill>
            <a:srgbClr val="002D80"/>
          </a:solidFill>
          <a:latin typeface="+mj-lt"/>
          <a:ea typeface="+mj-ea"/>
          <a:cs typeface="+mj-cs"/>
        </a:defRPr>
      </a:lvl1pPr>
      <a:lvl2pPr algn="ctr" rtl="0" eaLnBrk="0" fontAlgn="base" hangingPunct="0">
        <a:spcBef>
          <a:spcPct val="0"/>
        </a:spcBef>
        <a:spcAft>
          <a:spcPct val="0"/>
        </a:spcAft>
        <a:defRPr sz="3600" b="1">
          <a:solidFill>
            <a:srgbClr val="002D80"/>
          </a:solidFill>
          <a:latin typeface="Arial" pitchFamily="34" charset="0"/>
        </a:defRPr>
      </a:lvl2pPr>
      <a:lvl3pPr algn="ctr" rtl="0" eaLnBrk="0" fontAlgn="base" hangingPunct="0">
        <a:spcBef>
          <a:spcPct val="0"/>
        </a:spcBef>
        <a:spcAft>
          <a:spcPct val="0"/>
        </a:spcAft>
        <a:defRPr sz="3600" b="1">
          <a:solidFill>
            <a:srgbClr val="002D80"/>
          </a:solidFill>
          <a:latin typeface="Arial" pitchFamily="34" charset="0"/>
        </a:defRPr>
      </a:lvl3pPr>
      <a:lvl4pPr algn="ctr" rtl="0" eaLnBrk="0" fontAlgn="base" hangingPunct="0">
        <a:spcBef>
          <a:spcPct val="0"/>
        </a:spcBef>
        <a:spcAft>
          <a:spcPct val="0"/>
        </a:spcAft>
        <a:defRPr sz="3600" b="1">
          <a:solidFill>
            <a:srgbClr val="002D80"/>
          </a:solidFill>
          <a:latin typeface="Arial" pitchFamily="34" charset="0"/>
        </a:defRPr>
      </a:lvl4pPr>
      <a:lvl5pPr algn="ctr" rtl="0" eaLnBrk="0" fontAlgn="base" hangingPunct="0">
        <a:spcBef>
          <a:spcPct val="0"/>
        </a:spcBef>
        <a:spcAft>
          <a:spcPct val="0"/>
        </a:spcAft>
        <a:defRPr sz="3600" b="1">
          <a:solidFill>
            <a:srgbClr val="002D80"/>
          </a:solidFill>
          <a:latin typeface="Arial" pitchFamily="34" charset="0"/>
        </a:defRPr>
      </a:lvl5pPr>
      <a:lvl6pPr marL="457200" algn="ctr" rtl="0" eaLnBrk="0" fontAlgn="base" hangingPunct="0">
        <a:spcBef>
          <a:spcPct val="0"/>
        </a:spcBef>
        <a:spcAft>
          <a:spcPct val="0"/>
        </a:spcAft>
        <a:defRPr sz="3600" b="1">
          <a:solidFill>
            <a:srgbClr val="002D80"/>
          </a:solidFill>
          <a:latin typeface="Arial" pitchFamily="34" charset="0"/>
        </a:defRPr>
      </a:lvl6pPr>
      <a:lvl7pPr marL="914400" algn="ctr" rtl="0" eaLnBrk="0" fontAlgn="base" hangingPunct="0">
        <a:spcBef>
          <a:spcPct val="0"/>
        </a:spcBef>
        <a:spcAft>
          <a:spcPct val="0"/>
        </a:spcAft>
        <a:defRPr sz="3600" b="1">
          <a:solidFill>
            <a:srgbClr val="002D80"/>
          </a:solidFill>
          <a:latin typeface="Arial" pitchFamily="34" charset="0"/>
        </a:defRPr>
      </a:lvl7pPr>
      <a:lvl8pPr marL="1371600" algn="ctr" rtl="0" eaLnBrk="0" fontAlgn="base" hangingPunct="0">
        <a:spcBef>
          <a:spcPct val="0"/>
        </a:spcBef>
        <a:spcAft>
          <a:spcPct val="0"/>
        </a:spcAft>
        <a:defRPr sz="3600" b="1">
          <a:solidFill>
            <a:srgbClr val="002D80"/>
          </a:solidFill>
          <a:latin typeface="Arial" pitchFamily="34" charset="0"/>
        </a:defRPr>
      </a:lvl8pPr>
      <a:lvl9pPr marL="1828800" algn="ctr" rtl="0" eaLnBrk="0" fontAlgn="base" hangingPunct="0">
        <a:spcBef>
          <a:spcPct val="0"/>
        </a:spcBef>
        <a:spcAft>
          <a:spcPct val="0"/>
        </a:spcAft>
        <a:defRPr sz="3600" b="1">
          <a:solidFill>
            <a:srgbClr val="002D80"/>
          </a:solidFill>
          <a:latin typeface="Arial" pitchFamily="34"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800">
          <a:solidFill>
            <a:schemeClr val="tx1"/>
          </a:solidFill>
          <a:latin typeface="+mn-lt"/>
        </a:defRPr>
      </a:lvl3pPr>
      <a:lvl4pPr marL="1600200" indent="-228600" algn="l" rtl="0" eaLnBrk="0" fontAlgn="base" hangingPunct="0">
        <a:spcBef>
          <a:spcPct val="20000"/>
        </a:spcBef>
        <a:spcAft>
          <a:spcPct val="0"/>
        </a:spcAft>
        <a:buChar char="–"/>
        <a:defRPr sz="2800">
          <a:solidFill>
            <a:schemeClr val="tx1"/>
          </a:solidFill>
          <a:latin typeface="+mn-lt"/>
        </a:defRPr>
      </a:lvl4pPr>
      <a:lvl5pPr marL="2057400" indent="-228600" algn="l" rtl="0" eaLnBrk="0" fontAlgn="base" hangingPunct="0">
        <a:spcBef>
          <a:spcPct val="20000"/>
        </a:spcBef>
        <a:spcAft>
          <a:spcPct val="0"/>
        </a:spcAft>
        <a:buChar char="»"/>
        <a:defRPr sz="2800">
          <a:solidFill>
            <a:schemeClr val="tx1"/>
          </a:solidFill>
          <a:latin typeface="+mn-lt"/>
        </a:defRPr>
      </a:lvl5pPr>
      <a:lvl6pPr marL="2514600" indent="-228600" algn="l" rtl="0" eaLnBrk="0" fontAlgn="base" hangingPunct="0">
        <a:spcBef>
          <a:spcPct val="20000"/>
        </a:spcBef>
        <a:spcAft>
          <a:spcPct val="0"/>
        </a:spcAft>
        <a:buChar char="»"/>
        <a:defRPr sz="2800">
          <a:solidFill>
            <a:schemeClr val="tx1"/>
          </a:solidFill>
          <a:latin typeface="+mn-lt"/>
        </a:defRPr>
      </a:lvl6pPr>
      <a:lvl7pPr marL="2971800" indent="-228600" algn="l" rtl="0" eaLnBrk="0" fontAlgn="base" hangingPunct="0">
        <a:spcBef>
          <a:spcPct val="20000"/>
        </a:spcBef>
        <a:spcAft>
          <a:spcPct val="0"/>
        </a:spcAft>
        <a:buChar char="»"/>
        <a:defRPr sz="2800">
          <a:solidFill>
            <a:schemeClr val="tx1"/>
          </a:solidFill>
          <a:latin typeface="+mn-lt"/>
        </a:defRPr>
      </a:lvl7pPr>
      <a:lvl8pPr marL="3429000" indent="-228600" algn="l" rtl="0" eaLnBrk="0" fontAlgn="base" hangingPunct="0">
        <a:spcBef>
          <a:spcPct val="20000"/>
        </a:spcBef>
        <a:spcAft>
          <a:spcPct val="0"/>
        </a:spcAft>
        <a:buChar char="»"/>
        <a:defRPr sz="2800">
          <a:solidFill>
            <a:schemeClr val="tx1"/>
          </a:solidFill>
          <a:latin typeface="+mn-lt"/>
        </a:defRPr>
      </a:lvl8pPr>
      <a:lvl9pPr marL="3886200" indent="-228600" algn="l" rtl="0" eaLnBrk="0" fontAlgn="base" hangingPunct="0">
        <a:spcBef>
          <a:spcPct val="20000"/>
        </a:spcBef>
        <a:spcAft>
          <a:spcPct val="0"/>
        </a:spcAft>
        <a:buChar char="»"/>
        <a:defRPr sz="28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slide" Target="slide90.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8.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7.wmf"/><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3.emf"/></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17.png"/><Relationship Id="rId4" Type="http://schemas.openxmlformats.org/officeDocument/2006/relationships/oleObject" Target="../embeddings/oleObject3.bin"/></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7" Type="http://schemas.openxmlformats.org/officeDocument/2006/relationships/image" Target="../media/image19.pn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5.bin"/><Relationship Id="rId5" Type="http://schemas.openxmlformats.org/officeDocument/2006/relationships/image" Target="../media/image18.wmf"/><Relationship Id="rId4" Type="http://schemas.openxmlformats.org/officeDocument/2006/relationships/oleObject" Target="../embeddings/oleObject4.bin"/></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2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25.emf"/><Relationship Id="rId5" Type="http://schemas.openxmlformats.org/officeDocument/2006/relationships/image" Target="../media/image24.wmf"/><Relationship Id="rId4" Type="http://schemas.openxmlformats.org/officeDocument/2006/relationships/oleObject" Target="../embeddings/oleObject6.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30.emf"/><Relationship Id="rId4" Type="http://schemas.openxmlformats.org/officeDocument/2006/relationships/oleObject" Target="../embeddings/oleObject7.bin"/></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31.png"/><Relationship Id="rId4" Type="http://schemas.openxmlformats.org/officeDocument/2006/relationships/oleObject" Target="../embeddings/oleObject8.bin"/></Relationships>
</file>

<file path=ppt/slides/_rels/slide56.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55.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68.xml"/><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38.png"/><Relationship Id="rId5" Type="http://schemas.openxmlformats.org/officeDocument/2006/relationships/image" Target="../media/image37.wmf"/><Relationship Id="rId4" Type="http://schemas.openxmlformats.org/officeDocument/2006/relationships/oleObject" Target="../embeddings/oleObject9.bin"/></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8" Type="http://schemas.openxmlformats.org/officeDocument/2006/relationships/oleObject" Target="../embeddings/oleObject12.bin"/><Relationship Id="rId3" Type="http://schemas.openxmlformats.org/officeDocument/2006/relationships/notesSlide" Target="../notesSlides/notesSlide73.xml"/><Relationship Id="rId7" Type="http://schemas.openxmlformats.org/officeDocument/2006/relationships/image" Target="../media/image41.wmf"/><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11.bin"/><Relationship Id="rId11" Type="http://schemas.openxmlformats.org/officeDocument/2006/relationships/image" Target="../media/image43.wmf"/><Relationship Id="rId5" Type="http://schemas.openxmlformats.org/officeDocument/2006/relationships/image" Target="../media/image40.wmf"/><Relationship Id="rId10" Type="http://schemas.openxmlformats.org/officeDocument/2006/relationships/oleObject" Target="../embeddings/oleObject13.bin"/><Relationship Id="rId4" Type="http://schemas.openxmlformats.org/officeDocument/2006/relationships/oleObject" Target="../embeddings/oleObject10.bin"/><Relationship Id="rId9" Type="http://schemas.openxmlformats.org/officeDocument/2006/relationships/image" Target="../media/image42.wmf"/></Relationships>
</file>

<file path=ppt/slides/_rels/slide7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notesSlide" Target="../notesSlides/notesSlide75.xml"/><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image" Target="../media/image45.wmf"/><Relationship Id="rId4" Type="http://schemas.openxmlformats.org/officeDocument/2006/relationships/oleObject" Target="../embeddings/oleObject14.bin"/></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notesSlide" Target="../notesSlides/notesSlide77.xml"/><Relationship Id="rId2" Type="http://schemas.openxmlformats.org/officeDocument/2006/relationships/slideLayout" Target="../slideLayouts/slideLayout2.xml"/><Relationship Id="rId1" Type="http://schemas.openxmlformats.org/officeDocument/2006/relationships/vmlDrawing" Target="../drawings/vmlDrawing10.vml"/><Relationship Id="rId5" Type="http://schemas.openxmlformats.org/officeDocument/2006/relationships/image" Target="../media/image46.wmf"/><Relationship Id="rId4" Type="http://schemas.openxmlformats.org/officeDocument/2006/relationships/oleObject" Target="../embeddings/oleObject15.bin"/></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notesSlide" Target="../notesSlides/notesSlide79.xml"/><Relationship Id="rId2" Type="http://schemas.openxmlformats.org/officeDocument/2006/relationships/slideLayout" Target="../slideLayouts/slideLayout2.xml"/><Relationship Id="rId1" Type="http://schemas.openxmlformats.org/officeDocument/2006/relationships/vmlDrawing" Target="../drawings/vmlDrawing11.vml"/><Relationship Id="rId5" Type="http://schemas.openxmlformats.org/officeDocument/2006/relationships/image" Target="../media/image47.wmf"/><Relationship Id="rId4" Type="http://schemas.openxmlformats.org/officeDocument/2006/relationships/oleObject" Target="../embeddings/oleObject16.bin"/></Relationships>
</file>

<file path=ppt/slides/_rels/slide81.xml.rels><?xml version="1.0" encoding="UTF-8" standalone="yes"?>
<Relationships xmlns="http://schemas.openxmlformats.org/package/2006/relationships"><Relationship Id="rId3" Type="http://schemas.openxmlformats.org/officeDocument/2006/relationships/notesSlide" Target="../notesSlides/notesSlide80.xml"/><Relationship Id="rId2" Type="http://schemas.openxmlformats.org/officeDocument/2006/relationships/slideLayout" Target="../slideLayouts/slideLayout2.xml"/><Relationship Id="rId1" Type="http://schemas.openxmlformats.org/officeDocument/2006/relationships/vmlDrawing" Target="../drawings/vmlDrawing12.vml"/><Relationship Id="rId5" Type="http://schemas.openxmlformats.org/officeDocument/2006/relationships/image" Target="../media/image48.wmf"/><Relationship Id="rId4" Type="http://schemas.openxmlformats.org/officeDocument/2006/relationships/oleObject" Target="../embeddings/oleObject17.bin"/></Relationships>
</file>

<file path=ppt/slides/_rels/slide82.xml.rels><?xml version="1.0" encoding="UTF-8" standalone="yes"?>
<Relationships xmlns="http://schemas.openxmlformats.org/package/2006/relationships"><Relationship Id="rId3" Type="http://schemas.openxmlformats.org/officeDocument/2006/relationships/notesSlide" Target="../notesSlides/notesSlide81.xml"/><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media/image49.wmf"/><Relationship Id="rId5" Type="http://schemas.openxmlformats.org/officeDocument/2006/relationships/oleObject" Target="../embeddings/oleObject18.bin"/><Relationship Id="rId4" Type="http://schemas.openxmlformats.org/officeDocument/2006/relationships/image" Target="../media/image50.wmf"/></Relationships>
</file>

<file path=ppt/slides/_rels/slide83.xml.rels><?xml version="1.0" encoding="UTF-8" standalone="yes"?>
<Relationships xmlns="http://schemas.openxmlformats.org/package/2006/relationships"><Relationship Id="rId3" Type="http://schemas.openxmlformats.org/officeDocument/2006/relationships/notesSlide" Target="../notesSlides/notesSlide82.xml"/><Relationship Id="rId2" Type="http://schemas.openxmlformats.org/officeDocument/2006/relationships/slideLayout" Target="../slideLayouts/slideLayout2.xml"/><Relationship Id="rId1" Type="http://schemas.openxmlformats.org/officeDocument/2006/relationships/vmlDrawing" Target="../drawings/vmlDrawing14.vml"/><Relationship Id="rId5" Type="http://schemas.openxmlformats.org/officeDocument/2006/relationships/image" Target="../media/image51.wmf"/><Relationship Id="rId4" Type="http://schemas.openxmlformats.org/officeDocument/2006/relationships/oleObject" Target="../embeddings/oleObject19.bin"/></Relationships>
</file>

<file path=ppt/slides/_rels/slide84.xml.rels><?xml version="1.0" encoding="UTF-8" standalone="yes"?>
<Relationships xmlns="http://schemas.openxmlformats.org/package/2006/relationships"><Relationship Id="rId3" Type="http://schemas.openxmlformats.org/officeDocument/2006/relationships/notesSlide" Target="../notesSlides/notesSlide83.xml"/><Relationship Id="rId2" Type="http://schemas.openxmlformats.org/officeDocument/2006/relationships/slideLayout" Target="../slideLayouts/slideLayout2.xml"/><Relationship Id="rId1" Type="http://schemas.openxmlformats.org/officeDocument/2006/relationships/vmlDrawing" Target="../drawings/vmlDrawing15.vml"/><Relationship Id="rId5" Type="http://schemas.openxmlformats.org/officeDocument/2006/relationships/image" Target="../media/image52.wmf"/><Relationship Id="rId4" Type="http://schemas.openxmlformats.org/officeDocument/2006/relationships/oleObject" Target="../embeddings/oleObject20.bin"/></Relationships>
</file>

<file path=ppt/slides/_rels/slide85.xml.rels><?xml version="1.0" encoding="UTF-8" standalone="yes"?>
<Relationships xmlns="http://schemas.openxmlformats.org/package/2006/relationships"><Relationship Id="rId3" Type="http://schemas.openxmlformats.org/officeDocument/2006/relationships/notesSlide" Target="../notesSlides/notesSlide84.xml"/><Relationship Id="rId2" Type="http://schemas.openxmlformats.org/officeDocument/2006/relationships/slideLayout" Target="../slideLayouts/slideLayout2.xml"/><Relationship Id="rId1" Type="http://schemas.openxmlformats.org/officeDocument/2006/relationships/vmlDrawing" Target="../drawings/vmlDrawing16.vml"/><Relationship Id="rId5" Type="http://schemas.openxmlformats.org/officeDocument/2006/relationships/image" Target="../media/image53.wmf"/><Relationship Id="rId4" Type="http://schemas.openxmlformats.org/officeDocument/2006/relationships/oleObject" Target="../embeddings/oleObject21.bin"/></Relationships>
</file>

<file path=ppt/slides/_rels/slide8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0"/>
          </p:nvPr>
        </p:nvSpPr>
        <p:spPr>
          <a:xfrm>
            <a:off x="2231378" y="6391275"/>
            <a:ext cx="4557712" cy="319088"/>
          </a:xfrm>
        </p:spPr>
        <p:txBody>
          <a:bodyPr/>
          <a:lstStyle/>
          <a:p>
            <a:r>
              <a:rPr lang="en-US" dirty="0"/>
              <a:t>Instructional Material Complementing FEMA 1051, Design Examples</a:t>
            </a:r>
          </a:p>
        </p:txBody>
      </p:sp>
      <p:pic>
        <p:nvPicPr>
          <p:cNvPr id="5" name="Picture 4" title="2015 NEHRP Recommended Seismic Provisions: Training and Instructional Material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021" y="585233"/>
            <a:ext cx="3816715" cy="492814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9" name="TextBox 8">
            <a:hlinkClick r:id="rId4" action="ppaction://hlinksldjump" tooltip="Any modifications made to the file represent the presenters' opinion only. "/>
          </p:cNvPr>
          <p:cNvSpPr txBox="1"/>
          <p:nvPr/>
        </p:nvSpPr>
        <p:spPr>
          <a:xfrm>
            <a:off x="7748895" y="6129747"/>
            <a:ext cx="1013998" cy="307777"/>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sz="1400" dirty="0"/>
              <a:t>Disclaimer</a:t>
            </a:r>
          </a:p>
        </p:txBody>
      </p:sp>
      <p:sp>
        <p:nvSpPr>
          <p:cNvPr id="7" name="Title 1"/>
          <p:cNvSpPr txBox="1">
            <a:spLocks/>
          </p:cNvSpPr>
          <p:nvPr/>
        </p:nvSpPr>
        <p:spPr bwMode="auto">
          <a:xfrm>
            <a:off x="4139738" y="4142010"/>
            <a:ext cx="4342525" cy="7307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b="1">
                <a:solidFill>
                  <a:srgbClr val="002D80"/>
                </a:solidFill>
                <a:latin typeface="+mj-lt"/>
                <a:ea typeface="+mj-ea"/>
                <a:cs typeface="+mj-cs"/>
              </a:defRPr>
            </a:lvl1pPr>
            <a:lvl2pPr algn="ctr" rtl="0" eaLnBrk="0" fontAlgn="base" hangingPunct="0">
              <a:spcBef>
                <a:spcPct val="0"/>
              </a:spcBef>
              <a:spcAft>
                <a:spcPct val="0"/>
              </a:spcAft>
              <a:defRPr sz="3600" b="1">
                <a:solidFill>
                  <a:srgbClr val="002D80"/>
                </a:solidFill>
                <a:latin typeface="Arial" pitchFamily="34" charset="0"/>
              </a:defRPr>
            </a:lvl2pPr>
            <a:lvl3pPr algn="ctr" rtl="0" eaLnBrk="0" fontAlgn="base" hangingPunct="0">
              <a:spcBef>
                <a:spcPct val="0"/>
              </a:spcBef>
              <a:spcAft>
                <a:spcPct val="0"/>
              </a:spcAft>
              <a:defRPr sz="3600" b="1">
                <a:solidFill>
                  <a:srgbClr val="002D80"/>
                </a:solidFill>
                <a:latin typeface="Arial" pitchFamily="34" charset="0"/>
              </a:defRPr>
            </a:lvl3pPr>
            <a:lvl4pPr algn="ctr" rtl="0" eaLnBrk="0" fontAlgn="base" hangingPunct="0">
              <a:spcBef>
                <a:spcPct val="0"/>
              </a:spcBef>
              <a:spcAft>
                <a:spcPct val="0"/>
              </a:spcAft>
              <a:defRPr sz="3600" b="1">
                <a:solidFill>
                  <a:srgbClr val="002D80"/>
                </a:solidFill>
                <a:latin typeface="Arial" pitchFamily="34" charset="0"/>
              </a:defRPr>
            </a:lvl4pPr>
            <a:lvl5pPr algn="ctr" rtl="0" eaLnBrk="0" fontAlgn="base" hangingPunct="0">
              <a:spcBef>
                <a:spcPct val="0"/>
              </a:spcBef>
              <a:spcAft>
                <a:spcPct val="0"/>
              </a:spcAft>
              <a:defRPr sz="3600" b="1">
                <a:solidFill>
                  <a:srgbClr val="002D80"/>
                </a:solidFill>
                <a:latin typeface="Arial" pitchFamily="34" charset="0"/>
              </a:defRPr>
            </a:lvl5pPr>
            <a:lvl6pPr marL="457200" algn="ctr" rtl="0" eaLnBrk="0" fontAlgn="base" hangingPunct="0">
              <a:spcBef>
                <a:spcPct val="0"/>
              </a:spcBef>
              <a:spcAft>
                <a:spcPct val="0"/>
              </a:spcAft>
              <a:defRPr sz="3600" b="1">
                <a:solidFill>
                  <a:srgbClr val="002D80"/>
                </a:solidFill>
                <a:latin typeface="Arial" pitchFamily="34" charset="0"/>
              </a:defRPr>
            </a:lvl6pPr>
            <a:lvl7pPr marL="914400" algn="ctr" rtl="0" eaLnBrk="0" fontAlgn="base" hangingPunct="0">
              <a:spcBef>
                <a:spcPct val="0"/>
              </a:spcBef>
              <a:spcAft>
                <a:spcPct val="0"/>
              </a:spcAft>
              <a:defRPr sz="3600" b="1">
                <a:solidFill>
                  <a:srgbClr val="002D80"/>
                </a:solidFill>
                <a:latin typeface="Arial" pitchFamily="34" charset="0"/>
              </a:defRPr>
            </a:lvl7pPr>
            <a:lvl8pPr marL="1371600" algn="ctr" rtl="0" eaLnBrk="0" fontAlgn="base" hangingPunct="0">
              <a:spcBef>
                <a:spcPct val="0"/>
              </a:spcBef>
              <a:spcAft>
                <a:spcPct val="0"/>
              </a:spcAft>
              <a:defRPr sz="3600" b="1">
                <a:solidFill>
                  <a:srgbClr val="002D80"/>
                </a:solidFill>
                <a:latin typeface="Arial" pitchFamily="34" charset="0"/>
              </a:defRPr>
            </a:lvl8pPr>
            <a:lvl9pPr marL="1828800" algn="ctr" rtl="0" eaLnBrk="0" fontAlgn="base" hangingPunct="0">
              <a:spcBef>
                <a:spcPct val="0"/>
              </a:spcBef>
              <a:spcAft>
                <a:spcPct val="0"/>
              </a:spcAft>
              <a:defRPr sz="3600" b="1">
                <a:solidFill>
                  <a:srgbClr val="002D80"/>
                </a:solidFill>
                <a:latin typeface="Arial" pitchFamily="34" charset="0"/>
              </a:defRPr>
            </a:lvl9pPr>
          </a:lstStyle>
          <a:p>
            <a:pPr algn="r"/>
            <a:r>
              <a:rPr lang="en-US" sz="3200" i="1" kern="0" dirty="0">
                <a:solidFill>
                  <a:schemeClr val="tx1"/>
                </a:solidFill>
                <a:latin typeface="Times New Roman" panose="02020603050405020304" pitchFamily="18" charset="0"/>
                <a:cs typeface="Times New Roman" panose="02020603050405020304" pitchFamily="18" charset="0"/>
              </a:rPr>
              <a:t>by Rafael Sabelli, S.E.</a:t>
            </a:r>
          </a:p>
        </p:txBody>
      </p:sp>
      <p:sp>
        <p:nvSpPr>
          <p:cNvPr id="2" name="Title 1"/>
          <p:cNvSpPr>
            <a:spLocks noGrp="1"/>
          </p:cNvSpPr>
          <p:nvPr>
            <p:ph type="ctrTitle"/>
          </p:nvPr>
        </p:nvSpPr>
        <p:spPr>
          <a:xfrm>
            <a:off x="4139738" y="2574758"/>
            <a:ext cx="4342525" cy="1567252"/>
          </a:xfrm>
        </p:spPr>
        <p:txBody>
          <a:bodyPr/>
          <a:lstStyle/>
          <a:p>
            <a:pPr algn="r"/>
            <a:r>
              <a:rPr lang="en-US" dirty="0">
                <a:solidFill>
                  <a:schemeClr val="tx1"/>
                </a:solidFill>
              </a:rPr>
              <a:t>Structural Steel Design</a:t>
            </a:r>
          </a:p>
        </p:txBody>
      </p:sp>
      <p:pic>
        <p:nvPicPr>
          <p:cNvPr id="56322" name="Picture 2" title="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87460" y="1232554"/>
            <a:ext cx="1122869" cy="11845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981792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Footer Placeholder 5"/>
          <p:cNvSpPr>
            <a:spLocks noGrp="1"/>
          </p:cNvSpPr>
          <p:nvPr>
            <p:ph type="ftr" sz="quarter" idx="10"/>
          </p:nvPr>
        </p:nvSpPr>
        <p:spPr/>
        <p:txBody>
          <a:bodyPr/>
          <a:lstStyle/>
          <a:p>
            <a:r>
              <a:rPr lang="en-US"/>
              <a:t>Instructional Material Complementing FEMA 1051, Design Examples</a:t>
            </a:r>
          </a:p>
        </p:txBody>
      </p:sp>
      <p:sp>
        <p:nvSpPr>
          <p:cNvPr id="63" name="Slide Number Placeholder 3"/>
          <p:cNvSpPr>
            <a:spLocks noGrp="1"/>
          </p:cNvSpPr>
          <p:nvPr>
            <p:ph type="sldNum" sz="quarter" idx="11"/>
          </p:nvPr>
        </p:nvSpPr>
        <p:spPr/>
        <p:txBody>
          <a:bodyPr/>
          <a:lstStyle/>
          <a:p>
            <a:r>
              <a:rPr lang="en-US"/>
              <a:t>Steel Structures - </a:t>
            </a:r>
            <a:fld id="{1E859C6A-166B-4CD7-AA28-963CDAFE0F46}" type="slidenum">
              <a:rPr lang="en-US" smtClean="0"/>
              <a:pPr/>
              <a:t>10</a:t>
            </a:fld>
            <a:endParaRPr lang="en-US" dirty="0"/>
          </a:p>
        </p:txBody>
      </p:sp>
      <p:graphicFrame>
        <p:nvGraphicFramePr>
          <p:cNvPr id="4099" name="Object 105" descr="Substituting  = 0.3 and rearranging"/>
          <p:cNvGraphicFramePr>
            <a:graphicFrameLocks noGrp="1" noChangeAspect="1"/>
          </p:cNvGraphicFramePr>
          <p:nvPr>
            <p:ph sz="half" idx="4294967295"/>
            <p:extLst>
              <p:ext uri="{D42A27DB-BD31-4B8C-83A1-F6EECF244321}">
                <p14:modId xmlns:p14="http://schemas.microsoft.com/office/powerpoint/2010/main" val="2798862825"/>
              </p:ext>
            </p:extLst>
          </p:nvPr>
        </p:nvGraphicFramePr>
        <p:xfrm>
          <a:off x="6764704" y="4136572"/>
          <a:ext cx="1854200" cy="1166813"/>
        </p:xfrm>
        <a:graphic>
          <a:graphicData uri="http://schemas.openxmlformats.org/presentationml/2006/ole">
            <mc:AlternateContent xmlns:mc="http://schemas.openxmlformats.org/markup-compatibility/2006">
              <mc:Choice xmlns:v="urn:schemas-microsoft-com:vml" Requires="v">
                <p:oleObj spid="_x0000_s3286" name="Equation" r:id="rId4" imgW="749047" imgH="431570" progId="Equation.3">
                  <p:embed/>
                </p:oleObj>
              </mc:Choice>
              <mc:Fallback>
                <p:oleObj name="Equation" r:id="rId4" imgW="749047" imgH="431570" progId="Equation.3">
                  <p:embed/>
                  <p:pic>
                    <p:nvPicPr>
                      <p:cNvPr id="0" name=""/>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64704" y="4136572"/>
                        <a:ext cx="1854200" cy="11668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11" name="Text Box 72"/>
          <p:cNvSpPr txBox="1">
            <a:spLocks noChangeArrowheads="1"/>
          </p:cNvSpPr>
          <p:nvPr/>
        </p:nvSpPr>
        <p:spPr bwMode="auto">
          <a:xfrm>
            <a:off x="3958654" y="3428940"/>
            <a:ext cx="4660250" cy="475387"/>
          </a:xfrm>
          <a:prstGeom prst="rect">
            <a:avLst/>
          </a:prstGeom>
          <a:noFill/>
          <a:ln w="9525">
            <a:noFill/>
            <a:miter lim="800000"/>
            <a:headEnd/>
            <a:tailEnd/>
          </a:ln>
        </p:spPr>
        <p:txBody>
          <a:bodyPr wrap="none">
            <a:spAutoFit/>
          </a:bodyPr>
          <a:lstStyle/>
          <a:p>
            <a:r>
              <a:rPr lang="en-US" sz="2133" u="sng" dirty="0">
                <a:solidFill>
                  <a:srgbClr val="000000"/>
                </a:solidFill>
              </a:rPr>
              <a:t>Substituting </a:t>
            </a:r>
            <a:r>
              <a:rPr lang="en-US" sz="2489" i="1" u="sng" dirty="0">
                <a:solidFill>
                  <a:srgbClr val="000000"/>
                </a:solidFill>
                <a:sym typeface="Symbol" pitchFamily="18" charset="2"/>
              </a:rPr>
              <a:t> </a:t>
            </a:r>
            <a:r>
              <a:rPr lang="en-US" sz="2133" i="1" u="sng" dirty="0">
                <a:solidFill>
                  <a:srgbClr val="000000"/>
                </a:solidFill>
                <a:sym typeface="Symbol" pitchFamily="18" charset="2"/>
              </a:rPr>
              <a:t>= 0.3 and rearranging</a:t>
            </a:r>
            <a:r>
              <a:rPr lang="en-US" sz="2133" dirty="0">
                <a:solidFill>
                  <a:srgbClr val="000000"/>
                </a:solidFill>
              </a:rPr>
              <a:t>:</a:t>
            </a:r>
          </a:p>
        </p:txBody>
      </p:sp>
      <p:graphicFrame>
        <p:nvGraphicFramePr>
          <p:cNvPr id="4098" name="Object 103" descr="Classical plate buckling solution"/>
          <p:cNvGraphicFramePr>
            <a:graphicFrameLocks noGrp="1" noChangeAspect="1"/>
          </p:cNvGraphicFramePr>
          <p:nvPr>
            <p:ph idx="1"/>
            <p:extLst>
              <p:ext uri="{D42A27DB-BD31-4B8C-83A1-F6EECF244321}">
                <p14:modId xmlns:p14="http://schemas.microsoft.com/office/powerpoint/2010/main" val="2406125944"/>
              </p:ext>
            </p:extLst>
          </p:nvPr>
        </p:nvGraphicFramePr>
        <p:xfrm>
          <a:off x="4696096" y="2218635"/>
          <a:ext cx="3922808" cy="1106433"/>
        </p:xfrm>
        <a:graphic>
          <a:graphicData uri="http://schemas.openxmlformats.org/presentationml/2006/ole">
            <mc:AlternateContent xmlns:mc="http://schemas.openxmlformats.org/markup-compatibility/2006">
              <mc:Choice xmlns:v="urn:schemas-microsoft-com:vml" Requires="v">
                <p:oleObj spid="_x0000_s3287" name="Equation" r:id="rId6" imgW="1485418" imgH="418893" progId="Equation.3">
                  <p:embed/>
                </p:oleObj>
              </mc:Choice>
              <mc:Fallback>
                <p:oleObj name="Equation" r:id="rId6" imgW="1485418" imgH="418893" progId="Equation.3">
                  <p:embed/>
                  <p:pic>
                    <p:nvPicPr>
                      <p:cNvPr id="0" name=""/>
                      <p:cNvPicPr>
                        <a:picLocks noGrp="1"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96096" y="2218635"/>
                        <a:ext cx="3922808" cy="110643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10" name="Text Box 70"/>
          <p:cNvSpPr txBox="1">
            <a:spLocks noChangeArrowheads="1"/>
          </p:cNvSpPr>
          <p:nvPr/>
        </p:nvSpPr>
        <p:spPr bwMode="auto">
          <a:xfrm>
            <a:off x="4500469" y="1852728"/>
            <a:ext cx="4118435" cy="420564"/>
          </a:xfrm>
          <a:prstGeom prst="rect">
            <a:avLst/>
          </a:prstGeom>
          <a:noFill/>
          <a:ln w="9525">
            <a:noFill/>
            <a:miter lim="800000"/>
            <a:headEnd/>
            <a:tailEnd/>
          </a:ln>
        </p:spPr>
        <p:txBody>
          <a:bodyPr wrap="none">
            <a:spAutoFit/>
          </a:bodyPr>
          <a:lstStyle/>
          <a:p>
            <a:r>
              <a:rPr lang="en-US" sz="2133" u="sng" dirty="0">
                <a:solidFill>
                  <a:schemeClr val="tx2"/>
                </a:solidFill>
              </a:rPr>
              <a:t>Classical plate buckling solution</a:t>
            </a:r>
            <a:r>
              <a:rPr lang="en-US" sz="2133" dirty="0">
                <a:solidFill>
                  <a:schemeClr val="tx2"/>
                </a:solidFill>
              </a:rPr>
              <a:t>:</a:t>
            </a:r>
          </a:p>
        </p:txBody>
      </p:sp>
      <p:grpSp>
        <p:nvGrpSpPr>
          <p:cNvPr id="2" name="Group 1" descr="Wide-flange shape with flange half-width b and thickness t denoted.&#10;&#10;"/>
          <p:cNvGrpSpPr/>
          <p:nvPr/>
        </p:nvGrpSpPr>
        <p:grpSpPr>
          <a:xfrm>
            <a:off x="904461" y="1583206"/>
            <a:ext cx="2743200" cy="3215922"/>
            <a:chOff x="914400" y="1364545"/>
            <a:chExt cx="2743200" cy="3215922"/>
          </a:xfrm>
        </p:grpSpPr>
        <p:sp>
          <p:nvSpPr>
            <p:cNvPr id="4103" name="Text Box 68"/>
            <p:cNvSpPr txBox="1">
              <a:spLocks noChangeArrowheads="1"/>
            </p:cNvSpPr>
            <p:nvPr/>
          </p:nvSpPr>
          <p:spPr bwMode="black">
            <a:xfrm>
              <a:off x="2277533" y="1364545"/>
              <a:ext cx="336952" cy="420564"/>
            </a:xfrm>
            <a:prstGeom prst="rect">
              <a:avLst/>
            </a:prstGeom>
            <a:noFill/>
            <a:ln w="9525">
              <a:noFill/>
              <a:miter lim="800000"/>
              <a:headEnd/>
              <a:tailEnd/>
            </a:ln>
          </p:spPr>
          <p:txBody>
            <a:bodyPr wrap="none">
              <a:spAutoFit/>
            </a:bodyPr>
            <a:lstStyle/>
            <a:p>
              <a:r>
                <a:rPr lang="en-US" sz="2133" i="1"/>
                <a:t>b</a:t>
              </a:r>
            </a:p>
          </p:txBody>
        </p:sp>
        <p:grpSp>
          <p:nvGrpSpPr>
            <p:cNvPr id="4104" name="Group 61"/>
            <p:cNvGrpSpPr>
              <a:grpSpLocks/>
            </p:cNvGrpSpPr>
            <p:nvPr/>
          </p:nvGrpSpPr>
          <p:grpSpPr bwMode="auto">
            <a:xfrm>
              <a:off x="914400" y="1995311"/>
              <a:ext cx="2026356" cy="2585156"/>
              <a:chOff x="2064" y="1855"/>
              <a:chExt cx="1175" cy="1649"/>
            </a:xfrm>
          </p:grpSpPr>
          <p:sp>
            <p:nvSpPr>
              <p:cNvPr id="4115" name="Freeform 4"/>
              <p:cNvSpPr>
                <a:spLocks/>
              </p:cNvSpPr>
              <p:nvPr/>
            </p:nvSpPr>
            <p:spPr bwMode="black">
              <a:xfrm>
                <a:off x="2672" y="3340"/>
                <a:ext cx="31" cy="13"/>
              </a:xfrm>
              <a:custGeom>
                <a:avLst/>
                <a:gdLst>
                  <a:gd name="T0" fmla="*/ 34 w 30"/>
                  <a:gd name="T1" fmla="*/ 0 h 17"/>
                  <a:gd name="T2" fmla="*/ 35 w 30"/>
                  <a:gd name="T3" fmla="*/ 3 h 17"/>
                  <a:gd name="T4" fmla="*/ 35 w 30"/>
                  <a:gd name="T5" fmla="*/ 3 h 17"/>
                  <a:gd name="T6" fmla="*/ 2 w 30"/>
                  <a:gd name="T7" fmla="*/ 5 h 17"/>
                  <a:gd name="T8" fmla="*/ 2 w 30"/>
                  <a:gd name="T9" fmla="*/ 4 h 17"/>
                  <a:gd name="T10" fmla="*/ 0 w 30"/>
                  <a:gd name="T11" fmla="*/ 2 h 17"/>
                  <a:gd name="T12" fmla="*/ 34 w 30"/>
                  <a:gd name="T13" fmla="*/ 0 h 17"/>
                  <a:gd name="T14" fmla="*/ 0 60000 65536"/>
                  <a:gd name="T15" fmla="*/ 0 60000 65536"/>
                  <a:gd name="T16" fmla="*/ 0 60000 65536"/>
                  <a:gd name="T17" fmla="*/ 0 60000 65536"/>
                  <a:gd name="T18" fmla="*/ 0 60000 65536"/>
                  <a:gd name="T19" fmla="*/ 0 60000 65536"/>
                  <a:gd name="T20" fmla="*/ 0 60000 65536"/>
                  <a:gd name="T21" fmla="*/ 0 w 30"/>
                  <a:gd name="T22" fmla="*/ 0 h 17"/>
                  <a:gd name="T23" fmla="*/ 30 w 30"/>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17">
                    <a:moveTo>
                      <a:pt x="29" y="0"/>
                    </a:moveTo>
                    <a:lnTo>
                      <a:pt x="30" y="12"/>
                    </a:lnTo>
                    <a:lnTo>
                      <a:pt x="30" y="10"/>
                    </a:lnTo>
                    <a:lnTo>
                      <a:pt x="2" y="17"/>
                    </a:lnTo>
                    <a:lnTo>
                      <a:pt x="2" y="14"/>
                    </a:lnTo>
                    <a:lnTo>
                      <a:pt x="0" y="2"/>
                    </a:lnTo>
                    <a:lnTo>
                      <a:pt x="29" y="0"/>
                    </a:lnTo>
                    <a:close/>
                  </a:path>
                </a:pathLst>
              </a:custGeom>
              <a:solidFill>
                <a:schemeClr val="tx1"/>
              </a:solidFill>
              <a:ln w="9525">
                <a:solidFill>
                  <a:schemeClr val="tx1"/>
                </a:solidFill>
                <a:round/>
                <a:headEnd/>
                <a:tailEnd/>
              </a:ln>
            </p:spPr>
            <p:txBody>
              <a:bodyPr/>
              <a:lstStyle/>
              <a:p>
                <a:endParaRPr lang="en-US" sz="2133"/>
              </a:p>
            </p:txBody>
          </p:sp>
          <p:sp>
            <p:nvSpPr>
              <p:cNvPr id="4116" name="Freeform 5"/>
              <p:cNvSpPr>
                <a:spLocks/>
              </p:cNvSpPr>
              <p:nvPr/>
            </p:nvSpPr>
            <p:spPr bwMode="black">
              <a:xfrm>
                <a:off x="2672" y="3348"/>
                <a:ext cx="35" cy="18"/>
              </a:xfrm>
              <a:custGeom>
                <a:avLst/>
                <a:gdLst>
                  <a:gd name="T0" fmla="*/ 52 w 31"/>
                  <a:gd name="T1" fmla="*/ 0 h 22"/>
                  <a:gd name="T2" fmla="*/ 58 w 31"/>
                  <a:gd name="T3" fmla="*/ 5 h 22"/>
                  <a:gd name="T4" fmla="*/ 55 w 31"/>
                  <a:gd name="T5" fmla="*/ 3 h 22"/>
                  <a:gd name="T6" fmla="*/ 9 w 31"/>
                  <a:gd name="T7" fmla="*/ 8 h 22"/>
                  <a:gd name="T8" fmla="*/ 3 w 31"/>
                  <a:gd name="T9" fmla="*/ 7 h 22"/>
                  <a:gd name="T10" fmla="*/ 0 w 31"/>
                  <a:gd name="T11" fmla="*/ 2 h 22"/>
                  <a:gd name="T12" fmla="*/ 52 w 31"/>
                  <a:gd name="T13" fmla="*/ 0 h 22"/>
                  <a:gd name="T14" fmla="*/ 0 60000 65536"/>
                  <a:gd name="T15" fmla="*/ 0 60000 65536"/>
                  <a:gd name="T16" fmla="*/ 0 60000 65536"/>
                  <a:gd name="T17" fmla="*/ 0 60000 65536"/>
                  <a:gd name="T18" fmla="*/ 0 60000 65536"/>
                  <a:gd name="T19" fmla="*/ 0 60000 65536"/>
                  <a:gd name="T20" fmla="*/ 0 60000 65536"/>
                  <a:gd name="T21" fmla="*/ 0 w 31"/>
                  <a:gd name="T22" fmla="*/ 0 h 22"/>
                  <a:gd name="T23" fmla="*/ 31 w 31"/>
                  <a:gd name="T24" fmla="*/ 22 h 2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 h="22">
                    <a:moveTo>
                      <a:pt x="28" y="0"/>
                    </a:moveTo>
                    <a:lnTo>
                      <a:pt x="31" y="12"/>
                    </a:lnTo>
                    <a:lnTo>
                      <a:pt x="30" y="9"/>
                    </a:lnTo>
                    <a:lnTo>
                      <a:pt x="4" y="22"/>
                    </a:lnTo>
                    <a:lnTo>
                      <a:pt x="3" y="19"/>
                    </a:lnTo>
                    <a:lnTo>
                      <a:pt x="0" y="7"/>
                    </a:lnTo>
                    <a:lnTo>
                      <a:pt x="28" y="0"/>
                    </a:lnTo>
                    <a:close/>
                  </a:path>
                </a:pathLst>
              </a:custGeom>
              <a:solidFill>
                <a:schemeClr val="tx1"/>
              </a:solidFill>
              <a:ln w="9525">
                <a:solidFill>
                  <a:schemeClr val="tx1"/>
                </a:solidFill>
                <a:round/>
                <a:headEnd/>
                <a:tailEnd/>
              </a:ln>
            </p:spPr>
            <p:txBody>
              <a:bodyPr/>
              <a:lstStyle/>
              <a:p>
                <a:endParaRPr lang="en-US" sz="2133"/>
              </a:p>
            </p:txBody>
          </p:sp>
          <p:sp>
            <p:nvSpPr>
              <p:cNvPr id="4117" name="Freeform 6"/>
              <p:cNvSpPr>
                <a:spLocks/>
              </p:cNvSpPr>
              <p:nvPr/>
            </p:nvSpPr>
            <p:spPr bwMode="black">
              <a:xfrm>
                <a:off x="2679" y="3355"/>
                <a:ext cx="33" cy="21"/>
              </a:xfrm>
              <a:custGeom>
                <a:avLst/>
                <a:gdLst>
                  <a:gd name="T0" fmla="*/ 31 w 32"/>
                  <a:gd name="T1" fmla="*/ 0 h 26"/>
                  <a:gd name="T2" fmla="*/ 37 w 32"/>
                  <a:gd name="T3" fmla="*/ 3 h 26"/>
                  <a:gd name="T4" fmla="*/ 36 w 32"/>
                  <a:gd name="T5" fmla="*/ 2 h 26"/>
                  <a:gd name="T6" fmla="*/ 7 w 32"/>
                  <a:gd name="T7" fmla="*/ 9 h 26"/>
                  <a:gd name="T8" fmla="*/ 6 w 32"/>
                  <a:gd name="T9" fmla="*/ 8 h 26"/>
                  <a:gd name="T10" fmla="*/ 0 w 32"/>
                  <a:gd name="T11" fmla="*/ 5 h 26"/>
                  <a:gd name="T12" fmla="*/ 31 w 32"/>
                  <a:gd name="T13" fmla="*/ 0 h 26"/>
                  <a:gd name="T14" fmla="*/ 0 60000 65536"/>
                  <a:gd name="T15" fmla="*/ 0 60000 65536"/>
                  <a:gd name="T16" fmla="*/ 0 60000 65536"/>
                  <a:gd name="T17" fmla="*/ 0 60000 65536"/>
                  <a:gd name="T18" fmla="*/ 0 60000 65536"/>
                  <a:gd name="T19" fmla="*/ 0 60000 65536"/>
                  <a:gd name="T20" fmla="*/ 0 60000 65536"/>
                  <a:gd name="T21" fmla="*/ 0 w 32"/>
                  <a:gd name="T22" fmla="*/ 0 h 26"/>
                  <a:gd name="T23" fmla="*/ 32 w 32"/>
                  <a:gd name="T24" fmla="*/ 26 h 2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 h="26">
                    <a:moveTo>
                      <a:pt x="26" y="0"/>
                    </a:moveTo>
                    <a:lnTo>
                      <a:pt x="32" y="10"/>
                    </a:lnTo>
                    <a:lnTo>
                      <a:pt x="31" y="8"/>
                    </a:lnTo>
                    <a:lnTo>
                      <a:pt x="7" y="26"/>
                    </a:lnTo>
                    <a:lnTo>
                      <a:pt x="6" y="24"/>
                    </a:lnTo>
                    <a:lnTo>
                      <a:pt x="0" y="13"/>
                    </a:lnTo>
                    <a:lnTo>
                      <a:pt x="26" y="0"/>
                    </a:lnTo>
                    <a:close/>
                  </a:path>
                </a:pathLst>
              </a:custGeom>
              <a:solidFill>
                <a:schemeClr val="tx1"/>
              </a:solidFill>
              <a:ln w="9525">
                <a:solidFill>
                  <a:schemeClr val="tx1"/>
                </a:solidFill>
                <a:round/>
                <a:headEnd/>
                <a:tailEnd/>
              </a:ln>
            </p:spPr>
            <p:txBody>
              <a:bodyPr/>
              <a:lstStyle/>
              <a:p>
                <a:endParaRPr lang="en-US" sz="2133"/>
              </a:p>
            </p:txBody>
          </p:sp>
          <p:sp>
            <p:nvSpPr>
              <p:cNvPr id="4118" name="Freeform 7"/>
              <p:cNvSpPr>
                <a:spLocks/>
              </p:cNvSpPr>
              <p:nvPr/>
            </p:nvSpPr>
            <p:spPr bwMode="black">
              <a:xfrm>
                <a:off x="2686" y="3361"/>
                <a:ext cx="35" cy="26"/>
              </a:xfrm>
              <a:custGeom>
                <a:avLst/>
                <a:gdLst>
                  <a:gd name="T0" fmla="*/ 37 w 32"/>
                  <a:gd name="T1" fmla="*/ 0 h 30"/>
                  <a:gd name="T2" fmla="*/ 50 w 32"/>
                  <a:gd name="T3" fmla="*/ 5 h 30"/>
                  <a:gd name="T4" fmla="*/ 47 w 32"/>
                  <a:gd name="T5" fmla="*/ 3 h 30"/>
                  <a:gd name="T6" fmla="*/ 16 w 32"/>
                  <a:gd name="T7" fmla="*/ 15 h 30"/>
                  <a:gd name="T8" fmla="*/ 14 w 32"/>
                  <a:gd name="T9" fmla="*/ 14 h 30"/>
                  <a:gd name="T10" fmla="*/ 0 w 32"/>
                  <a:gd name="T11" fmla="*/ 9 h 30"/>
                  <a:gd name="T12" fmla="*/ 37 w 32"/>
                  <a:gd name="T13" fmla="*/ 0 h 30"/>
                  <a:gd name="T14" fmla="*/ 0 60000 65536"/>
                  <a:gd name="T15" fmla="*/ 0 60000 65536"/>
                  <a:gd name="T16" fmla="*/ 0 60000 65536"/>
                  <a:gd name="T17" fmla="*/ 0 60000 65536"/>
                  <a:gd name="T18" fmla="*/ 0 60000 65536"/>
                  <a:gd name="T19" fmla="*/ 0 60000 65536"/>
                  <a:gd name="T20" fmla="*/ 0 60000 65536"/>
                  <a:gd name="T21" fmla="*/ 0 w 32"/>
                  <a:gd name="T22" fmla="*/ 0 h 30"/>
                  <a:gd name="T23" fmla="*/ 32 w 32"/>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 h="30">
                    <a:moveTo>
                      <a:pt x="24" y="0"/>
                    </a:moveTo>
                    <a:lnTo>
                      <a:pt x="32" y="10"/>
                    </a:lnTo>
                    <a:lnTo>
                      <a:pt x="30" y="8"/>
                    </a:lnTo>
                    <a:lnTo>
                      <a:pt x="11" y="30"/>
                    </a:lnTo>
                    <a:lnTo>
                      <a:pt x="9" y="28"/>
                    </a:lnTo>
                    <a:lnTo>
                      <a:pt x="0" y="18"/>
                    </a:lnTo>
                    <a:lnTo>
                      <a:pt x="24" y="0"/>
                    </a:lnTo>
                    <a:close/>
                  </a:path>
                </a:pathLst>
              </a:custGeom>
              <a:solidFill>
                <a:schemeClr val="tx1"/>
              </a:solidFill>
              <a:ln w="9525">
                <a:solidFill>
                  <a:schemeClr val="tx1"/>
                </a:solidFill>
                <a:round/>
                <a:headEnd/>
                <a:tailEnd/>
              </a:ln>
            </p:spPr>
            <p:txBody>
              <a:bodyPr/>
              <a:lstStyle/>
              <a:p>
                <a:endParaRPr lang="en-US" sz="2133"/>
              </a:p>
            </p:txBody>
          </p:sp>
          <p:sp>
            <p:nvSpPr>
              <p:cNvPr id="4119" name="Freeform 8"/>
              <p:cNvSpPr>
                <a:spLocks/>
              </p:cNvSpPr>
              <p:nvPr/>
            </p:nvSpPr>
            <p:spPr bwMode="black">
              <a:xfrm>
                <a:off x="2697" y="3368"/>
                <a:ext cx="32" cy="26"/>
              </a:xfrm>
              <a:custGeom>
                <a:avLst/>
                <a:gdLst>
                  <a:gd name="T0" fmla="*/ 38 w 28"/>
                  <a:gd name="T1" fmla="*/ 0 h 31"/>
                  <a:gd name="T2" fmla="*/ 55 w 28"/>
                  <a:gd name="T3" fmla="*/ 3 h 31"/>
                  <a:gd name="T4" fmla="*/ 49 w 28"/>
                  <a:gd name="T5" fmla="*/ 3 h 31"/>
                  <a:gd name="T6" fmla="*/ 25 w 28"/>
                  <a:gd name="T7" fmla="*/ 13 h 31"/>
                  <a:gd name="T8" fmla="*/ 17 w 28"/>
                  <a:gd name="T9" fmla="*/ 13 h 31"/>
                  <a:gd name="T10" fmla="*/ 0 w 28"/>
                  <a:gd name="T11" fmla="*/ 9 h 31"/>
                  <a:gd name="T12" fmla="*/ 38 w 28"/>
                  <a:gd name="T13" fmla="*/ 0 h 31"/>
                  <a:gd name="T14" fmla="*/ 0 60000 65536"/>
                  <a:gd name="T15" fmla="*/ 0 60000 65536"/>
                  <a:gd name="T16" fmla="*/ 0 60000 65536"/>
                  <a:gd name="T17" fmla="*/ 0 60000 65536"/>
                  <a:gd name="T18" fmla="*/ 0 60000 65536"/>
                  <a:gd name="T19" fmla="*/ 0 60000 65536"/>
                  <a:gd name="T20" fmla="*/ 0 60000 65536"/>
                  <a:gd name="T21" fmla="*/ 0 w 28"/>
                  <a:gd name="T22" fmla="*/ 0 h 31"/>
                  <a:gd name="T23" fmla="*/ 28 w 28"/>
                  <a:gd name="T24" fmla="*/ 31 h 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 h="31">
                    <a:moveTo>
                      <a:pt x="19" y="0"/>
                    </a:moveTo>
                    <a:lnTo>
                      <a:pt x="28" y="8"/>
                    </a:lnTo>
                    <a:lnTo>
                      <a:pt x="25" y="6"/>
                    </a:lnTo>
                    <a:lnTo>
                      <a:pt x="13" y="31"/>
                    </a:lnTo>
                    <a:lnTo>
                      <a:pt x="9" y="30"/>
                    </a:lnTo>
                    <a:lnTo>
                      <a:pt x="0" y="22"/>
                    </a:lnTo>
                    <a:lnTo>
                      <a:pt x="19" y="0"/>
                    </a:lnTo>
                    <a:close/>
                  </a:path>
                </a:pathLst>
              </a:custGeom>
              <a:solidFill>
                <a:schemeClr val="tx1"/>
              </a:solidFill>
              <a:ln w="9525">
                <a:solidFill>
                  <a:schemeClr val="tx1"/>
                </a:solidFill>
                <a:round/>
                <a:headEnd/>
                <a:tailEnd/>
              </a:ln>
            </p:spPr>
            <p:txBody>
              <a:bodyPr/>
              <a:lstStyle/>
              <a:p>
                <a:endParaRPr lang="en-US" sz="2133"/>
              </a:p>
            </p:txBody>
          </p:sp>
          <p:sp>
            <p:nvSpPr>
              <p:cNvPr id="4120" name="Freeform 9"/>
              <p:cNvSpPr>
                <a:spLocks/>
              </p:cNvSpPr>
              <p:nvPr/>
            </p:nvSpPr>
            <p:spPr bwMode="black">
              <a:xfrm>
                <a:off x="2712" y="3374"/>
                <a:ext cx="26" cy="24"/>
              </a:xfrm>
              <a:custGeom>
                <a:avLst/>
                <a:gdLst>
                  <a:gd name="T0" fmla="*/ 23 w 23"/>
                  <a:gd name="T1" fmla="*/ 0 h 32"/>
                  <a:gd name="T2" fmla="*/ 42 w 23"/>
                  <a:gd name="T3" fmla="*/ 2 h 32"/>
                  <a:gd name="T4" fmla="*/ 41 w 23"/>
                  <a:gd name="T5" fmla="*/ 2 h 32"/>
                  <a:gd name="T6" fmla="*/ 24 w 23"/>
                  <a:gd name="T7" fmla="*/ 7 h 32"/>
                  <a:gd name="T8" fmla="*/ 23 w 23"/>
                  <a:gd name="T9" fmla="*/ 7 h 32"/>
                  <a:gd name="T10" fmla="*/ 0 w 23"/>
                  <a:gd name="T11" fmla="*/ 5 h 32"/>
                  <a:gd name="T12" fmla="*/ 23 w 23"/>
                  <a:gd name="T13" fmla="*/ 0 h 32"/>
                  <a:gd name="T14" fmla="*/ 0 60000 65536"/>
                  <a:gd name="T15" fmla="*/ 0 60000 65536"/>
                  <a:gd name="T16" fmla="*/ 0 60000 65536"/>
                  <a:gd name="T17" fmla="*/ 0 60000 65536"/>
                  <a:gd name="T18" fmla="*/ 0 60000 65536"/>
                  <a:gd name="T19" fmla="*/ 0 60000 65536"/>
                  <a:gd name="T20" fmla="*/ 0 60000 65536"/>
                  <a:gd name="T21" fmla="*/ 0 w 23"/>
                  <a:gd name="T22" fmla="*/ 0 h 32"/>
                  <a:gd name="T23" fmla="*/ 23 w 23"/>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 h="32">
                    <a:moveTo>
                      <a:pt x="12" y="0"/>
                    </a:moveTo>
                    <a:lnTo>
                      <a:pt x="23" y="6"/>
                    </a:lnTo>
                    <a:lnTo>
                      <a:pt x="22" y="5"/>
                    </a:lnTo>
                    <a:lnTo>
                      <a:pt x="13" y="32"/>
                    </a:lnTo>
                    <a:lnTo>
                      <a:pt x="12" y="31"/>
                    </a:lnTo>
                    <a:lnTo>
                      <a:pt x="0" y="25"/>
                    </a:lnTo>
                    <a:lnTo>
                      <a:pt x="12" y="0"/>
                    </a:lnTo>
                    <a:close/>
                  </a:path>
                </a:pathLst>
              </a:custGeom>
              <a:solidFill>
                <a:schemeClr val="tx1"/>
              </a:solidFill>
              <a:ln w="9525">
                <a:solidFill>
                  <a:schemeClr val="tx1"/>
                </a:solidFill>
                <a:round/>
                <a:headEnd/>
                <a:tailEnd/>
              </a:ln>
            </p:spPr>
            <p:txBody>
              <a:bodyPr/>
              <a:lstStyle/>
              <a:p>
                <a:endParaRPr lang="en-US" sz="2133"/>
              </a:p>
            </p:txBody>
          </p:sp>
          <p:sp>
            <p:nvSpPr>
              <p:cNvPr id="4121" name="Freeform 10"/>
              <p:cNvSpPr>
                <a:spLocks/>
              </p:cNvSpPr>
              <p:nvPr/>
            </p:nvSpPr>
            <p:spPr bwMode="black">
              <a:xfrm>
                <a:off x="2725" y="3377"/>
                <a:ext cx="24" cy="25"/>
              </a:xfrm>
              <a:custGeom>
                <a:avLst/>
                <a:gdLst>
                  <a:gd name="T0" fmla="*/ 17 w 21"/>
                  <a:gd name="T1" fmla="*/ 0 h 30"/>
                  <a:gd name="T2" fmla="*/ 40 w 21"/>
                  <a:gd name="T3" fmla="*/ 3 h 30"/>
                  <a:gd name="T4" fmla="*/ 33 w 21"/>
                  <a:gd name="T5" fmla="*/ 3 h 30"/>
                  <a:gd name="T6" fmla="*/ 29 w 21"/>
                  <a:gd name="T7" fmla="*/ 13 h 30"/>
                  <a:gd name="T8" fmla="*/ 22 w 21"/>
                  <a:gd name="T9" fmla="*/ 13 h 30"/>
                  <a:gd name="T10" fmla="*/ 0 w 21"/>
                  <a:gd name="T11" fmla="*/ 11 h 30"/>
                  <a:gd name="T12" fmla="*/ 17 w 21"/>
                  <a:gd name="T13" fmla="*/ 0 h 30"/>
                  <a:gd name="T14" fmla="*/ 0 60000 65536"/>
                  <a:gd name="T15" fmla="*/ 0 60000 65536"/>
                  <a:gd name="T16" fmla="*/ 0 60000 65536"/>
                  <a:gd name="T17" fmla="*/ 0 60000 65536"/>
                  <a:gd name="T18" fmla="*/ 0 60000 65536"/>
                  <a:gd name="T19" fmla="*/ 0 60000 65536"/>
                  <a:gd name="T20" fmla="*/ 0 60000 65536"/>
                  <a:gd name="T21" fmla="*/ 0 w 21"/>
                  <a:gd name="T22" fmla="*/ 0 h 30"/>
                  <a:gd name="T23" fmla="*/ 21 w 21"/>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 h="30">
                    <a:moveTo>
                      <a:pt x="9" y="0"/>
                    </a:moveTo>
                    <a:lnTo>
                      <a:pt x="21" y="3"/>
                    </a:lnTo>
                    <a:lnTo>
                      <a:pt x="17" y="3"/>
                    </a:lnTo>
                    <a:lnTo>
                      <a:pt x="15" y="30"/>
                    </a:lnTo>
                    <a:lnTo>
                      <a:pt x="11" y="30"/>
                    </a:lnTo>
                    <a:lnTo>
                      <a:pt x="0" y="27"/>
                    </a:lnTo>
                    <a:lnTo>
                      <a:pt x="9" y="0"/>
                    </a:lnTo>
                    <a:close/>
                  </a:path>
                </a:pathLst>
              </a:custGeom>
              <a:solidFill>
                <a:schemeClr val="tx1"/>
              </a:solidFill>
              <a:ln w="9525">
                <a:solidFill>
                  <a:schemeClr val="tx1"/>
                </a:solidFill>
                <a:round/>
                <a:headEnd/>
                <a:tailEnd/>
              </a:ln>
            </p:spPr>
            <p:txBody>
              <a:bodyPr/>
              <a:lstStyle/>
              <a:p>
                <a:endParaRPr lang="en-US" sz="2133"/>
              </a:p>
            </p:txBody>
          </p:sp>
          <p:sp>
            <p:nvSpPr>
              <p:cNvPr id="4122" name="Freeform 11"/>
              <p:cNvSpPr>
                <a:spLocks/>
              </p:cNvSpPr>
              <p:nvPr/>
            </p:nvSpPr>
            <p:spPr bwMode="black">
              <a:xfrm>
                <a:off x="2743" y="3381"/>
                <a:ext cx="17" cy="22"/>
              </a:xfrm>
              <a:custGeom>
                <a:avLst/>
                <a:gdLst>
                  <a:gd name="T0" fmla="*/ 2 w 15"/>
                  <a:gd name="T1" fmla="*/ 0 h 28"/>
                  <a:gd name="T2" fmla="*/ 28 w 15"/>
                  <a:gd name="T3" fmla="*/ 1 h 28"/>
                  <a:gd name="T4" fmla="*/ 25 w 15"/>
                  <a:gd name="T5" fmla="*/ 8 h 28"/>
                  <a:gd name="T6" fmla="*/ 0 w 15"/>
                  <a:gd name="T7" fmla="*/ 8 h 28"/>
                  <a:gd name="T8" fmla="*/ 2 w 15"/>
                  <a:gd name="T9" fmla="*/ 0 h 28"/>
                  <a:gd name="T10" fmla="*/ 0 60000 65536"/>
                  <a:gd name="T11" fmla="*/ 0 60000 65536"/>
                  <a:gd name="T12" fmla="*/ 0 60000 65536"/>
                  <a:gd name="T13" fmla="*/ 0 60000 65536"/>
                  <a:gd name="T14" fmla="*/ 0 60000 65536"/>
                  <a:gd name="T15" fmla="*/ 0 w 15"/>
                  <a:gd name="T16" fmla="*/ 0 h 28"/>
                  <a:gd name="T17" fmla="*/ 15 w 15"/>
                  <a:gd name="T18" fmla="*/ 28 h 28"/>
                </a:gdLst>
                <a:ahLst/>
                <a:cxnLst>
                  <a:cxn ang="T10">
                    <a:pos x="T0" y="T1"/>
                  </a:cxn>
                  <a:cxn ang="T11">
                    <a:pos x="T2" y="T3"/>
                  </a:cxn>
                  <a:cxn ang="T12">
                    <a:pos x="T4" y="T5"/>
                  </a:cxn>
                  <a:cxn ang="T13">
                    <a:pos x="T6" y="T7"/>
                  </a:cxn>
                  <a:cxn ang="T14">
                    <a:pos x="T8" y="T9"/>
                  </a:cxn>
                </a:cxnLst>
                <a:rect l="T15" t="T16" r="T17" b="T18"/>
                <a:pathLst>
                  <a:path w="15" h="28">
                    <a:moveTo>
                      <a:pt x="2" y="0"/>
                    </a:moveTo>
                    <a:lnTo>
                      <a:pt x="15" y="1"/>
                    </a:lnTo>
                    <a:lnTo>
                      <a:pt x="13" y="28"/>
                    </a:lnTo>
                    <a:lnTo>
                      <a:pt x="0" y="27"/>
                    </a:lnTo>
                    <a:lnTo>
                      <a:pt x="2" y="0"/>
                    </a:lnTo>
                    <a:close/>
                  </a:path>
                </a:pathLst>
              </a:custGeom>
              <a:solidFill>
                <a:schemeClr val="tx1"/>
              </a:solidFill>
              <a:ln w="9525">
                <a:solidFill>
                  <a:schemeClr val="tx1"/>
                </a:solidFill>
                <a:round/>
                <a:headEnd/>
                <a:tailEnd/>
              </a:ln>
            </p:spPr>
            <p:txBody>
              <a:bodyPr/>
              <a:lstStyle/>
              <a:p>
                <a:endParaRPr lang="en-US" sz="2133"/>
              </a:p>
            </p:txBody>
          </p:sp>
          <p:sp>
            <p:nvSpPr>
              <p:cNvPr id="4123" name="Freeform 12"/>
              <p:cNvSpPr>
                <a:spLocks/>
              </p:cNvSpPr>
              <p:nvPr/>
            </p:nvSpPr>
            <p:spPr bwMode="black">
              <a:xfrm>
                <a:off x="2543" y="3381"/>
                <a:ext cx="20" cy="22"/>
              </a:xfrm>
              <a:custGeom>
                <a:avLst/>
                <a:gdLst>
                  <a:gd name="T0" fmla="*/ 0 w 19"/>
                  <a:gd name="T1" fmla="*/ 1 h 28"/>
                  <a:gd name="T2" fmla="*/ 18 w 19"/>
                  <a:gd name="T3" fmla="*/ 0 h 28"/>
                  <a:gd name="T4" fmla="*/ 9 w 19"/>
                  <a:gd name="T5" fmla="*/ 0 h 28"/>
                  <a:gd name="T6" fmla="*/ 24 w 19"/>
                  <a:gd name="T7" fmla="*/ 8 h 28"/>
                  <a:gd name="T8" fmla="*/ 20 w 19"/>
                  <a:gd name="T9" fmla="*/ 8 h 28"/>
                  <a:gd name="T10" fmla="*/ 2 w 19"/>
                  <a:gd name="T11" fmla="*/ 8 h 28"/>
                  <a:gd name="T12" fmla="*/ 0 w 19"/>
                  <a:gd name="T13" fmla="*/ 1 h 28"/>
                  <a:gd name="T14" fmla="*/ 0 60000 65536"/>
                  <a:gd name="T15" fmla="*/ 0 60000 65536"/>
                  <a:gd name="T16" fmla="*/ 0 60000 65536"/>
                  <a:gd name="T17" fmla="*/ 0 60000 65536"/>
                  <a:gd name="T18" fmla="*/ 0 60000 65536"/>
                  <a:gd name="T19" fmla="*/ 0 60000 65536"/>
                  <a:gd name="T20" fmla="*/ 0 60000 65536"/>
                  <a:gd name="T21" fmla="*/ 0 w 19"/>
                  <a:gd name="T22" fmla="*/ 0 h 28"/>
                  <a:gd name="T23" fmla="*/ 19 w 19"/>
                  <a:gd name="T24" fmla="*/ 28 h 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 h="28">
                    <a:moveTo>
                      <a:pt x="0" y="1"/>
                    </a:moveTo>
                    <a:lnTo>
                      <a:pt x="13" y="0"/>
                    </a:lnTo>
                    <a:lnTo>
                      <a:pt x="9" y="0"/>
                    </a:lnTo>
                    <a:lnTo>
                      <a:pt x="19" y="27"/>
                    </a:lnTo>
                    <a:lnTo>
                      <a:pt x="15" y="27"/>
                    </a:lnTo>
                    <a:lnTo>
                      <a:pt x="2" y="28"/>
                    </a:lnTo>
                    <a:lnTo>
                      <a:pt x="0" y="1"/>
                    </a:lnTo>
                    <a:close/>
                  </a:path>
                </a:pathLst>
              </a:custGeom>
              <a:solidFill>
                <a:schemeClr val="tx1"/>
              </a:solidFill>
              <a:ln w="9525">
                <a:solidFill>
                  <a:schemeClr val="tx1"/>
                </a:solidFill>
                <a:round/>
                <a:headEnd/>
                <a:tailEnd/>
              </a:ln>
            </p:spPr>
            <p:txBody>
              <a:bodyPr/>
              <a:lstStyle/>
              <a:p>
                <a:endParaRPr lang="en-US" sz="2133"/>
              </a:p>
            </p:txBody>
          </p:sp>
          <p:sp>
            <p:nvSpPr>
              <p:cNvPr id="4124" name="Freeform 13"/>
              <p:cNvSpPr>
                <a:spLocks/>
              </p:cNvSpPr>
              <p:nvPr/>
            </p:nvSpPr>
            <p:spPr bwMode="black">
              <a:xfrm>
                <a:off x="2554" y="3377"/>
                <a:ext cx="24" cy="25"/>
              </a:xfrm>
              <a:custGeom>
                <a:avLst/>
                <a:gdLst>
                  <a:gd name="T0" fmla="*/ 0 w 23"/>
                  <a:gd name="T1" fmla="*/ 3 h 30"/>
                  <a:gd name="T2" fmla="*/ 17 w 23"/>
                  <a:gd name="T3" fmla="*/ 0 h 30"/>
                  <a:gd name="T4" fmla="*/ 11 w 23"/>
                  <a:gd name="T5" fmla="*/ 1 h 30"/>
                  <a:gd name="T6" fmla="*/ 28 w 23"/>
                  <a:gd name="T7" fmla="*/ 11 h 30"/>
                  <a:gd name="T8" fmla="*/ 26 w 23"/>
                  <a:gd name="T9" fmla="*/ 11 h 30"/>
                  <a:gd name="T10" fmla="*/ 10 w 23"/>
                  <a:gd name="T11" fmla="*/ 13 h 30"/>
                  <a:gd name="T12" fmla="*/ 0 w 23"/>
                  <a:gd name="T13" fmla="*/ 3 h 30"/>
                  <a:gd name="T14" fmla="*/ 0 60000 65536"/>
                  <a:gd name="T15" fmla="*/ 0 60000 65536"/>
                  <a:gd name="T16" fmla="*/ 0 60000 65536"/>
                  <a:gd name="T17" fmla="*/ 0 60000 65536"/>
                  <a:gd name="T18" fmla="*/ 0 60000 65536"/>
                  <a:gd name="T19" fmla="*/ 0 60000 65536"/>
                  <a:gd name="T20" fmla="*/ 0 60000 65536"/>
                  <a:gd name="T21" fmla="*/ 0 w 23"/>
                  <a:gd name="T22" fmla="*/ 0 h 30"/>
                  <a:gd name="T23" fmla="*/ 23 w 23"/>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 h="30">
                    <a:moveTo>
                      <a:pt x="0" y="3"/>
                    </a:moveTo>
                    <a:lnTo>
                      <a:pt x="12" y="0"/>
                    </a:lnTo>
                    <a:lnTo>
                      <a:pt x="11" y="1"/>
                    </a:lnTo>
                    <a:lnTo>
                      <a:pt x="23" y="26"/>
                    </a:lnTo>
                    <a:lnTo>
                      <a:pt x="21" y="27"/>
                    </a:lnTo>
                    <a:lnTo>
                      <a:pt x="10" y="30"/>
                    </a:lnTo>
                    <a:lnTo>
                      <a:pt x="0" y="3"/>
                    </a:lnTo>
                    <a:close/>
                  </a:path>
                </a:pathLst>
              </a:custGeom>
              <a:solidFill>
                <a:schemeClr val="tx1"/>
              </a:solidFill>
              <a:ln w="9525">
                <a:solidFill>
                  <a:schemeClr val="tx1"/>
                </a:solidFill>
                <a:round/>
                <a:headEnd/>
                <a:tailEnd/>
              </a:ln>
            </p:spPr>
            <p:txBody>
              <a:bodyPr/>
              <a:lstStyle/>
              <a:p>
                <a:endParaRPr lang="en-US" sz="2133"/>
              </a:p>
            </p:txBody>
          </p:sp>
          <p:sp>
            <p:nvSpPr>
              <p:cNvPr id="4125" name="Freeform 14"/>
              <p:cNvSpPr>
                <a:spLocks/>
              </p:cNvSpPr>
              <p:nvPr/>
            </p:nvSpPr>
            <p:spPr bwMode="black">
              <a:xfrm>
                <a:off x="2565" y="3374"/>
                <a:ext cx="29" cy="24"/>
              </a:xfrm>
              <a:custGeom>
                <a:avLst/>
                <a:gdLst>
                  <a:gd name="T0" fmla="*/ 0 w 27"/>
                  <a:gd name="T1" fmla="*/ 2 h 31"/>
                  <a:gd name="T2" fmla="*/ 17 w 27"/>
                  <a:gd name="T3" fmla="*/ 0 h 31"/>
                  <a:gd name="T4" fmla="*/ 13 w 27"/>
                  <a:gd name="T5" fmla="*/ 2 h 31"/>
                  <a:gd name="T6" fmla="*/ 38 w 27"/>
                  <a:gd name="T7" fmla="*/ 7 h 31"/>
                  <a:gd name="T8" fmla="*/ 33 w 27"/>
                  <a:gd name="T9" fmla="*/ 7 h 31"/>
                  <a:gd name="T10" fmla="*/ 17 w 27"/>
                  <a:gd name="T11" fmla="*/ 9 h 31"/>
                  <a:gd name="T12" fmla="*/ 0 w 27"/>
                  <a:gd name="T13" fmla="*/ 2 h 31"/>
                  <a:gd name="T14" fmla="*/ 0 60000 65536"/>
                  <a:gd name="T15" fmla="*/ 0 60000 65536"/>
                  <a:gd name="T16" fmla="*/ 0 60000 65536"/>
                  <a:gd name="T17" fmla="*/ 0 60000 65536"/>
                  <a:gd name="T18" fmla="*/ 0 60000 65536"/>
                  <a:gd name="T19" fmla="*/ 0 60000 65536"/>
                  <a:gd name="T20" fmla="*/ 0 60000 65536"/>
                  <a:gd name="T21" fmla="*/ 0 w 27"/>
                  <a:gd name="T22" fmla="*/ 0 h 31"/>
                  <a:gd name="T23" fmla="*/ 27 w 27"/>
                  <a:gd name="T24" fmla="*/ 31 h 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 h="31">
                    <a:moveTo>
                      <a:pt x="0" y="6"/>
                    </a:moveTo>
                    <a:lnTo>
                      <a:pt x="12" y="0"/>
                    </a:lnTo>
                    <a:lnTo>
                      <a:pt x="8" y="2"/>
                    </a:lnTo>
                    <a:lnTo>
                      <a:pt x="27" y="24"/>
                    </a:lnTo>
                    <a:lnTo>
                      <a:pt x="23" y="25"/>
                    </a:lnTo>
                    <a:lnTo>
                      <a:pt x="12" y="31"/>
                    </a:lnTo>
                    <a:lnTo>
                      <a:pt x="0" y="6"/>
                    </a:lnTo>
                    <a:close/>
                  </a:path>
                </a:pathLst>
              </a:custGeom>
              <a:solidFill>
                <a:schemeClr val="tx1"/>
              </a:solidFill>
              <a:ln w="9525">
                <a:solidFill>
                  <a:schemeClr val="tx1"/>
                </a:solidFill>
                <a:round/>
                <a:headEnd/>
                <a:tailEnd/>
              </a:ln>
            </p:spPr>
            <p:txBody>
              <a:bodyPr/>
              <a:lstStyle/>
              <a:p>
                <a:endParaRPr lang="en-US" sz="2133"/>
              </a:p>
            </p:txBody>
          </p:sp>
          <p:sp>
            <p:nvSpPr>
              <p:cNvPr id="4126" name="Freeform 15"/>
              <p:cNvSpPr>
                <a:spLocks/>
              </p:cNvSpPr>
              <p:nvPr/>
            </p:nvSpPr>
            <p:spPr bwMode="black">
              <a:xfrm>
                <a:off x="2574" y="3368"/>
                <a:ext cx="33" cy="26"/>
              </a:xfrm>
              <a:custGeom>
                <a:avLst/>
                <a:gdLst>
                  <a:gd name="T0" fmla="*/ 0 w 31"/>
                  <a:gd name="T1" fmla="*/ 3 h 30"/>
                  <a:gd name="T2" fmla="*/ 15 w 31"/>
                  <a:gd name="T3" fmla="*/ 0 h 30"/>
                  <a:gd name="T4" fmla="*/ 7 w 31"/>
                  <a:gd name="T5" fmla="*/ 2 h 30"/>
                  <a:gd name="T6" fmla="*/ 42 w 31"/>
                  <a:gd name="T7" fmla="*/ 10 h 30"/>
                  <a:gd name="T8" fmla="*/ 38 w 31"/>
                  <a:gd name="T9" fmla="*/ 10 h 30"/>
                  <a:gd name="T10" fmla="*/ 24 w 31"/>
                  <a:gd name="T11" fmla="*/ 15 h 30"/>
                  <a:gd name="T12" fmla="*/ 0 w 31"/>
                  <a:gd name="T13" fmla="*/ 3 h 30"/>
                  <a:gd name="T14" fmla="*/ 0 60000 65536"/>
                  <a:gd name="T15" fmla="*/ 0 60000 65536"/>
                  <a:gd name="T16" fmla="*/ 0 60000 65536"/>
                  <a:gd name="T17" fmla="*/ 0 60000 65536"/>
                  <a:gd name="T18" fmla="*/ 0 60000 65536"/>
                  <a:gd name="T19" fmla="*/ 0 60000 65536"/>
                  <a:gd name="T20" fmla="*/ 0 60000 65536"/>
                  <a:gd name="T21" fmla="*/ 0 w 31"/>
                  <a:gd name="T22" fmla="*/ 0 h 30"/>
                  <a:gd name="T23" fmla="*/ 31 w 31"/>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 h="30">
                    <a:moveTo>
                      <a:pt x="0" y="8"/>
                    </a:moveTo>
                    <a:lnTo>
                      <a:pt x="10" y="0"/>
                    </a:lnTo>
                    <a:lnTo>
                      <a:pt x="7" y="2"/>
                    </a:lnTo>
                    <a:lnTo>
                      <a:pt x="31" y="20"/>
                    </a:lnTo>
                    <a:lnTo>
                      <a:pt x="28" y="22"/>
                    </a:lnTo>
                    <a:lnTo>
                      <a:pt x="19" y="30"/>
                    </a:lnTo>
                    <a:lnTo>
                      <a:pt x="0" y="8"/>
                    </a:lnTo>
                    <a:close/>
                  </a:path>
                </a:pathLst>
              </a:custGeom>
              <a:solidFill>
                <a:schemeClr val="tx1"/>
              </a:solidFill>
              <a:ln w="9525">
                <a:solidFill>
                  <a:schemeClr val="tx1"/>
                </a:solidFill>
                <a:round/>
                <a:headEnd/>
                <a:tailEnd/>
              </a:ln>
            </p:spPr>
            <p:txBody>
              <a:bodyPr/>
              <a:lstStyle/>
              <a:p>
                <a:endParaRPr lang="en-US" sz="2133"/>
              </a:p>
            </p:txBody>
          </p:sp>
          <p:sp>
            <p:nvSpPr>
              <p:cNvPr id="4127" name="Freeform 16"/>
              <p:cNvSpPr>
                <a:spLocks/>
              </p:cNvSpPr>
              <p:nvPr/>
            </p:nvSpPr>
            <p:spPr bwMode="black">
              <a:xfrm>
                <a:off x="2583" y="3361"/>
                <a:ext cx="35" cy="23"/>
              </a:xfrm>
              <a:custGeom>
                <a:avLst/>
                <a:gdLst>
                  <a:gd name="T0" fmla="*/ 0 w 33"/>
                  <a:gd name="T1" fmla="*/ 4 h 28"/>
                  <a:gd name="T2" fmla="*/ 8 w 33"/>
                  <a:gd name="T3" fmla="*/ 0 h 28"/>
                  <a:gd name="T4" fmla="*/ 7 w 33"/>
                  <a:gd name="T5" fmla="*/ 2 h 28"/>
                  <a:gd name="T6" fmla="*/ 43 w 33"/>
                  <a:gd name="T7" fmla="*/ 6 h 28"/>
                  <a:gd name="T8" fmla="*/ 42 w 33"/>
                  <a:gd name="T9" fmla="*/ 7 h 28"/>
                  <a:gd name="T10" fmla="*/ 33 w 33"/>
                  <a:gd name="T11" fmla="*/ 11 h 28"/>
                  <a:gd name="T12" fmla="*/ 0 w 33"/>
                  <a:gd name="T13" fmla="*/ 4 h 28"/>
                  <a:gd name="T14" fmla="*/ 0 60000 65536"/>
                  <a:gd name="T15" fmla="*/ 0 60000 65536"/>
                  <a:gd name="T16" fmla="*/ 0 60000 65536"/>
                  <a:gd name="T17" fmla="*/ 0 60000 65536"/>
                  <a:gd name="T18" fmla="*/ 0 60000 65536"/>
                  <a:gd name="T19" fmla="*/ 0 60000 65536"/>
                  <a:gd name="T20" fmla="*/ 0 60000 65536"/>
                  <a:gd name="T21" fmla="*/ 0 w 33"/>
                  <a:gd name="T22" fmla="*/ 0 h 28"/>
                  <a:gd name="T23" fmla="*/ 33 w 33"/>
                  <a:gd name="T24" fmla="*/ 28 h 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 h="28">
                    <a:moveTo>
                      <a:pt x="0" y="10"/>
                    </a:moveTo>
                    <a:lnTo>
                      <a:pt x="8" y="0"/>
                    </a:lnTo>
                    <a:lnTo>
                      <a:pt x="7" y="2"/>
                    </a:lnTo>
                    <a:lnTo>
                      <a:pt x="33" y="16"/>
                    </a:lnTo>
                    <a:lnTo>
                      <a:pt x="32" y="18"/>
                    </a:lnTo>
                    <a:lnTo>
                      <a:pt x="24" y="28"/>
                    </a:lnTo>
                    <a:lnTo>
                      <a:pt x="0" y="10"/>
                    </a:lnTo>
                    <a:close/>
                  </a:path>
                </a:pathLst>
              </a:custGeom>
              <a:solidFill>
                <a:schemeClr val="tx1"/>
              </a:solidFill>
              <a:ln w="9525">
                <a:solidFill>
                  <a:schemeClr val="tx1"/>
                </a:solidFill>
                <a:round/>
                <a:headEnd/>
                <a:tailEnd/>
              </a:ln>
            </p:spPr>
            <p:txBody>
              <a:bodyPr/>
              <a:lstStyle/>
              <a:p>
                <a:endParaRPr lang="en-US" sz="2133"/>
              </a:p>
            </p:txBody>
          </p:sp>
          <p:sp>
            <p:nvSpPr>
              <p:cNvPr id="4128" name="Freeform 17"/>
              <p:cNvSpPr>
                <a:spLocks/>
              </p:cNvSpPr>
              <p:nvPr/>
            </p:nvSpPr>
            <p:spPr bwMode="black">
              <a:xfrm>
                <a:off x="2589" y="3355"/>
                <a:ext cx="38" cy="19"/>
              </a:xfrm>
              <a:custGeom>
                <a:avLst/>
                <a:gdLst>
                  <a:gd name="T0" fmla="*/ 0 w 33"/>
                  <a:gd name="T1" fmla="*/ 3 h 24"/>
                  <a:gd name="T2" fmla="*/ 12 w 33"/>
                  <a:gd name="T3" fmla="*/ 0 h 24"/>
                  <a:gd name="T4" fmla="*/ 10 w 33"/>
                  <a:gd name="T5" fmla="*/ 2 h 24"/>
                  <a:gd name="T6" fmla="*/ 68 w 33"/>
                  <a:gd name="T7" fmla="*/ 3 h 24"/>
                  <a:gd name="T8" fmla="*/ 67 w 33"/>
                  <a:gd name="T9" fmla="*/ 4 h 24"/>
                  <a:gd name="T10" fmla="*/ 53 w 33"/>
                  <a:gd name="T11" fmla="*/ 8 h 24"/>
                  <a:gd name="T12" fmla="*/ 0 w 33"/>
                  <a:gd name="T13" fmla="*/ 3 h 24"/>
                  <a:gd name="T14" fmla="*/ 0 60000 65536"/>
                  <a:gd name="T15" fmla="*/ 0 60000 65536"/>
                  <a:gd name="T16" fmla="*/ 0 60000 65536"/>
                  <a:gd name="T17" fmla="*/ 0 60000 65536"/>
                  <a:gd name="T18" fmla="*/ 0 60000 65536"/>
                  <a:gd name="T19" fmla="*/ 0 60000 65536"/>
                  <a:gd name="T20" fmla="*/ 0 60000 65536"/>
                  <a:gd name="T21" fmla="*/ 0 w 33"/>
                  <a:gd name="T22" fmla="*/ 0 h 24"/>
                  <a:gd name="T23" fmla="*/ 33 w 33"/>
                  <a:gd name="T24" fmla="*/ 24 h 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 h="24">
                    <a:moveTo>
                      <a:pt x="0" y="10"/>
                    </a:moveTo>
                    <a:lnTo>
                      <a:pt x="6" y="0"/>
                    </a:lnTo>
                    <a:lnTo>
                      <a:pt x="5" y="3"/>
                    </a:lnTo>
                    <a:lnTo>
                      <a:pt x="33" y="10"/>
                    </a:lnTo>
                    <a:lnTo>
                      <a:pt x="32" y="13"/>
                    </a:lnTo>
                    <a:lnTo>
                      <a:pt x="26" y="24"/>
                    </a:lnTo>
                    <a:lnTo>
                      <a:pt x="0" y="10"/>
                    </a:lnTo>
                    <a:close/>
                  </a:path>
                </a:pathLst>
              </a:custGeom>
              <a:solidFill>
                <a:schemeClr val="tx1"/>
              </a:solidFill>
              <a:ln w="9525">
                <a:solidFill>
                  <a:schemeClr val="tx1"/>
                </a:solidFill>
                <a:round/>
                <a:headEnd/>
                <a:tailEnd/>
              </a:ln>
            </p:spPr>
            <p:txBody>
              <a:bodyPr/>
              <a:lstStyle/>
              <a:p>
                <a:endParaRPr lang="en-US" sz="2133"/>
              </a:p>
            </p:txBody>
          </p:sp>
          <p:sp>
            <p:nvSpPr>
              <p:cNvPr id="4129" name="Freeform 18"/>
              <p:cNvSpPr>
                <a:spLocks/>
              </p:cNvSpPr>
              <p:nvPr/>
            </p:nvSpPr>
            <p:spPr bwMode="black">
              <a:xfrm>
                <a:off x="2594" y="3348"/>
                <a:ext cx="35" cy="15"/>
              </a:xfrm>
              <a:custGeom>
                <a:avLst/>
                <a:gdLst>
                  <a:gd name="T0" fmla="*/ 0 w 32"/>
                  <a:gd name="T1" fmla="*/ 4 h 19"/>
                  <a:gd name="T2" fmla="*/ 3 w 32"/>
                  <a:gd name="T3" fmla="*/ 0 h 19"/>
                  <a:gd name="T4" fmla="*/ 3 w 32"/>
                  <a:gd name="T5" fmla="*/ 2 h 19"/>
                  <a:gd name="T6" fmla="*/ 50 w 32"/>
                  <a:gd name="T7" fmla="*/ 2 h 19"/>
                  <a:gd name="T8" fmla="*/ 50 w 32"/>
                  <a:gd name="T9" fmla="*/ 2 h 19"/>
                  <a:gd name="T10" fmla="*/ 44 w 32"/>
                  <a:gd name="T11" fmla="*/ 6 h 19"/>
                  <a:gd name="T12" fmla="*/ 0 w 32"/>
                  <a:gd name="T13" fmla="*/ 4 h 19"/>
                  <a:gd name="T14" fmla="*/ 0 60000 65536"/>
                  <a:gd name="T15" fmla="*/ 0 60000 65536"/>
                  <a:gd name="T16" fmla="*/ 0 60000 65536"/>
                  <a:gd name="T17" fmla="*/ 0 60000 65536"/>
                  <a:gd name="T18" fmla="*/ 0 60000 65536"/>
                  <a:gd name="T19" fmla="*/ 0 60000 65536"/>
                  <a:gd name="T20" fmla="*/ 0 60000 65536"/>
                  <a:gd name="T21" fmla="*/ 0 w 32"/>
                  <a:gd name="T22" fmla="*/ 0 h 19"/>
                  <a:gd name="T23" fmla="*/ 32 w 32"/>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 h="19">
                    <a:moveTo>
                      <a:pt x="0" y="12"/>
                    </a:moveTo>
                    <a:lnTo>
                      <a:pt x="3" y="0"/>
                    </a:lnTo>
                    <a:lnTo>
                      <a:pt x="3" y="2"/>
                    </a:lnTo>
                    <a:lnTo>
                      <a:pt x="32" y="4"/>
                    </a:lnTo>
                    <a:lnTo>
                      <a:pt x="32" y="7"/>
                    </a:lnTo>
                    <a:lnTo>
                      <a:pt x="28" y="19"/>
                    </a:lnTo>
                    <a:lnTo>
                      <a:pt x="0" y="12"/>
                    </a:lnTo>
                    <a:close/>
                  </a:path>
                </a:pathLst>
              </a:custGeom>
              <a:solidFill>
                <a:schemeClr val="tx1"/>
              </a:solidFill>
              <a:ln w="9525">
                <a:solidFill>
                  <a:schemeClr val="tx1"/>
                </a:solidFill>
                <a:round/>
                <a:headEnd/>
                <a:tailEnd/>
              </a:ln>
            </p:spPr>
            <p:txBody>
              <a:bodyPr/>
              <a:lstStyle/>
              <a:p>
                <a:endParaRPr lang="en-US" sz="2133"/>
              </a:p>
            </p:txBody>
          </p:sp>
          <p:sp>
            <p:nvSpPr>
              <p:cNvPr id="4130" name="Freeform 19"/>
              <p:cNvSpPr>
                <a:spLocks/>
              </p:cNvSpPr>
              <p:nvPr/>
            </p:nvSpPr>
            <p:spPr bwMode="black">
              <a:xfrm>
                <a:off x="2598" y="3340"/>
                <a:ext cx="33" cy="11"/>
              </a:xfrm>
              <a:custGeom>
                <a:avLst/>
                <a:gdLst>
                  <a:gd name="T0" fmla="*/ 0 w 30"/>
                  <a:gd name="T1" fmla="*/ 4 h 14"/>
                  <a:gd name="T2" fmla="*/ 2 w 30"/>
                  <a:gd name="T3" fmla="*/ 0 h 14"/>
                  <a:gd name="T4" fmla="*/ 48 w 30"/>
                  <a:gd name="T5" fmla="*/ 2 h 14"/>
                  <a:gd name="T6" fmla="*/ 47 w 30"/>
                  <a:gd name="T7" fmla="*/ 5 h 14"/>
                  <a:gd name="T8" fmla="*/ 0 w 30"/>
                  <a:gd name="T9" fmla="*/ 4 h 14"/>
                  <a:gd name="T10" fmla="*/ 0 60000 65536"/>
                  <a:gd name="T11" fmla="*/ 0 60000 65536"/>
                  <a:gd name="T12" fmla="*/ 0 60000 65536"/>
                  <a:gd name="T13" fmla="*/ 0 60000 65536"/>
                  <a:gd name="T14" fmla="*/ 0 60000 65536"/>
                  <a:gd name="T15" fmla="*/ 0 w 30"/>
                  <a:gd name="T16" fmla="*/ 0 h 14"/>
                  <a:gd name="T17" fmla="*/ 30 w 30"/>
                  <a:gd name="T18" fmla="*/ 14 h 14"/>
                </a:gdLst>
                <a:ahLst/>
                <a:cxnLst>
                  <a:cxn ang="T10">
                    <a:pos x="T0" y="T1"/>
                  </a:cxn>
                  <a:cxn ang="T11">
                    <a:pos x="T2" y="T3"/>
                  </a:cxn>
                  <a:cxn ang="T12">
                    <a:pos x="T4" y="T5"/>
                  </a:cxn>
                  <a:cxn ang="T13">
                    <a:pos x="T6" y="T7"/>
                  </a:cxn>
                  <a:cxn ang="T14">
                    <a:pos x="T8" y="T9"/>
                  </a:cxn>
                </a:cxnLst>
                <a:rect l="T15" t="T16" r="T17" b="T18"/>
                <a:pathLst>
                  <a:path w="30" h="14">
                    <a:moveTo>
                      <a:pt x="0" y="12"/>
                    </a:moveTo>
                    <a:lnTo>
                      <a:pt x="2" y="0"/>
                    </a:lnTo>
                    <a:lnTo>
                      <a:pt x="30" y="2"/>
                    </a:lnTo>
                    <a:lnTo>
                      <a:pt x="29" y="14"/>
                    </a:lnTo>
                    <a:lnTo>
                      <a:pt x="0" y="12"/>
                    </a:lnTo>
                    <a:close/>
                  </a:path>
                </a:pathLst>
              </a:custGeom>
              <a:solidFill>
                <a:schemeClr val="tx1"/>
              </a:solidFill>
              <a:ln w="9525">
                <a:solidFill>
                  <a:schemeClr val="tx1"/>
                </a:solidFill>
                <a:round/>
                <a:headEnd/>
                <a:tailEnd/>
              </a:ln>
            </p:spPr>
            <p:txBody>
              <a:bodyPr/>
              <a:lstStyle/>
              <a:p>
                <a:endParaRPr lang="en-US" sz="2133"/>
              </a:p>
            </p:txBody>
          </p:sp>
          <p:sp>
            <p:nvSpPr>
              <p:cNvPr id="4131" name="Freeform 20"/>
              <p:cNvSpPr>
                <a:spLocks/>
              </p:cNvSpPr>
              <p:nvPr/>
            </p:nvSpPr>
            <p:spPr bwMode="black">
              <a:xfrm>
                <a:off x="2738" y="1956"/>
                <a:ext cx="22" cy="23"/>
              </a:xfrm>
              <a:custGeom>
                <a:avLst/>
                <a:gdLst>
                  <a:gd name="T0" fmla="*/ 39 w 19"/>
                  <a:gd name="T1" fmla="*/ 10 h 28"/>
                  <a:gd name="T2" fmla="*/ 12 w 19"/>
                  <a:gd name="T3" fmla="*/ 11 h 28"/>
                  <a:gd name="T4" fmla="*/ 22 w 19"/>
                  <a:gd name="T5" fmla="*/ 11 h 28"/>
                  <a:gd name="T6" fmla="*/ 0 w 19"/>
                  <a:gd name="T7" fmla="*/ 1 h 28"/>
                  <a:gd name="T8" fmla="*/ 9 w 19"/>
                  <a:gd name="T9" fmla="*/ 1 h 28"/>
                  <a:gd name="T10" fmla="*/ 36 w 19"/>
                  <a:gd name="T11" fmla="*/ 0 h 28"/>
                  <a:gd name="T12" fmla="*/ 39 w 19"/>
                  <a:gd name="T13" fmla="*/ 10 h 28"/>
                  <a:gd name="T14" fmla="*/ 0 60000 65536"/>
                  <a:gd name="T15" fmla="*/ 0 60000 65536"/>
                  <a:gd name="T16" fmla="*/ 0 60000 65536"/>
                  <a:gd name="T17" fmla="*/ 0 60000 65536"/>
                  <a:gd name="T18" fmla="*/ 0 60000 65536"/>
                  <a:gd name="T19" fmla="*/ 0 60000 65536"/>
                  <a:gd name="T20" fmla="*/ 0 60000 65536"/>
                  <a:gd name="T21" fmla="*/ 0 w 19"/>
                  <a:gd name="T22" fmla="*/ 0 h 28"/>
                  <a:gd name="T23" fmla="*/ 19 w 19"/>
                  <a:gd name="T24" fmla="*/ 28 h 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 h="28">
                    <a:moveTo>
                      <a:pt x="19" y="27"/>
                    </a:moveTo>
                    <a:lnTo>
                      <a:pt x="6" y="28"/>
                    </a:lnTo>
                    <a:lnTo>
                      <a:pt x="10" y="28"/>
                    </a:lnTo>
                    <a:lnTo>
                      <a:pt x="0" y="1"/>
                    </a:lnTo>
                    <a:lnTo>
                      <a:pt x="4" y="1"/>
                    </a:lnTo>
                    <a:lnTo>
                      <a:pt x="17" y="0"/>
                    </a:lnTo>
                    <a:lnTo>
                      <a:pt x="19" y="27"/>
                    </a:lnTo>
                    <a:close/>
                  </a:path>
                </a:pathLst>
              </a:custGeom>
              <a:solidFill>
                <a:schemeClr val="tx1"/>
              </a:solidFill>
              <a:ln w="9525">
                <a:solidFill>
                  <a:schemeClr val="tx1"/>
                </a:solidFill>
                <a:round/>
                <a:headEnd/>
                <a:tailEnd/>
              </a:ln>
            </p:spPr>
            <p:txBody>
              <a:bodyPr/>
              <a:lstStyle/>
              <a:p>
                <a:endParaRPr lang="en-US" sz="2133"/>
              </a:p>
            </p:txBody>
          </p:sp>
          <p:sp>
            <p:nvSpPr>
              <p:cNvPr id="4132" name="Freeform 21"/>
              <p:cNvSpPr>
                <a:spLocks/>
              </p:cNvSpPr>
              <p:nvPr/>
            </p:nvSpPr>
            <p:spPr bwMode="black">
              <a:xfrm>
                <a:off x="2725" y="1958"/>
                <a:ext cx="24" cy="24"/>
              </a:xfrm>
              <a:custGeom>
                <a:avLst/>
                <a:gdLst>
                  <a:gd name="T0" fmla="*/ 34 w 22"/>
                  <a:gd name="T1" fmla="*/ 7 h 31"/>
                  <a:gd name="T2" fmla="*/ 15 w 22"/>
                  <a:gd name="T3" fmla="*/ 9 h 31"/>
                  <a:gd name="T4" fmla="*/ 16 w 22"/>
                  <a:gd name="T5" fmla="*/ 9 h 31"/>
                  <a:gd name="T6" fmla="*/ 0 w 22"/>
                  <a:gd name="T7" fmla="*/ 2 h 31"/>
                  <a:gd name="T8" fmla="*/ 1 w 22"/>
                  <a:gd name="T9" fmla="*/ 2 h 31"/>
                  <a:gd name="T10" fmla="*/ 17 w 22"/>
                  <a:gd name="T11" fmla="*/ 0 h 31"/>
                  <a:gd name="T12" fmla="*/ 34 w 22"/>
                  <a:gd name="T13" fmla="*/ 7 h 31"/>
                  <a:gd name="T14" fmla="*/ 0 60000 65536"/>
                  <a:gd name="T15" fmla="*/ 0 60000 65536"/>
                  <a:gd name="T16" fmla="*/ 0 60000 65536"/>
                  <a:gd name="T17" fmla="*/ 0 60000 65536"/>
                  <a:gd name="T18" fmla="*/ 0 60000 65536"/>
                  <a:gd name="T19" fmla="*/ 0 60000 65536"/>
                  <a:gd name="T20" fmla="*/ 0 60000 65536"/>
                  <a:gd name="T21" fmla="*/ 0 w 22"/>
                  <a:gd name="T22" fmla="*/ 0 h 31"/>
                  <a:gd name="T23" fmla="*/ 22 w 22"/>
                  <a:gd name="T24" fmla="*/ 31 h 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 h="31">
                    <a:moveTo>
                      <a:pt x="22" y="27"/>
                    </a:moveTo>
                    <a:lnTo>
                      <a:pt x="10" y="31"/>
                    </a:lnTo>
                    <a:lnTo>
                      <a:pt x="11" y="30"/>
                    </a:lnTo>
                    <a:lnTo>
                      <a:pt x="0" y="5"/>
                    </a:lnTo>
                    <a:lnTo>
                      <a:pt x="1" y="4"/>
                    </a:lnTo>
                    <a:lnTo>
                      <a:pt x="12" y="0"/>
                    </a:lnTo>
                    <a:lnTo>
                      <a:pt x="22" y="27"/>
                    </a:lnTo>
                    <a:close/>
                  </a:path>
                </a:pathLst>
              </a:custGeom>
              <a:solidFill>
                <a:schemeClr val="tx1"/>
              </a:solidFill>
              <a:ln w="9525">
                <a:solidFill>
                  <a:schemeClr val="tx1"/>
                </a:solidFill>
                <a:round/>
                <a:headEnd/>
                <a:tailEnd/>
              </a:ln>
            </p:spPr>
            <p:txBody>
              <a:bodyPr/>
              <a:lstStyle/>
              <a:p>
                <a:endParaRPr lang="en-US" sz="2133"/>
              </a:p>
            </p:txBody>
          </p:sp>
          <p:sp>
            <p:nvSpPr>
              <p:cNvPr id="4133" name="Freeform 22"/>
              <p:cNvSpPr>
                <a:spLocks/>
              </p:cNvSpPr>
              <p:nvPr/>
            </p:nvSpPr>
            <p:spPr bwMode="black">
              <a:xfrm>
                <a:off x="2707" y="1961"/>
                <a:ext cx="31" cy="24"/>
              </a:xfrm>
              <a:custGeom>
                <a:avLst/>
                <a:gdLst>
                  <a:gd name="T0" fmla="*/ 54 w 27"/>
                  <a:gd name="T1" fmla="*/ 8 h 30"/>
                  <a:gd name="T2" fmla="*/ 32 w 27"/>
                  <a:gd name="T3" fmla="*/ 10 h 30"/>
                  <a:gd name="T4" fmla="*/ 38 w 27"/>
                  <a:gd name="T5" fmla="*/ 9 h 30"/>
                  <a:gd name="T6" fmla="*/ 0 w 27"/>
                  <a:gd name="T7" fmla="*/ 2 h 30"/>
                  <a:gd name="T8" fmla="*/ 9 w 27"/>
                  <a:gd name="T9" fmla="*/ 2 h 30"/>
                  <a:gd name="T10" fmla="*/ 32 w 27"/>
                  <a:gd name="T11" fmla="*/ 0 h 30"/>
                  <a:gd name="T12" fmla="*/ 54 w 27"/>
                  <a:gd name="T13" fmla="*/ 8 h 30"/>
                  <a:gd name="T14" fmla="*/ 0 60000 65536"/>
                  <a:gd name="T15" fmla="*/ 0 60000 65536"/>
                  <a:gd name="T16" fmla="*/ 0 60000 65536"/>
                  <a:gd name="T17" fmla="*/ 0 60000 65536"/>
                  <a:gd name="T18" fmla="*/ 0 60000 65536"/>
                  <a:gd name="T19" fmla="*/ 0 60000 65536"/>
                  <a:gd name="T20" fmla="*/ 0 60000 65536"/>
                  <a:gd name="T21" fmla="*/ 0 w 27"/>
                  <a:gd name="T22" fmla="*/ 0 h 30"/>
                  <a:gd name="T23" fmla="*/ 27 w 27"/>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 h="30">
                    <a:moveTo>
                      <a:pt x="27" y="25"/>
                    </a:moveTo>
                    <a:lnTo>
                      <a:pt x="16" y="30"/>
                    </a:lnTo>
                    <a:lnTo>
                      <a:pt x="19" y="29"/>
                    </a:lnTo>
                    <a:lnTo>
                      <a:pt x="0" y="7"/>
                    </a:lnTo>
                    <a:lnTo>
                      <a:pt x="4" y="6"/>
                    </a:lnTo>
                    <a:lnTo>
                      <a:pt x="16" y="0"/>
                    </a:lnTo>
                    <a:lnTo>
                      <a:pt x="27" y="25"/>
                    </a:lnTo>
                    <a:close/>
                  </a:path>
                </a:pathLst>
              </a:custGeom>
              <a:solidFill>
                <a:schemeClr val="tx1"/>
              </a:solidFill>
              <a:ln w="9525">
                <a:solidFill>
                  <a:schemeClr val="tx1"/>
                </a:solidFill>
                <a:round/>
                <a:headEnd/>
                <a:tailEnd/>
              </a:ln>
            </p:spPr>
            <p:txBody>
              <a:bodyPr/>
              <a:lstStyle/>
              <a:p>
                <a:endParaRPr lang="en-US" sz="2133"/>
              </a:p>
            </p:txBody>
          </p:sp>
          <p:sp>
            <p:nvSpPr>
              <p:cNvPr id="4134" name="Freeform 23"/>
              <p:cNvSpPr>
                <a:spLocks/>
              </p:cNvSpPr>
              <p:nvPr/>
            </p:nvSpPr>
            <p:spPr bwMode="black">
              <a:xfrm>
                <a:off x="2694" y="1966"/>
                <a:ext cx="35" cy="26"/>
              </a:xfrm>
              <a:custGeom>
                <a:avLst/>
                <a:gdLst>
                  <a:gd name="T0" fmla="*/ 65 w 30"/>
                  <a:gd name="T1" fmla="*/ 10 h 30"/>
                  <a:gd name="T2" fmla="*/ 47 w 30"/>
                  <a:gd name="T3" fmla="*/ 15 h 30"/>
                  <a:gd name="T4" fmla="*/ 50 w 30"/>
                  <a:gd name="T5" fmla="*/ 14 h 30"/>
                  <a:gd name="T6" fmla="*/ 0 w 30"/>
                  <a:gd name="T7" fmla="*/ 5 h 30"/>
                  <a:gd name="T8" fmla="*/ 2 w 30"/>
                  <a:gd name="T9" fmla="*/ 3 h 30"/>
                  <a:gd name="T10" fmla="*/ 25 w 30"/>
                  <a:gd name="T11" fmla="*/ 0 h 30"/>
                  <a:gd name="T12" fmla="*/ 65 w 30"/>
                  <a:gd name="T13" fmla="*/ 10 h 30"/>
                  <a:gd name="T14" fmla="*/ 0 60000 65536"/>
                  <a:gd name="T15" fmla="*/ 0 60000 65536"/>
                  <a:gd name="T16" fmla="*/ 0 60000 65536"/>
                  <a:gd name="T17" fmla="*/ 0 60000 65536"/>
                  <a:gd name="T18" fmla="*/ 0 60000 65536"/>
                  <a:gd name="T19" fmla="*/ 0 60000 65536"/>
                  <a:gd name="T20" fmla="*/ 0 60000 65536"/>
                  <a:gd name="T21" fmla="*/ 0 w 30"/>
                  <a:gd name="T22" fmla="*/ 0 h 30"/>
                  <a:gd name="T23" fmla="*/ 30 w 30"/>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30">
                    <a:moveTo>
                      <a:pt x="30" y="22"/>
                    </a:moveTo>
                    <a:lnTo>
                      <a:pt x="21" y="30"/>
                    </a:lnTo>
                    <a:lnTo>
                      <a:pt x="23" y="28"/>
                    </a:lnTo>
                    <a:lnTo>
                      <a:pt x="0" y="10"/>
                    </a:lnTo>
                    <a:lnTo>
                      <a:pt x="2" y="8"/>
                    </a:lnTo>
                    <a:lnTo>
                      <a:pt x="11" y="0"/>
                    </a:lnTo>
                    <a:lnTo>
                      <a:pt x="30" y="22"/>
                    </a:lnTo>
                    <a:close/>
                  </a:path>
                </a:pathLst>
              </a:custGeom>
              <a:solidFill>
                <a:schemeClr val="tx1"/>
              </a:solidFill>
              <a:ln w="9525">
                <a:solidFill>
                  <a:schemeClr val="tx1"/>
                </a:solidFill>
                <a:round/>
                <a:headEnd/>
                <a:tailEnd/>
              </a:ln>
            </p:spPr>
            <p:txBody>
              <a:bodyPr/>
              <a:lstStyle/>
              <a:p>
                <a:endParaRPr lang="en-US" sz="2133"/>
              </a:p>
            </p:txBody>
          </p:sp>
          <p:sp>
            <p:nvSpPr>
              <p:cNvPr id="4135" name="Freeform 24"/>
              <p:cNvSpPr>
                <a:spLocks/>
              </p:cNvSpPr>
              <p:nvPr/>
            </p:nvSpPr>
            <p:spPr bwMode="black">
              <a:xfrm>
                <a:off x="2686" y="1974"/>
                <a:ext cx="35" cy="23"/>
              </a:xfrm>
              <a:custGeom>
                <a:avLst/>
                <a:gdLst>
                  <a:gd name="T0" fmla="*/ 43 w 33"/>
                  <a:gd name="T1" fmla="*/ 7 h 28"/>
                  <a:gd name="T2" fmla="*/ 35 w 33"/>
                  <a:gd name="T3" fmla="*/ 11 h 28"/>
                  <a:gd name="T4" fmla="*/ 36 w 33"/>
                  <a:gd name="T5" fmla="*/ 10 h 28"/>
                  <a:gd name="T6" fmla="*/ 0 w 33"/>
                  <a:gd name="T7" fmla="*/ 5 h 28"/>
                  <a:gd name="T8" fmla="*/ 1 w 33"/>
                  <a:gd name="T9" fmla="*/ 4 h 28"/>
                  <a:gd name="T10" fmla="*/ 15 w 33"/>
                  <a:gd name="T11" fmla="*/ 0 h 28"/>
                  <a:gd name="T12" fmla="*/ 43 w 33"/>
                  <a:gd name="T13" fmla="*/ 7 h 28"/>
                  <a:gd name="T14" fmla="*/ 0 60000 65536"/>
                  <a:gd name="T15" fmla="*/ 0 60000 65536"/>
                  <a:gd name="T16" fmla="*/ 0 60000 65536"/>
                  <a:gd name="T17" fmla="*/ 0 60000 65536"/>
                  <a:gd name="T18" fmla="*/ 0 60000 65536"/>
                  <a:gd name="T19" fmla="*/ 0 60000 65536"/>
                  <a:gd name="T20" fmla="*/ 0 60000 65536"/>
                  <a:gd name="T21" fmla="*/ 0 w 33"/>
                  <a:gd name="T22" fmla="*/ 0 h 28"/>
                  <a:gd name="T23" fmla="*/ 33 w 33"/>
                  <a:gd name="T24" fmla="*/ 28 h 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 h="28">
                    <a:moveTo>
                      <a:pt x="33" y="18"/>
                    </a:moveTo>
                    <a:lnTo>
                      <a:pt x="25" y="28"/>
                    </a:lnTo>
                    <a:lnTo>
                      <a:pt x="26" y="26"/>
                    </a:lnTo>
                    <a:lnTo>
                      <a:pt x="0" y="12"/>
                    </a:lnTo>
                    <a:lnTo>
                      <a:pt x="1" y="10"/>
                    </a:lnTo>
                    <a:lnTo>
                      <a:pt x="10" y="0"/>
                    </a:lnTo>
                    <a:lnTo>
                      <a:pt x="33" y="18"/>
                    </a:lnTo>
                    <a:close/>
                  </a:path>
                </a:pathLst>
              </a:custGeom>
              <a:solidFill>
                <a:schemeClr val="tx1"/>
              </a:solidFill>
              <a:ln w="9525">
                <a:solidFill>
                  <a:schemeClr val="tx1"/>
                </a:solidFill>
                <a:round/>
                <a:headEnd/>
                <a:tailEnd/>
              </a:ln>
            </p:spPr>
            <p:txBody>
              <a:bodyPr/>
              <a:lstStyle/>
              <a:p>
                <a:endParaRPr lang="en-US" sz="2133"/>
              </a:p>
            </p:txBody>
          </p:sp>
          <p:sp>
            <p:nvSpPr>
              <p:cNvPr id="4136" name="Freeform 25"/>
              <p:cNvSpPr>
                <a:spLocks/>
              </p:cNvSpPr>
              <p:nvPr/>
            </p:nvSpPr>
            <p:spPr bwMode="black">
              <a:xfrm>
                <a:off x="2677" y="1985"/>
                <a:ext cx="35" cy="18"/>
              </a:xfrm>
              <a:custGeom>
                <a:avLst/>
                <a:gdLst>
                  <a:gd name="T0" fmla="*/ 43 w 33"/>
                  <a:gd name="T1" fmla="*/ 4 h 24"/>
                  <a:gd name="T2" fmla="*/ 37 w 33"/>
                  <a:gd name="T3" fmla="*/ 6 h 24"/>
                  <a:gd name="T4" fmla="*/ 38 w 33"/>
                  <a:gd name="T5" fmla="*/ 5 h 24"/>
                  <a:gd name="T6" fmla="*/ 0 w 33"/>
                  <a:gd name="T7" fmla="*/ 4 h 24"/>
                  <a:gd name="T8" fmla="*/ 1 w 33"/>
                  <a:gd name="T9" fmla="*/ 3 h 24"/>
                  <a:gd name="T10" fmla="*/ 7 w 33"/>
                  <a:gd name="T11" fmla="*/ 0 h 24"/>
                  <a:gd name="T12" fmla="*/ 43 w 33"/>
                  <a:gd name="T13" fmla="*/ 4 h 24"/>
                  <a:gd name="T14" fmla="*/ 0 60000 65536"/>
                  <a:gd name="T15" fmla="*/ 0 60000 65536"/>
                  <a:gd name="T16" fmla="*/ 0 60000 65536"/>
                  <a:gd name="T17" fmla="*/ 0 60000 65536"/>
                  <a:gd name="T18" fmla="*/ 0 60000 65536"/>
                  <a:gd name="T19" fmla="*/ 0 60000 65536"/>
                  <a:gd name="T20" fmla="*/ 0 60000 65536"/>
                  <a:gd name="T21" fmla="*/ 0 w 33"/>
                  <a:gd name="T22" fmla="*/ 0 h 24"/>
                  <a:gd name="T23" fmla="*/ 33 w 33"/>
                  <a:gd name="T24" fmla="*/ 24 h 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 h="24">
                    <a:moveTo>
                      <a:pt x="33" y="14"/>
                    </a:moveTo>
                    <a:lnTo>
                      <a:pt x="27" y="24"/>
                    </a:lnTo>
                    <a:lnTo>
                      <a:pt x="28" y="20"/>
                    </a:lnTo>
                    <a:lnTo>
                      <a:pt x="0" y="14"/>
                    </a:lnTo>
                    <a:lnTo>
                      <a:pt x="1" y="10"/>
                    </a:lnTo>
                    <a:lnTo>
                      <a:pt x="7" y="0"/>
                    </a:lnTo>
                    <a:lnTo>
                      <a:pt x="33" y="14"/>
                    </a:lnTo>
                    <a:close/>
                  </a:path>
                </a:pathLst>
              </a:custGeom>
              <a:solidFill>
                <a:schemeClr val="tx1"/>
              </a:solidFill>
              <a:ln w="9525">
                <a:solidFill>
                  <a:schemeClr val="tx1"/>
                </a:solidFill>
                <a:round/>
                <a:headEnd/>
                <a:tailEnd/>
              </a:ln>
            </p:spPr>
            <p:txBody>
              <a:bodyPr/>
              <a:lstStyle/>
              <a:p>
                <a:endParaRPr lang="en-US" sz="2133"/>
              </a:p>
            </p:txBody>
          </p:sp>
          <p:sp>
            <p:nvSpPr>
              <p:cNvPr id="4137" name="Freeform 26"/>
              <p:cNvSpPr>
                <a:spLocks/>
              </p:cNvSpPr>
              <p:nvPr/>
            </p:nvSpPr>
            <p:spPr bwMode="black">
              <a:xfrm>
                <a:off x="2672" y="1995"/>
                <a:ext cx="35" cy="16"/>
              </a:xfrm>
              <a:custGeom>
                <a:avLst/>
                <a:gdLst>
                  <a:gd name="T0" fmla="*/ 58 w 31"/>
                  <a:gd name="T1" fmla="*/ 3 h 19"/>
                  <a:gd name="T2" fmla="*/ 52 w 31"/>
                  <a:gd name="T3" fmla="*/ 8 h 19"/>
                  <a:gd name="T4" fmla="*/ 52 w 31"/>
                  <a:gd name="T5" fmla="*/ 7 h 19"/>
                  <a:gd name="T6" fmla="*/ 0 w 31"/>
                  <a:gd name="T7" fmla="*/ 6 h 19"/>
                  <a:gd name="T8" fmla="*/ 0 w 31"/>
                  <a:gd name="T9" fmla="*/ 5 h 19"/>
                  <a:gd name="T10" fmla="*/ 3 w 31"/>
                  <a:gd name="T11" fmla="*/ 0 h 19"/>
                  <a:gd name="T12" fmla="*/ 58 w 31"/>
                  <a:gd name="T13" fmla="*/ 3 h 19"/>
                  <a:gd name="T14" fmla="*/ 0 60000 65536"/>
                  <a:gd name="T15" fmla="*/ 0 60000 65536"/>
                  <a:gd name="T16" fmla="*/ 0 60000 65536"/>
                  <a:gd name="T17" fmla="*/ 0 60000 65536"/>
                  <a:gd name="T18" fmla="*/ 0 60000 65536"/>
                  <a:gd name="T19" fmla="*/ 0 60000 65536"/>
                  <a:gd name="T20" fmla="*/ 0 60000 65536"/>
                  <a:gd name="T21" fmla="*/ 0 w 31"/>
                  <a:gd name="T22" fmla="*/ 0 h 19"/>
                  <a:gd name="T23" fmla="*/ 31 w 31"/>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 h="19">
                    <a:moveTo>
                      <a:pt x="31" y="6"/>
                    </a:moveTo>
                    <a:lnTo>
                      <a:pt x="28" y="19"/>
                    </a:lnTo>
                    <a:lnTo>
                      <a:pt x="28" y="17"/>
                    </a:lnTo>
                    <a:lnTo>
                      <a:pt x="0" y="14"/>
                    </a:lnTo>
                    <a:lnTo>
                      <a:pt x="0" y="12"/>
                    </a:lnTo>
                    <a:lnTo>
                      <a:pt x="3" y="0"/>
                    </a:lnTo>
                    <a:lnTo>
                      <a:pt x="31" y="6"/>
                    </a:lnTo>
                    <a:close/>
                  </a:path>
                </a:pathLst>
              </a:custGeom>
              <a:solidFill>
                <a:schemeClr val="tx1"/>
              </a:solidFill>
              <a:ln w="9525">
                <a:solidFill>
                  <a:schemeClr val="tx1"/>
                </a:solidFill>
                <a:round/>
                <a:headEnd/>
                <a:tailEnd/>
              </a:ln>
            </p:spPr>
            <p:txBody>
              <a:bodyPr/>
              <a:lstStyle/>
              <a:p>
                <a:endParaRPr lang="en-US" sz="2133"/>
              </a:p>
            </p:txBody>
          </p:sp>
          <p:sp>
            <p:nvSpPr>
              <p:cNvPr id="4138" name="Freeform 27"/>
              <p:cNvSpPr>
                <a:spLocks/>
              </p:cNvSpPr>
              <p:nvPr/>
            </p:nvSpPr>
            <p:spPr bwMode="black">
              <a:xfrm>
                <a:off x="2672" y="2008"/>
                <a:ext cx="31" cy="11"/>
              </a:xfrm>
              <a:custGeom>
                <a:avLst/>
                <a:gdLst>
                  <a:gd name="T0" fmla="*/ 35 w 30"/>
                  <a:gd name="T1" fmla="*/ 1 h 15"/>
                  <a:gd name="T2" fmla="*/ 34 w 30"/>
                  <a:gd name="T3" fmla="*/ 3 h 15"/>
                  <a:gd name="T4" fmla="*/ 0 w 30"/>
                  <a:gd name="T5" fmla="*/ 3 h 15"/>
                  <a:gd name="T6" fmla="*/ 2 w 30"/>
                  <a:gd name="T7" fmla="*/ 0 h 15"/>
                  <a:gd name="T8" fmla="*/ 35 w 30"/>
                  <a:gd name="T9" fmla="*/ 1 h 15"/>
                  <a:gd name="T10" fmla="*/ 0 60000 65536"/>
                  <a:gd name="T11" fmla="*/ 0 60000 65536"/>
                  <a:gd name="T12" fmla="*/ 0 60000 65536"/>
                  <a:gd name="T13" fmla="*/ 0 60000 65536"/>
                  <a:gd name="T14" fmla="*/ 0 60000 65536"/>
                  <a:gd name="T15" fmla="*/ 0 w 30"/>
                  <a:gd name="T16" fmla="*/ 0 h 15"/>
                  <a:gd name="T17" fmla="*/ 30 w 30"/>
                  <a:gd name="T18" fmla="*/ 15 h 15"/>
                </a:gdLst>
                <a:ahLst/>
                <a:cxnLst>
                  <a:cxn ang="T10">
                    <a:pos x="T0" y="T1"/>
                  </a:cxn>
                  <a:cxn ang="T11">
                    <a:pos x="T2" y="T3"/>
                  </a:cxn>
                  <a:cxn ang="T12">
                    <a:pos x="T4" y="T5"/>
                  </a:cxn>
                  <a:cxn ang="T13">
                    <a:pos x="T6" y="T7"/>
                  </a:cxn>
                  <a:cxn ang="T14">
                    <a:pos x="T8" y="T9"/>
                  </a:cxn>
                </a:cxnLst>
                <a:rect l="T15" t="T16" r="T17" b="T18"/>
                <a:pathLst>
                  <a:path w="30" h="15">
                    <a:moveTo>
                      <a:pt x="30" y="3"/>
                    </a:moveTo>
                    <a:lnTo>
                      <a:pt x="29" y="15"/>
                    </a:lnTo>
                    <a:lnTo>
                      <a:pt x="0" y="13"/>
                    </a:lnTo>
                    <a:lnTo>
                      <a:pt x="2" y="0"/>
                    </a:lnTo>
                    <a:lnTo>
                      <a:pt x="30" y="3"/>
                    </a:lnTo>
                    <a:close/>
                  </a:path>
                </a:pathLst>
              </a:custGeom>
              <a:solidFill>
                <a:schemeClr val="tx1"/>
              </a:solidFill>
              <a:ln w="9525">
                <a:solidFill>
                  <a:schemeClr val="tx1"/>
                </a:solidFill>
                <a:round/>
                <a:headEnd/>
                <a:tailEnd/>
              </a:ln>
            </p:spPr>
            <p:txBody>
              <a:bodyPr/>
              <a:lstStyle/>
              <a:p>
                <a:endParaRPr lang="en-US" sz="2133"/>
              </a:p>
            </p:txBody>
          </p:sp>
          <p:sp>
            <p:nvSpPr>
              <p:cNvPr id="4139" name="Freeform 28"/>
              <p:cNvSpPr>
                <a:spLocks/>
              </p:cNvSpPr>
              <p:nvPr/>
            </p:nvSpPr>
            <p:spPr bwMode="black">
              <a:xfrm>
                <a:off x="2598" y="2006"/>
                <a:ext cx="33" cy="13"/>
              </a:xfrm>
              <a:custGeom>
                <a:avLst/>
                <a:gdLst>
                  <a:gd name="T0" fmla="*/ 2 w 30"/>
                  <a:gd name="T1" fmla="*/ 5 h 17"/>
                  <a:gd name="T2" fmla="*/ 0 w 30"/>
                  <a:gd name="T3" fmla="*/ 2 h 17"/>
                  <a:gd name="T4" fmla="*/ 0 w 30"/>
                  <a:gd name="T5" fmla="*/ 2 h 17"/>
                  <a:gd name="T6" fmla="*/ 47 w 30"/>
                  <a:gd name="T7" fmla="*/ 0 h 17"/>
                  <a:gd name="T8" fmla="*/ 47 w 30"/>
                  <a:gd name="T9" fmla="*/ 2 h 17"/>
                  <a:gd name="T10" fmla="*/ 48 w 30"/>
                  <a:gd name="T11" fmla="*/ 4 h 17"/>
                  <a:gd name="T12" fmla="*/ 2 w 30"/>
                  <a:gd name="T13" fmla="*/ 5 h 17"/>
                  <a:gd name="T14" fmla="*/ 0 60000 65536"/>
                  <a:gd name="T15" fmla="*/ 0 60000 65536"/>
                  <a:gd name="T16" fmla="*/ 0 60000 65536"/>
                  <a:gd name="T17" fmla="*/ 0 60000 65536"/>
                  <a:gd name="T18" fmla="*/ 0 60000 65536"/>
                  <a:gd name="T19" fmla="*/ 0 60000 65536"/>
                  <a:gd name="T20" fmla="*/ 0 60000 65536"/>
                  <a:gd name="T21" fmla="*/ 0 w 30"/>
                  <a:gd name="T22" fmla="*/ 0 h 17"/>
                  <a:gd name="T23" fmla="*/ 30 w 30"/>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17">
                    <a:moveTo>
                      <a:pt x="2" y="17"/>
                    </a:moveTo>
                    <a:lnTo>
                      <a:pt x="0" y="5"/>
                    </a:lnTo>
                    <a:lnTo>
                      <a:pt x="0" y="7"/>
                    </a:lnTo>
                    <a:lnTo>
                      <a:pt x="29" y="0"/>
                    </a:lnTo>
                    <a:lnTo>
                      <a:pt x="29" y="2"/>
                    </a:lnTo>
                    <a:lnTo>
                      <a:pt x="30" y="15"/>
                    </a:lnTo>
                    <a:lnTo>
                      <a:pt x="2" y="17"/>
                    </a:lnTo>
                    <a:close/>
                  </a:path>
                </a:pathLst>
              </a:custGeom>
              <a:solidFill>
                <a:schemeClr val="tx1"/>
              </a:solidFill>
              <a:ln w="9525">
                <a:solidFill>
                  <a:schemeClr val="tx1"/>
                </a:solidFill>
                <a:round/>
                <a:headEnd/>
                <a:tailEnd/>
              </a:ln>
            </p:spPr>
            <p:txBody>
              <a:bodyPr/>
              <a:lstStyle/>
              <a:p>
                <a:endParaRPr lang="en-US" sz="2133"/>
              </a:p>
            </p:txBody>
          </p:sp>
          <p:sp>
            <p:nvSpPr>
              <p:cNvPr id="4140" name="Freeform 29"/>
              <p:cNvSpPr>
                <a:spLocks/>
              </p:cNvSpPr>
              <p:nvPr/>
            </p:nvSpPr>
            <p:spPr bwMode="black">
              <a:xfrm>
                <a:off x="2594" y="1993"/>
                <a:ext cx="35" cy="18"/>
              </a:xfrm>
              <a:custGeom>
                <a:avLst/>
                <a:gdLst>
                  <a:gd name="T0" fmla="*/ 3 w 32"/>
                  <a:gd name="T1" fmla="*/ 7 h 23"/>
                  <a:gd name="T2" fmla="*/ 0 w 32"/>
                  <a:gd name="T3" fmla="*/ 3 h 23"/>
                  <a:gd name="T4" fmla="*/ 1 w 32"/>
                  <a:gd name="T5" fmla="*/ 4 h 23"/>
                  <a:gd name="T6" fmla="*/ 43 w 32"/>
                  <a:gd name="T7" fmla="*/ 0 h 23"/>
                  <a:gd name="T8" fmla="*/ 44 w 32"/>
                  <a:gd name="T9" fmla="*/ 2 h 23"/>
                  <a:gd name="T10" fmla="*/ 50 w 32"/>
                  <a:gd name="T11" fmla="*/ 5 h 23"/>
                  <a:gd name="T12" fmla="*/ 3 w 32"/>
                  <a:gd name="T13" fmla="*/ 7 h 23"/>
                  <a:gd name="T14" fmla="*/ 0 60000 65536"/>
                  <a:gd name="T15" fmla="*/ 0 60000 65536"/>
                  <a:gd name="T16" fmla="*/ 0 60000 65536"/>
                  <a:gd name="T17" fmla="*/ 0 60000 65536"/>
                  <a:gd name="T18" fmla="*/ 0 60000 65536"/>
                  <a:gd name="T19" fmla="*/ 0 60000 65536"/>
                  <a:gd name="T20" fmla="*/ 0 60000 65536"/>
                  <a:gd name="T21" fmla="*/ 0 w 32"/>
                  <a:gd name="T22" fmla="*/ 0 h 23"/>
                  <a:gd name="T23" fmla="*/ 32 w 32"/>
                  <a:gd name="T24" fmla="*/ 23 h 2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 h="23">
                    <a:moveTo>
                      <a:pt x="3" y="23"/>
                    </a:moveTo>
                    <a:lnTo>
                      <a:pt x="0" y="10"/>
                    </a:lnTo>
                    <a:lnTo>
                      <a:pt x="1" y="14"/>
                    </a:lnTo>
                    <a:lnTo>
                      <a:pt x="27" y="0"/>
                    </a:lnTo>
                    <a:lnTo>
                      <a:pt x="28" y="4"/>
                    </a:lnTo>
                    <a:lnTo>
                      <a:pt x="32" y="16"/>
                    </a:lnTo>
                    <a:lnTo>
                      <a:pt x="3" y="23"/>
                    </a:lnTo>
                    <a:close/>
                  </a:path>
                </a:pathLst>
              </a:custGeom>
              <a:solidFill>
                <a:schemeClr val="tx1"/>
              </a:solidFill>
              <a:ln w="9525">
                <a:solidFill>
                  <a:schemeClr val="tx1"/>
                </a:solidFill>
                <a:round/>
                <a:headEnd/>
                <a:tailEnd/>
              </a:ln>
            </p:spPr>
            <p:txBody>
              <a:bodyPr/>
              <a:lstStyle/>
              <a:p>
                <a:endParaRPr lang="en-US" sz="2133"/>
              </a:p>
            </p:txBody>
          </p:sp>
          <p:sp>
            <p:nvSpPr>
              <p:cNvPr id="4141" name="Freeform 30"/>
              <p:cNvSpPr>
                <a:spLocks/>
              </p:cNvSpPr>
              <p:nvPr/>
            </p:nvSpPr>
            <p:spPr bwMode="black">
              <a:xfrm>
                <a:off x="2589" y="1982"/>
                <a:ext cx="35" cy="21"/>
              </a:xfrm>
              <a:custGeom>
                <a:avLst/>
                <a:gdLst>
                  <a:gd name="T0" fmla="*/ 11 w 32"/>
                  <a:gd name="T1" fmla="*/ 9 h 26"/>
                  <a:gd name="T2" fmla="*/ 0 w 32"/>
                  <a:gd name="T3" fmla="*/ 6 h 26"/>
                  <a:gd name="T4" fmla="*/ 1 w 32"/>
                  <a:gd name="T5" fmla="*/ 6 h 26"/>
                  <a:gd name="T6" fmla="*/ 39 w 32"/>
                  <a:gd name="T7" fmla="*/ 0 h 26"/>
                  <a:gd name="T8" fmla="*/ 40 w 32"/>
                  <a:gd name="T9" fmla="*/ 2 h 26"/>
                  <a:gd name="T10" fmla="*/ 50 w 32"/>
                  <a:gd name="T11" fmla="*/ 4 h 26"/>
                  <a:gd name="T12" fmla="*/ 11 w 32"/>
                  <a:gd name="T13" fmla="*/ 9 h 26"/>
                  <a:gd name="T14" fmla="*/ 0 60000 65536"/>
                  <a:gd name="T15" fmla="*/ 0 60000 65536"/>
                  <a:gd name="T16" fmla="*/ 0 60000 65536"/>
                  <a:gd name="T17" fmla="*/ 0 60000 65536"/>
                  <a:gd name="T18" fmla="*/ 0 60000 65536"/>
                  <a:gd name="T19" fmla="*/ 0 60000 65536"/>
                  <a:gd name="T20" fmla="*/ 0 60000 65536"/>
                  <a:gd name="T21" fmla="*/ 0 w 32"/>
                  <a:gd name="T22" fmla="*/ 0 h 26"/>
                  <a:gd name="T23" fmla="*/ 32 w 32"/>
                  <a:gd name="T24" fmla="*/ 26 h 2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 h="26">
                    <a:moveTo>
                      <a:pt x="6" y="26"/>
                    </a:moveTo>
                    <a:lnTo>
                      <a:pt x="0" y="16"/>
                    </a:lnTo>
                    <a:lnTo>
                      <a:pt x="1" y="18"/>
                    </a:lnTo>
                    <a:lnTo>
                      <a:pt x="25" y="0"/>
                    </a:lnTo>
                    <a:lnTo>
                      <a:pt x="26" y="2"/>
                    </a:lnTo>
                    <a:lnTo>
                      <a:pt x="32" y="12"/>
                    </a:lnTo>
                    <a:lnTo>
                      <a:pt x="6" y="26"/>
                    </a:lnTo>
                    <a:close/>
                  </a:path>
                </a:pathLst>
              </a:custGeom>
              <a:solidFill>
                <a:schemeClr val="tx1"/>
              </a:solidFill>
              <a:ln w="9525">
                <a:solidFill>
                  <a:schemeClr val="tx1"/>
                </a:solidFill>
                <a:round/>
                <a:headEnd/>
                <a:tailEnd/>
              </a:ln>
            </p:spPr>
            <p:txBody>
              <a:bodyPr/>
              <a:lstStyle/>
              <a:p>
                <a:endParaRPr lang="en-US" sz="2133"/>
              </a:p>
            </p:txBody>
          </p:sp>
          <p:sp>
            <p:nvSpPr>
              <p:cNvPr id="4142" name="Freeform 31"/>
              <p:cNvSpPr>
                <a:spLocks/>
              </p:cNvSpPr>
              <p:nvPr/>
            </p:nvSpPr>
            <p:spPr bwMode="black">
              <a:xfrm>
                <a:off x="2583" y="1972"/>
                <a:ext cx="33" cy="25"/>
              </a:xfrm>
              <a:custGeom>
                <a:avLst/>
                <a:gdLst>
                  <a:gd name="T0" fmla="*/ 8 w 32"/>
                  <a:gd name="T1" fmla="*/ 13 h 30"/>
                  <a:gd name="T2" fmla="*/ 0 w 32"/>
                  <a:gd name="T3" fmla="*/ 8 h 30"/>
                  <a:gd name="T4" fmla="*/ 3 w 32"/>
                  <a:gd name="T5" fmla="*/ 9 h 30"/>
                  <a:gd name="T6" fmla="*/ 26 w 32"/>
                  <a:gd name="T7" fmla="*/ 0 h 30"/>
                  <a:gd name="T8" fmla="*/ 29 w 32"/>
                  <a:gd name="T9" fmla="*/ 2 h 30"/>
                  <a:gd name="T10" fmla="*/ 37 w 32"/>
                  <a:gd name="T11" fmla="*/ 5 h 30"/>
                  <a:gd name="T12" fmla="*/ 8 w 32"/>
                  <a:gd name="T13" fmla="*/ 13 h 30"/>
                  <a:gd name="T14" fmla="*/ 0 60000 65536"/>
                  <a:gd name="T15" fmla="*/ 0 60000 65536"/>
                  <a:gd name="T16" fmla="*/ 0 60000 65536"/>
                  <a:gd name="T17" fmla="*/ 0 60000 65536"/>
                  <a:gd name="T18" fmla="*/ 0 60000 65536"/>
                  <a:gd name="T19" fmla="*/ 0 60000 65536"/>
                  <a:gd name="T20" fmla="*/ 0 60000 65536"/>
                  <a:gd name="T21" fmla="*/ 0 w 32"/>
                  <a:gd name="T22" fmla="*/ 0 h 30"/>
                  <a:gd name="T23" fmla="*/ 32 w 32"/>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 h="30">
                    <a:moveTo>
                      <a:pt x="8" y="30"/>
                    </a:moveTo>
                    <a:lnTo>
                      <a:pt x="0" y="20"/>
                    </a:lnTo>
                    <a:lnTo>
                      <a:pt x="3" y="22"/>
                    </a:lnTo>
                    <a:lnTo>
                      <a:pt x="21" y="0"/>
                    </a:lnTo>
                    <a:lnTo>
                      <a:pt x="24" y="2"/>
                    </a:lnTo>
                    <a:lnTo>
                      <a:pt x="32" y="12"/>
                    </a:lnTo>
                    <a:lnTo>
                      <a:pt x="8" y="30"/>
                    </a:lnTo>
                    <a:close/>
                  </a:path>
                </a:pathLst>
              </a:custGeom>
              <a:solidFill>
                <a:schemeClr val="tx1"/>
              </a:solidFill>
              <a:ln w="9525">
                <a:solidFill>
                  <a:schemeClr val="tx1"/>
                </a:solidFill>
                <a:round/>
                <a:headEnd/>
                <a:tailEnd/>
              </a:ln>
            </p:spPr>
            <p:txBody>
              <a:bodyPr/>
              <a:lstStyle/>
              <a:p>
                <a:endParaRPr lang="en-US" sz="2133"/>
              </a:p>
            </p:txBody>
          </p:sp>
          <p:sp>
            <p:nvSpPr>
              <p:cNvPr id="4143" name="Freeform 32"/>
              <p:cNvSpPr>
                <a:spLocks/>
              </p:cNvSpPr>
              <p:nvPr/>
            </p:nvSpPr>
            <p:spPr bwMode="black">
              <a:xfrm>
                <a:off x="2574" y="1966"/>
                <a:ext cx="31" cy="26"/>
              </a:xfrm>
              <a:custGeom>
                <a:avLst/>
                <a:gdLst>
                  <a:gd name="T0" fmla="*/ 16 w 28"/>
                  <a:gd name="T1" fmla="*/ 13 h 31"/>
                  <a:gd name="T2" fmla="*/ 0 w 28"/>
                  <a:gd name="T3" fmla="*/ 9 h 31"/>
                  <a:gd name="T4" fmla="*/ 4 w 28"/>
                  <a:gd name="T5" fmla="*/ 10 h 31"/>
                  <a:gd name="T6" fmla="*/ 25 w 28"/>
                  <a:gd name="T7" fmla="*/ 0 h 31"/>
                  <a:gd name="T8" fmla="*/ 31 w 28"/>
                  <a:gd name="T9" fmla="*/ 1 h 31"/>
                  <a:gd name="T10" fmla="*/ 47 w 28"/>
                  <a:gd name="T11" fmla="*/ 4 h 31"/>
                  <a:gd name="T12" fmla="*/ 16 w 28"/>
                  <a:gd name="T13" fmla="*/ 13 h 31"/>
                  <a:gd name="T14" fmla="*/ 0 60000 65536"/>
                  <a:gd name="T15" fmla="*/ 0 60000 65536"/>
                  <a:gd name="T16" fmla="*/ 0 60000 65536"/>
                  <a:gd name="T17" fmla="*/ 0 60000 65536"/>
                  <a:gd name="T18" fmla="*/ 0 60000 65536"/>
                  <a:gd name="T19" fmla="*/ 0 60000 65536"/>
                  <a:gd name="T20" fmla="*/ 0 60000 65536"/>
                  <a:gd name="T21" fmla="*/ 0 w 28"/>
                  <a:gd name="T22" fmla="*/ 0 h 31"/>
                  <a:gd name="T23" fmla="*/ 28 w 28"/>
                  <a:gd name="T24" fmla="*/ 31 h 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 h="31">
                    <a:moveTo>
                      <a:pt x="10" y="31"/>
                    </a:moveTo>
                    <a:lnTo>
                      <a:pt x="0" y="23"/>
                    </a:lnTo>
                    <a:lnTo>
                      <a:pt x="4" y="24"/>
                    </a:lnTo>
                    <a:lnTo>
                      <a:pt x="15" y="0"/>
                    </a:lnTo>
                    <a:lnTo>
                      <a:pt x="19" y="1"/>
                    </a:lnTo>
                    <a:lnTo>
                      <a:pt x="28" y="9"/>
                    </a:lnTo>
                    <a:lnTo>
                      <a:pt x="10" y="31"/>
                    </a:lnTo>
                    <a:close/>
                  </a:path>
                </a:pathLst>
              </a:custGeom>
              <a:solidFill>
                <a:schemeClr val="tx1"/>
              </a:solidFill>
              <a:ln w="9525">
                <a:solidFill>
                  <a:schemeClr val="tx1"/>
                </a:solidFill>
                <a:round/>
                <a:headEnd/>
                <a:tailEnd/>
              </a:ln>
            </p:spPr>
            <p:txBody>
              <a:bodyPr/>
              <a:lstStyle/>
              <a:p>
                <a:endParaRPr lang="en-US" sz="2133"/>
              </a:p>
            </p:txBody>
          </p:sp>
          <p:sp>
            <p:nvSpPr>
              <p:cNvPr id="4144" name="Freeform 33"/>
              <p:cNvSpPr>
                <a:spLocks/>
              </p:cNvSpPr>
              <p:nvPr/>
            </p:nvSpPr>
            <p:spPr bwMode="black">
              <a:xfrm>
                <a:off x="2565" y="1959"/>
                <a:ext cx="26" cy="26"/>
              </a:xfrm>
              <a:custGeom>
                <a:avLst/>
                <a:gdLst>
                  <a:gd name="T0" fmla="*/ 23 w 23"/>
                  <a:gd name="T1" fmla="*/ 13 h 31"/>
                  <a:gd name="T2" fmla="*/ 0 w 23"/>
                  <a:gd name="T3" fmla="*/ 11 h 31"/>
                  <a:gd name="T4" fmla="*/ 1 w 23"/>
                  <a:gd name="T5" fmla="*/ 11 h 31"/>
                  <a:gd name="T6" fmla="*/ 18 w 23"/>
                  <a:gd name="T7" fmla="*/ 0 h 31"/>
                  <a:gd name="T8" fmla="*/ 23 w 23"/>
                  <a:gd name="T9" fmla="*/ 1 h 31"/>
                  <a:gd name="T10" fmla="*/ 42 w 23"/>
                  <a:gd name="T11" fmla="*/ 3 h 31"/>
                  <a:gd name="T12" fmla="*/ 23 w 23"/>
                  <a:gd name="T13" fmla="*/ 13 h 31"/>
                  <a:gd name="T14" fmla="*/ 0 60000 65536"/>
                  <a:gd name="T15" fmla="*/ 0 60000 65536"/>
                  <a:gd name="T16" fmla="*/ 0 60000 65536"/>
                  <a:gd name="T17" fmla="*/ 0 60000 65536"/>
                  <a:gd name="T18" fmla="*/ 0 60000 65536"/>
                  <a:gd name="T19" fmla="*/ 0 60000 65536"/>
                  <a:gd name="T20" fmla="*/ 0 60000 65536"/>
                  <a:gd name="T21" fmla="*/ 0 w 23"/>
                  <a:gd name="T22" fmla="*/ 0 h 31"/>
                  <a:gd name="T23" fmla="*/ 23 w 23"/>
                  <a:gd name="T24" fmla="*/ 31 h 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 h="31">
                    <a:moveTo>
                      <a:pt x="12" y="31"/>
                    </a:moveTo>
                    <a:lnTo>
                      <a:pt x="0" y="26"/>
                    </a:lnTo>
                    <a:lnTo>
                      <a:pt x="1" y="27"/>
                    </a:lnTo>
                    <a:lnTo>
                      <a:pt x="10" y="0"/>
                    </a:lnTo>
                    <a:lnTo>
                      <a:pt x="12" y="1"/>
                    </a:lnTo>
                    <a:lnTo>
                      <a:pt x="23" y="7"/>
                    </a:lnTo>
                    <a:lnTo>
                      <a:pt x="12" y="31"/>
                    </a:lnTo>
                    <a:close/>
                  </a:path>
                </a:pathLst>
              </a:custGeom>
              <a:solidFill>
                <a:schemeClr val="tx1"/>
              </a:solidFill>
              <a:ln w="9525">
                <a:solidFill>
                  <a:schemeClr val="tx1"/>
                </a:solidFill>
                <a:round/>
                <a:headEnd/>
                <a:tailEnd/>
              </a:ln>
            </p:spPr>
            <p:txBody>
              <a:bodyPr/>
              <a:lstStyle/>
              <a:p>
                <a:endParaRPr lang="en-US" sz="2133"/>
              </a:p>
            </p:txBody>
          </p:sp>
          <p:sp>
            <p:nvSpPr>
              <p:cNvPr id="4145" name="Freeform 34"/>
              <p:cNvSpPr>
                <a:spLocks/>
              </p:cNvSpPr>
              <p:nvPr/>
            </p:nvSpPr>
            <p:spPr bwMode="black">
              <a:xfrm>
                <a:off x="2554" y="1958"/>
                <a:ext cx="22" cy="24"/>
              </a:xfrm>
              <a:custGeom>
                <a:avLst/>
                <a:gdLst>
                  <a:gd name="T0" fmla="*/ 17 w 21"/>
                  <a:gd name="T1" fmla="*/ 9 h 31"/>
                  <a:gd name="T2" fmla="*/ 0 w 21"/>
                  <a:gd name="T3" fmla="*/ 7 h 31"/>
                  <a:gd name="T4" fmla="*/ 4 w 21"/>
                  <a:gd name="T5" fmla="*/ 7 h 31"/>
                  <a:gd name="T6" fmla="*/ 6 w 21"/>
                  <a:gd name="T7" fmla="*/ 0 h 31"/>
                  <a:gd name="T8" fmla="*/ 10 w 21"/>
                  <a:gd name="T9" fmla="*/ 0 h 31"/>
                  <a:gd name="T10" fmla="*/ 26 w 21"/>
                  <a:gd name="T11" fmla="*/ 2 h 31"/>
                  <a:gd name="T12" fmla="*/ 17 w 21"/>
                  <a:gd name="T13" fmla="*/ 9 h 31"/>
                  <a:gd name="T14" fmla="*/ 0 60000 65536"/>
                  <a:gd name="T15" fmla="*/ 0 60000 65536"/>
                  <a:gd name="T16" fmla="*/ 0 60000 65536"/>
                  <a:gd name="T17" fmla="*/ 0 60000 65536"/>
                  <a:gd name="T18" fmla="*/ 0 60000 65536"/>
                  <a:gd name="T19" fmla="*/ 0 60000 65536"/>
                  <a:gd name="T20" fmla="*/ 0 60000 65536"/>
                  <a:gd name="T21" fmla="*/ 0 w 21"/>
                  <a:gd name="T22" fmla="*/ 0 h 31"/>
                  <a:gd name="T23" fmla="*/ 21 w 21"/>
                  <a:gd name="T24" fmla="*/ 31 h 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 h="31">
                    <a:moveTo>
                      <a:pt x="12" y="31"/>
                    </a:moveTo>
                    <a:lnTo>
                      <a:pt x="0" y="27"/>
                    </a:lnTo>
                    <a:lnTo>
                      <a:pt x="4" y="27"/>
                    </a:lnTo>
                    <a:lnTo>
                      <a:pt x="6" y="0"/>
                    </a:lnTo>
                    <a:lnTo>
                      <a:pt x="10" y="0"/>
                    </a:lnTo>
                    <a:lnTo>
                      <a:pt x="21" y="4"/>
                    </a:lnTo>
                    <a:lnTo>
                      <a:pt x="12" y="31"/>
                    </a:lnTo>
                    <a:close/>
                  </a:path>
                </a:pathLst>
              </a:custGeom>
              <a:solidFill>
                <a:schemeClr val="tx1"/>
              </a:solidFill>
              <a:ln w="9525">
                <a:solidFill>
                  <a:schemeClr val="tx1"/>
                </a:solidFill>
                <a:round/>
                <a:headEnd/>
                <a:tailEnd/>
              </a:ln>
            </p:spPr>
            <p:txBody>
              <a:bodyPr/>
              <a:lstStyle/>
              <a:p>
                <a:endParaRPr lang="en-US" sz="2133"/>
              </a:p>
            </p:txBody>
          </p:sp>
          <p:sp>
            <p:nvSpPr>
              <p:cNvPr id="4146" name="Freeform 35"/>
              <p:cNvSpPr>
                <a:spLocks/>
              </p:cNvSpPr>
              <p:nvPr/>
            </p:nvSpPr>
            <p:spPr bwMode="black">
              <a:xfrm>
                <a:off x="2543" y="1956"/>
                <a:ext cx="18" cy="23"/>
              </a:xfrm>
              <a:custGeom>
                <a:avLst/>
                <a:gdLst>
                  <a:gd name="T0" fmla="*/ 34 w 15"/>
                  <a:gd name="T1" fmla="*/ 11 h 28"/>
                  <a:gd name="T2" fmla="*/ 0 w 15"/>
                  <a:gd name="T3" fmla="*/ 10 h 28"/>
                  <a:gd name="T4" fmla="*/ 2 w 15"/>
                  <a:gd name="T5" fmla="*/ 0 h 28"/>
                  <a:gd name="T6" fmla="*/ 37 w 15"/>
                  <a:gd name="T7" fmla="*/ 1 h 28"/>
                  <a:gd name="T8" fmla="*/ 34 w 15"/>
                  <a:gd name="T9" fmla="*/ 11 h 28"/>
                  <a:gd name="T10" fmla="*/ 0 60000 65536"/>
                  <a:gd name="T11" fmla="*/ 0 60000 65536"/>
                  <a:gd name="T12" fmla="*/ 0 60000 65536"/>
                  <a:gd name="T13" fmla="*/ 0 60000 65536"/>
                  <a:gd name="T14" fmla="*/ 0 60000 65536"/>
                  <a:gd name="T15" fmla="*/ 0 w 15"/>
                  <a:gd name="T16" fmla="*/ 0 h 28"/>
                  <a:gd name="T17" fmla="*/ 15 w 15"/>
                  <a:gd name="T18" fmla="*/ 28 h 28"/>
                </a:gdLst>
                <a:ahLst/>
                <a:cxnLst>
                  <a:cxn ang="T10">
                    <a:pos x="T0" y="T1"/>
                  </a:cxn>
                  <a:cxn ang="T11">
                    <a:pos x="T2" y="T3"/>
                  </a:cxn>
                  <a:cxn ang="T12">
                    <a:pos x="T4" y="T5"/>
                  </a:cxn>
                  <a:cxn ang="T13">
                    <a:pos x="T6" y="T7"/>
                  </a:cxn>
                  <a:cxn ang="T14">
                    <a:pos x="T8" y="T9"/>
                  </a:cxn>
                </a:cxnLst>
                <a:rect l="T15" t="T16" r="T17" b="T18"/>
                <a:pathLst>
                  <a:path w="15" h="28">
                    <a:moveTo>
                      <a:pt x="13" y="28"/>
                    </a:moveTo>
                    <a:lnTo>
                      <a:pt x="0" y="27"/>
                    </a:lnTo>
                    <a:lnTo>
                      <a:pt x="2" y="0"/>
                    </a:lnTo>
                    <a:lnTo>
                      <a:pt x="15" y="1"/>
                    </a:lnTo>
                    <a:lnTo>
                      <a:pt x="13" y="28"/>
                    </a:lnTo>
                    <a:close/>
                  </a:path>
                </a:pathLst>
              </a:custGeom>
              <a:solidFill>
                <a:schemeClr val="tx1"/>
              </a:solidFill>
              <a:ln w="9525">
                <a:solidFill>
                  <a:schemeClr val="tx1"/>
                </a:solidFill>
                <a:round/>
                <a:headEnd/>
                <a:tailEnd/>
              </a:ln>
            </p:spPr>
            <p:txBody>
              <a:bodyPr/>
              <a:lstStyle/>
              <a:p>
                <a:endParaRPr lang="en-US" sz="2133"/>
              </a:p>
            </p:txBody>
          </p:sp>
          <p:sp>
            <p:nvSpPr>
              <p:cNvPr id="4147" name="Rectangle 36"/>
              <p:cNvSpPr>
                <a:spLocks noChangeArrowheads="1"/>
              </p:cNvSpPr>
              <p:nvPr/>
            </p:nvSpPr>
            <p:spPr bwMode="black">
              <a:xfrm>
                <a:off x="2079" y="1855"/>
                <a:ext cx="1145" cy="21"/>
              </a:xfrm>
              <a:prstGeom prst="rect">
                <a:avLst/>
              </a:prstGeom>
              <a:solidFill>
                <a:schemeClr val="tx1"/>
              </a:solidFill>
              <a:ln w="9525">
                <a:solidFill>
                  <a:schemeClr val="tx1"/>
                </a:solidFill>
                <a:miter lim="800000"/>
                <a:headEnd/>
                <a:tailEnd/>
              </a:ln>
            </p:spPr>
            <p:txBody>
              <a:bodyPr/>
              <a:lstStyle/>
              <a:p>
                <a:endParaRPr lang="en-US" sz="2133"/>
              </a:p>
            </p:txBody>
          </p:sp>
          <p:sp>
            <p:nvSpPr>
              <p:cNvPr id="4148" name="Rectangle 37"/>
              <p:cNvSpPr>
                <a:spLocks noChangeArrowheads="1"/>
              </p:cNvSpPr>
              <p:nvPr/>
            </p:nvSpPr>
            <p:spPr bwMode="black">
              <a:xfrm>
                <a:off x="2079" y="3483"/>
                <a:ext cx="1145" cy="21"/>
              </a:xfrm>
              <a:prstGeom prst="rect">
                <a:avLst/>
              </a:prstGeom>
              <a:solidFill>
                <a:schemeClr val="tx1"/>
              </a:solidFill>
              <a:ln w="9525">
                <a:solidFill>
                  <a:schemeClr val="tx1"/>
                </a:solidFill>
                <a:miter lim="800000"/>
                <a:headEnd/>
                <a:tailEnd/>
              </a:ln>
            </p:spPr>
            <p:txBody>
              <a:bodyPr/>
              <a:lstStyle/>
              <a:p>
                <a:endParaRPr lang="en-US" sz="2133"/>
              </a:p>
            </p:txBody>
          </p:sp>
          <p:sp>
            <p:nvSpPr>
              <p:cNvPr id="4149" name="Rectangle 38"/>
              <p:cNvSpPr>
                <a:spLocks noChangeArrowheads="1"/>
              </p:cNvSpPr>
              <p:nvPr/>
            </p:nvSpPr>
            <p:spPr bwMode="black">
              <a:xfrm>
                <a:off x="2079" y="1956"/>
                <a:ext cx="467" cy="23"/>
              </a:xfrm>
              <a:prstGeom prst="rect">
                <a:avLst/>
              </a:prstGeom>
              <a:solidFill>
                <a:schemeClr val="tx1"/>
              </a:solidFill>
              <a:ln w="9525">
                <a:solidFill>
                  <a:schemeClr val="tx1"/>
                </a:solidFill>
                <a:miter lim="800000"/>
                <a:headEnd/>
                <a:tailEnd/>
              </a:ln>
            </p:spPr>
            <p:txBody>
              <a:bodyPr/>
              <a:lstStyle/>
              <a:p>
                <a:endParaRPr lang="en-US" sz="2133"/>
              </a:p>
            </p:txBody>
          </p:sp>
          <p:sp>
            <p:nvSpPr>
              <p:cNvPr id="4150" name="Rectangle 39"/>
              <p:cNvSpPr>
                <a:spLocks noChangeArrowheads="1"/>
              </p:cNvSpPr>
              <p:nvPr/>
            </p:nvSpPr>
            <p:spPr bwMode="black">
              <a:xfrm>
                <a:off x="2079" y="3381"/>
                <a:ext cx="467" cy="22"/>
              </a:xfrm>
              <a:prstGeom prst="rect">
                <a:avLst/>
              </a:prstGeom>
              <a:solidFill>
                <a:schemeClr val="tx1"/>
              </a:solidFill>
              <a:ln w="9525">
                <a:solidFill>
                  <a:schemeClr val="tx1"/>
                </a:solidFill>
                <a:miter lim="800000"/>
                <a:headEnd/>
                <a:tailEnd/>
              </a:ln>
            </p:spPr>
            <p:txBody>
              <a:bodyPr/>
              <a:lstStyle/>
              <a:p>
                <a:endParaRPr lang="en-US" sz="2133"/>
              </a:p>
            </p:txBody>
          </p:sp>
          <p:sp>
            <p:nvSpPr>
              <p:cNvPr id="4151" name="Rectangle 40"/>
              <p:cNvSpPr>
                <a:spLocks noChangeArrowheads="1"/>
              </p:cNvSpPr>
              <p:nvPr/>
            </p:nvSpPr>
            <p:spPr bwMode="black">
              <a:xfrm>
                <a:off x="2064" y="1865"/>
                <a:ext cx="31" cy="102"/>
              </a:xfrm>
              <a:prstGeom prst="rect">
                <a:avLst/>
              </a:prstGeom>
              <a:solidFill>
                <a:schemeClr val="tx1"/>
              </a:solidFill>
              <a:ln w="9525">
                <a:solidFill>
                  <a:schemeClr val="tx1"/>
                </a:solidFill>
                <a:miter lim="800000"/>
                <a:headEnd/>
                <a:tailEnd/>
              </a:ln>
            </p:spPr>
            <p:txBody>
              <a:bodyPr/>
              <a:lstStyle/>
              <a:p>
                <a:endParaRPr lang="en-US" sz="2133"/>
              </a:p>
            </p:txBody>
          </p:sp>
          <p:sp>
            <p:nvSpPr>
              <p:cNvPr id="4152" name="Rectangle 41"/>
              <p:cNvSpPr>
                <a:spLocks noChangeArrowheads="1"/>
              </p:cNvSpPr>
              <p:nvPr/>
            </p:nvSpPr>
            <p:spPr bwMode="black">
              <a:xfrm>
                <a:off x="2064" y="3392"/>
                <a:ext cx="31" cy="101"/>
              </a:xfrm>
              <a:prstGeom prst="rect">
                <a:avLst/>
              </a:prstGeom>
              <a:solidFill>
                <a:schemeClr val="tx1"/>
              </a:solidFill>
              <a:ln w="9525">
                <a:solidFill>
                  <a:schemeClr val="tx1"/>
                </a:solidFill>
                <a:miter lim="800000"/>
                <a:headEnd/>
                <a:tailEnd/>
              </a:ln>
            </p:spPr>
            <p:txBody>
              <a:bodyPr/>
              <a:lstStyle/>
              <a:p>
                <a:endParaRPr lang="en-US" sz="2133"/>
              </a:p>
            </p:txBody>
          </p:sp>
          <p:sp>
            <p:nvSpPr>
              <p:cNvPr id="4153" name="Rectangle 42"/>
              <p:cNvSpPr>
                <a:spLocks noChangeArrowheads="1"/>
              </p:cNvSpPr>
              <p:nvPr/>
            </p:nvSpPr>
            <p:spPr bwMode="black">
              <a:xfrm>
                <a:off x="3209" y="1865"/>
                <a:ext cx="30" cy="102"/>
              </a:xfrm>
              <a:prstGeom prst="rect">
                <a:avLst/>
              </a:prstGeom>
              <a:solidFill>
                <a:schemeClr val="tx1"/>
              </a:solidFill>
              <a:ln w="9525">
                <a:solidFill>
                  <a:schemeClr val="tx1"/>
                </a:solidFill>
                <a:miter lim="800000"/>
                <a:headEnd/>
                <a:tailEnd/>
              </a:ln>
            </p:spPr>
            <p:txBody>
              <a:bodyPr/>
              <a:lstStyle/>
              <a:p>
                <a:endParaRPr lang="en-US" sz="2133"/>
              </a:p>
            </p:txBody>
          </p:sp>
          <p:sp>
            <p:nvSpPr>
              <p:cNvPr id="4154" name="Rectangle 43"/>
              <p:cNvSpPr>
                <a:spLocks noChangeArrowheads="1"/>
              </p:cNvSpPr>
              <p:nvPr/>
            </p:nvSpPr>
            <p:spPr bwMode="black">
              <a:xfrm>
                <a:off x="3209" y="3392"/>
                <a:ext cx="30" cy="101"/>
              </a:xfrm>
              <a:prstGeom prst="rect">
                <a:avLst/>
              </a:prstGeom>
              <a:solidFill>
                <a:schemeClr val="tx1"/>
              </a:solidFill>
              <a:ln w="9525">
                <a:solidFill>
                  <a:schemeClr val="tx1"/>
                </a:solidFill>
                <a:miter lim="800000"/>
                <a:headEnd/>
                <a:tailEnd/>
              </a:ln>
            </p:spPr>
            <p:txBody>
              <a:bodyPr/>
              <a:lstStyle/>
              <a:p>
                <a:endParaRPr lang="en-US" sz="2133"/>
              </a:p>
            </p:txBody>
          </p:sp>
          <p:sp>
            <p:nvSpPr>
              <p:cNvPr id="4155" name="Rectangle 44"/>
              <p:cNvSpPr>
                <a:spLocks noChangeArrowheads="1"/>
              </p:cNvSpPr>
              <p:nvPr/>
            </p:nvSpPr>
            <p:spPr bwMode="black">
              <a:xfrm>
                <a:off x="2760" y="3381"/>
                <a:ext cx="464" cy="22"/>
              </a:xfrm>
              <a:prstGeom prst="rect">
                <a:avLst/>
              </a:prstGeom>
              <a:solidFill>
                <a:schemeClr val="tx1"/>
              </a:solidFill>
              <a:ln w="9525">
                <a:solidFill>
                  <a:schemeClr val="tx1"/>
                </a:solidFill>
                <a:miter lim="800000"/>
                <a:headEnd/>
                <a:tailEnd/>
              </a:ln>
            </p:spPr>
            <p:txBody>
              <a:bodyPr/>
              <a:lstStyle/>
              <a:p>
                <a:endParaRPr lang="en-US" sz="2133"/>
              </a:p>
            </p:txBody>
          </p:sp>
          <p:sp>
            <p:nvSpPr>
              <p:cNvPr id="4156" name="Rectangle 45"/>
              <p:cNvSpPr>
                <a:spLocks noChangeArrowheads="1"/>
              </p:cNvSpPr>
              <p:nvPr/>
            </p:nvSpPr>
            <p:spPr bwMode="black">
              <a:xfrm>
                <a:off x="2760" y="1956"/>
                <a:ext cx="464" cy="23"/>
              </a:xfrm>
              <a:prstGeom prst="rect">
                <a:avLst/>
              </a:prstGeom>
              <a:solidFill>
                <a:schemeClr val="tx1"/>
              </a:solidFill>
              <a:ln w="9525">
                <a:solidFill>
                  <a:schemeClr val="tx1"/>
                </a:solidFill>
                <a:miter lim="800000"/>
                <a:headEnd/>
                <a:tailEnd/>
              </a:ln>
            </p:spPr>
            <p:txBody>
              <a:bodyPr/>
              <a:lstStyle/>
              <a:p>
                <a:endParaRPr lang="en-US" sz="2133"/>
              </a:p>
            </p:txBody>
          </p:sp>
          <p:sp>
            <p:nvSpPr>
              <p:cNvPr id="4157" name="Rectangle 46"/>
              <p:cNvSpPr>
                <a:spLocks noChangeArrowheads="1"/>
              </p:cNvSpPr>
              <p:nvPr/>
            </p:nvSpPr>
            <p:spPr bwMode="black">
              <a:xfrm>
                <a:off x="2600" y="2018"/>
                <a:ext cx="31" cy="1322"/>
              </a:xfrm>
              <a:prstGeom prst="rect">
                <a:avLst/>
              </a:prstGeom>
              <a:solidFill>
                <a:schemeClr val="tx1"/>
              </a:solidFill>
              <a:ln w="9525">
                <a:solidFill>
                  <a:schemeClr val="tx1"/>
                </a:solidFill>
                <a:miter lim="800000"/>
                <a:headEnd/>
                <a:tailEnd/>
              </a:ln>
            </p:spPr>
            <p:txBody>
              <a:bodyPr/>
              <a:lstStyle/>
              <a:p>
                <a:endParaRPr lang="en-US" sz="2133"/>
              </a:p>
            </p:txBody>
          </p:sp>
          <p:sp>
            <p:nvSpPr>
              <p:cNvPr id="4158" name="Rectangle 47"/>
              <p:cNvSpPr>
                <a:spLocks noChangeArrowheads="1"/>
              </p:cNvSpPr>
              <p:nvPr/>
            </p:nvSpPr>
            <p:spPr bwMode="black">
              <a:xfrm>
                <a:off x="2672" y="2018"/>
                <a:ext cx="31" cy="1322"/>
              </a:xfrm>
              <a:prstGeom prst="rect">
                <a:avLst/>
              </a:prstGeom>
              <a:solidFill>
                <a:schemeClr val="tx1"/>
              </a:solidFill>
              <a:ln w="9525">
                <a:solidFill>
                  <a:schemeClr val="tx1"/>
                </a:solidFill>
                <a:miter lim="800000"/>
                <a:headEnd/>
                <a:tailEnd/>
              </a:ln>
            </p:spPr>
            <p:txBody>
              <a:bodyPr/>
              <a:lstStyle/>
              <a:p>
                <a:endParaRPr lang="en-US" sz="2133"/>
              </a:p>
            </p:txBody>
          </p:sp>
        </p:grpSp>
        <p:sp>
          <p:nvSpPr>
            <p:cNvPr id="4105" name="Line 62"/>
            <p:cNvSpPr>
              <a:spLocks noChangeShapeType="1"/>
            </p:cNvSpPr>
            <p:nvPr/>
          </p:nvSpPr>
          <p:spPr bwMode="black">
            <a:xfrm>
              <a:off x="3004256" y="1995311"/>
              <a:ext cx="653344" cy="0"/>
            </a:xfrm>
            <a:prstGeom prst="line">
              <a:avLst/>
            </a:prstGeom>
            <a:noFill/>
            <a:ln w="9525">
              <a:solidFill>
                <a:schemeClr val="tx1"/>
              </a:solidFill>
              <a:round/>
              <a:headEnd/>
              <a:tailEnd/>
            </a:ln>
          </p:spPr>
          <p:txBody>
            <a:bodyPr wrap="none" anchor="ctr"/>
            <a:lstStyle/>
            <a:p>
              <a:endParaRPr lang="en-US" sz="2133"/>
            </a:p>
          </p:txBody>
        </p:sp>
        <p:sp>
          <p:nvSpPr>
            <p:cNvPr id="4106" name="Line 63"/>
            <p:cNvSpPr>
              <a:spLocks noChangeShapeType="1"/>
            </p:cNvSpPr>
            <p:nvPr/>
          </p:nvSpPr>
          <p:spPr bwMode="black">
            <a:xfrm>
              <a:off x="3004256" y="2175933"/>
              <a:ext cx="653344" cy="0"/>
            </a:xfrm>
            <a:prstGeom prst="line">
              <a:avLst/>
            </a:prstGeom>
            <a:noFill/>
            <a:ln w="9525">
              <a:solidFill>
                <a:schemeClr val="tx1"/>
              </a:solidFill>
              <a:round/>
              <a:headEnd/>
              <a:tailEnd/>
            </a:ln>
          </p:spPr>
          <p:txBody>
            <a:bodyPr wrap="none" anchor="ctr"/>
            <a:lstStyle/>
            <a:p>
              <a:endParaRPr lang="en-US" sz="2133"/>
            </a:p>
          </p:txBody>
        </p:sp>
        <p:sp>
          <p:nvSpPr>
            <p:cNvPr id="4107" name="Line 64"/>
            <p:cNvSpPr>
              <a:spLocks noChangeShapeType="1"/>
            </p:cNvSpPr>
            <p:nvPr/>
          </p:nvSpPr>
          <p:spPr bwMode="black">
            <a:xfrm flipV="1">
              <a:off x="1893711" y="1634067"/>
              <a:ext cx="0" cy="300567"/>
            </a:xfrm>
            <a:prstGeom prst="line">
              <a:avLst/>
            </a:prstGeom>
            <a:noFill/>
            <a:ln w="9525">
              <a:solidFill>
                <a:schemeClr val="tx1"/>
              </a:solidFill>
              <a:round/>
              <a:headEnd/>
              <a:tailEnd/>
            </a:ln>
          </p:spPr>
          <p:txBody>
            <a:bodyPr wrap="none" anchor="ctr"/>
            <a:lstStyle/>
            <a:p>
              <a:endParaRPr lang="en-US" sz="2133"/>
            </a:p>
          </p:txBody>
        </p:sp>
        <p:sp>
          <p:nvSpPr>
            <p:cNvPr id="4108" name="Line 65"/>
            <p:cNvSpPr>
              <a:spLocks noChangeShapeType="1"/>
            </p:cNvSpPr>
            <p:nvPr/>
          </p:nvSpPr>
          <p:spPr bwMode="black">
            <a:xfrm flipV="1">
              <a:off x="2940756" y="1634067"/>
              <a:ext cx="0" cy="300567"/>
            </a:xfrm>
            <a:prstGeom prst="line">
              <a:avLst/>
            </a:prstGeom>
            <a:noFill/>
            <a:ln w="9525">
              <a:solidFill>
                <a:schemeClr val="tx1"/>
              </a:solidFill>
              <a:round/>
              <a:headEnd/>
              <a:tailEnd/>
            </a:ln>
          </p:spPr>
          <p:txBody>
            <a:bodyPr wrap="none" anchor="ctr"/>
            <a:lstStyle/>
            <a:p>
              <a:endParaRPr lang="en-US" sz="2133"/>
            </a:p>
          </p:txBody>
        </p:sp>
        <p:sp>
          <p:nvSpPr>
            <p:cNvPr id="4109" name="Line 66"/>
            <p:cNvSpPr>
              <a:spLocks noChangeShapeType="1"/>
            </p:cNvSpPr>
            <p:nvPr/>
          </p:nvSpPr>
          <p:spPr bwMode="black">
            <a:xfrm>
              <a:off x="1893712" y="1694745"/>
              <a:ext cx="1047044" cy="0"/>
            </a:xfrm>
            <a:prstGeom prst="line">
              <a:avLst/>
            </a:prstGeom>
            <a:noFill/>
            <a:ln w="9525">
              <a:solidFill>
                <a:schemeClr val="tx1"/>
              </a:solidFill>
              <a:round/>
              <a:headEnd type="arrow" w="med" len="lg"/>
              <a:tailEnd type="arrow" w="med" len="lg"/>
            </a:ln>
          </p:spPr>
          <p:txBody>
            <a:bodyPr wrap="none" anchor="ctr"/>
            <a:lstStyle/>
            <a:p>
              <a:endParaRPr lang="en-US" sz="2133"/>
            </a:p>
          </p:txBody>
        </p:sp>
        <p:sp>
          <p:nvSpPr>
            <p:cNvPr id="4112" name="Text Box 68"/>
            <p:cNvSpPr txBox="1">
              <a:spLocks noChangeArrowheads="1"/>
            </p:cNvSpPr>
            <p:nvPr/>
          </p:nvSpPr>
          <p:spPr bwMode="black">
            <a:xfrm>
              <a:off x="3293533" y="2160411"/>
              <a:ext cx="260008" cy="420564"/>
            </a:xfrm>
            <a:prstGeom prst="rect">
              <a:avLst/>
            </a:prstGeom>
            <a:noFill/>
            <a:ln w="9525">
              <a:noFill/>
              <a:miter lim="800000"/>
              <a:headEnd/>
              <a:tailEnd/>
            </a:ln>
          </p:spPr>
          <p:txBody>
            <a:bodyPr wrap="none">
              <a:spAutoFit/>
            </a:bodyPr>
            <a:lstStyle/>
            <a:p>
              <a:r>
                <a:rPr lang="en-US" sz="2133" i="1"/>
                <a:t>t</a:t>
              </a:r>
            </a:p>
          </p:txBody>
        </p:sp>
        <p:cxnSp>
          <p:nvCxnSpPr>
            <p:cNvPr id="4113" name="Straight Connector 64"/>
            <p:cNvCxnSpPr>
              <a:cxnSpLocks noChangeShapeType="1"/>
            </p:cNvCxnSpPr>
            <p:nvPr/>
          </p:nvCxnSpPr>
          <p:spPr bwMode="auto">
            <a:xfrm rot="5400000">
              <a:off x="3412067" y="2319868"/>
              <a:ext cx="283633" cy="4233"/>
            </a:xfrm>
            <a:prstGeom prst="line">
              <a:avLst/>
            </a:prstGeom>
            <a:noFill/>
            <a:ln w="9525" algn="ctr">
              <a:solidFill>
                <a:schemeClr val="tx1"/>
              </a:solidFill>
              <a:round/>
              <a:headEnd type="arrow" w="med" len="lg"/>
              <a:tailEnd/>
            </a:ln>
          </p:spPr>
        </p:cxnSp>
        <p:cxnSp>
          <p:nvCxnSpPr>
            <p:cNvPr id="4114" name="Straight Connector 68"/>
            <p:cNvCxnSpPr>
              <a:cxnSpLocks noChangeShapeType="1"/>
            </p:cNvCxnSpPr>
            <p:nvPr/>
          </p:nvCxnSpPr>
          <p:spPr bwMode="auto">
            <a:xfrm rot="5400000" flipH="1" flipV="1">
              <a:off x="3456517" y="1890183"/>
              <a:ext cx="203200" cy="4234"/>
            </a:xfrm>
            <a:prstGeom prst="line">
              <a:avLst/>
            </a:prstGeom>
            <a:noFill/>
            <a:ln w="9525" algn="ctr">
              <a:solidFill>
                <a:schemeClr val="tx1"/>
              </a:solidFill>
              <a:round/>
              <a:headEnd type="arrow" w="med" len="lg"/>
              <a:tailEnd/>
            </a:ln>
          </p:spPr>
        </p:cxnSp>
      </p:grpSp>
      <p:sp>
        <p:nvSpPr>
          <p:cNvPr id="4102" name="Rectangle 2"/>
          <p:cNvSpPr>
            <a:spLocks noGrp="1" noChangeArrowheads="1"/>
          </p:cNvSpPr>
          <p:nvPr>
            <p:ph type="title"/>
          </p:nvPr>
        </p:nvSpPr>
        <p:spPr/>
        <p:txBody>
          <a:bodyPr/>
          <a:lstStyle/>
          <a:p>
            <a:r>
              <a:rPr lang="en-US" dirty="0"/>
              <a:t>Local Buckling</a:t>
            </a:r>
          </a:p>
        </p:txBody>
      </p:sp>
    </p:spTree>
    <p:extLst>
      <p:ext uri="{BB962C8B-B14F-4D97-AF65-F5344CB8AC3E}">
        <p14:creationId xmlns:p14="http://schemas.microsoft.com/office/powerpoint/2010/main" val="41937491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ooter Placeholder 5"/>
          <p:cNvSpPr>
            <a:spLocks noGrp="1"/>
          </p:cNvSpPr>
          <p:nvPr>
            <p:ph type="ftr" sz="quarter" idx="10"/>
          </p:nvPr>
        </p:nvSpPr>
        <p:spPr/>
        <p:txBody>
          <a:bodyPr/>
          <a:lstStyle/>
          <a:p>
            <a:r>
              <a:rPr lang="en-US"/>
              <a:t>Instructional Material Complementing FEMA 1051, Design Examples</a:t>
            </a:r>
          </a:p>
        </p:txBody>
      </p:sp>
      <p:sp>
        <p:nvSpPr>
          <p:cNvPr id="42" name="Slide Number Placeholder 3"/>
          <p:cNvSpPr>
            <a:spLocks noGrp="1"/>
          </p:cNvSpPr>
          <p:nvPr>
            <p:ph type="sldNum" sz="quarter" idx="11"/>
          </p:nvPr>
        </p:nvSpPr>
        <p:spPr/>
        <p:txBody>
          <a:bodyPr/>
          <a:lstStyle/>
          <a:p>
            <a:r>
              <a:rPr lang="en-US"/>
              <a:t>Steel Structures - </a:t>
            </a:r>
            <a:fld id="{1E859C6A-166B-4CD7-AA28-963CDAFE0F46}" type="slidenum">
              <a:rPr lang="en-US" smtClean="0"/>
              <a:pPr/>
              <a:t>11</a:t>
            </a:fld>
            <a:endParaRPr lang="en-US" dirty="0"/>
          </a:p>
        </p:txBody>
      </p:sp>
      <p:grpSp>
        <p:nvGrpSpPr>
          <p:cNvPr id="2" name="Group 1" descr="Moment-rotation relationships for cross sections of different compactness. Slender elements achieve low rotation before losing strength. Flexural strength and rotation capacity increase with compactness. Both compact and highly compact sections achieve the full flexural strength, but the more compact shapes undergo greater rotation before losing strength."/>
          <p:cNvGrpSpPr/>
          <p:nvPr/>
        </p:nvGrpSpPr>
        <p:grpSpPr>
          <a:xfrm>
            <a:off x="673100" y="1564105"/>
            <a:ext cx="7700212" cy="4006516"/>
            <a:chOff x="1271589" y="2250282"/>
            <a:chExt cx="6729411" cy="3050351"/>
          </a:xfrm>
        </p:grpSpPr>
        <p:grpSp>
          <p:nvGrpSpPr>
            <p:cNvPr id="50180" name="Group 3"/>
            <p:cNvGrpSpPr>
              <a:grpSpLocks/>
            </p:cNvGrpSpPr>
            <p:nvPr/>
          </p:nvGrpSpPr>
          <p:grpSpPr bwMode="auto">
            <a:xfrm>
              <a:off x="2182417" y="2314575"/>
              <a:ext cx="4779169" cy="2786063"/>
              <a:chOff x="612" y="1476"/>
              <a:chExt cx="4014" cy="2340"/>
            </a:xfrm>
          </p:grpSpPr>
          <p:sp>
            <p:nvSpPr>
              <p:cNvPr id="50214" name="Line 4"/>
              <p:cNvSpPr>
                <a:spLocks noChangeShapeType="1"/>
              </p:cNvSpPr>
              <p:nvPr/>
            </p:nvSpPr>
            <p:spPr bwMode="auto">
              <a:xfrm flipV="1">
                <a:off x="612" y="1476"/>
                <a:ext cx="0" cy="2340"/>
              </a:xfrm>
              <a:prstGeom prst="line">
                <a:avLst/>
              </a:prstGeom>
              <a:noFill/>
              <a:ln w="38100">
                <a:solidFill>
                  <a:schemeClr val="tx1"/>
                </a:solidFill>
                <a:round/>
                <a:headEnd type="none" w="sm" len="med"/>
                <a:tailEnd type="triangle" w="lg" len="lg"/>
              </a:ln>
              <a:extLst>
                <a:ext uri="{909E8E84-426E-40DD-AFC4-6F175D3DCCD1}">
                  <a14:hiddenFill xmlns:a14="http://schemas.microsoft.com/office/drawing/2010/main">
                    <a:noFill/>
                  </a14:hiddenFill>
                </a:ext>
              </a:extLst>
            </p:spPr>
            <p:txBody>
              <a:bodyPr/>
              <a:lstStyle/>
              <a:p>
                <a:endParaRPr lang="en-US" sz="1800"/>
              </a:p>
            </p:txBody>
          </p:sp>
          <p:sp>
            <p:nvSpPr>
              <p:cNvPr id="50215" name="Line 5"/>
              <p:cNvSpPr>
                <a:spLocks noChangeShapeType="1"/>
              </p:cNvSpPr>
              <p:nvPr/>
            </p:nvSpPr>
            <p:spPr bwMode="auto">
              <a:xfrm>
                <a:off x="612" y="3807"/>
                <a:ext cx="4014" cy="0"/>
              </a:xfrm>
              <a:prstGeom prst="line">
                <a:avLst/>
              </a:prstGeom>
              <a:noFill/>
              <a:ln w="38100">
                <a:solidFill>
                  <a:schemeClr val="tx1"/>
                </a:solidFill>
                <a:round/>
                <a:headEnd type="none" w="sm" len="med"/>
                <a:tailEnd type="triangle" w="lg" len="lg"/>
              </a:ln>
              <a:extLst>
                <a:ext uri="{909E8E84-426E-40DD-AFC4-6F175D3DCCD1}">
                  <a14:hiddenFill xmlns:a14="http://schemas.microsoft.com/office/drawing/2010/main">
                    <a:noFill/>
                  </a14:hiddenFill>
                </a:ext>
              </a:extLst>
            </p:spPr>
            <p:txBody>
              <a:bodyPr/>
              <a:lstStyle/>
              <a:p>
                <a:endParaRPr lang="en-US" sz="1800"/>
              </a:p>
            </p:txBody>
          </p:sp>
        </p:grpSp>
        <p:sp>
          <p:nvSpPr>
            <p:cNvPr id="50181" name="Text Box 6"/>
            <p:cNvSpPr txBox="1">
              <a:spLocks noChangeArrowheads="1"/>
            </p:cNvSpPr>
            <p:nvPr/>
          </p:nvSpPr>
          <p:spPr bwMode="auto">
            <a:xfrm>
              <a:off x="1357314" y="2250282"/>
              <a:ext cx="1007269"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type="none" w="sm" len="med"/>
                  <a:tailEnd type="none" w="sm" len="me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Font typeface="Courier New" panose="02070309020205020404" pitchFamily="49" charset="0"/>
                <a:buChar char="o"/>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Font typeface="Courier New" panose="02070309020205020404" pitchFamily="49" charset="0"/>
                <a:buChar char="o"/>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2100" b="1"/>
                <a:t>M</a:t>
              </a:r>
            </a:p>
          </p:txBody>
        </p:sp>
        <p:sp>
          <p:nvSpPr>
            <p:cNvPr id="50182" name="Text Box 7"/>
            <p:cNvSpPr txBox="1">
              <a:spLocks noChangeArrowheads="1"/>
            </p:cNvSpPr>
            <p:nvPr/>
          </p:nvSpPr>
          <p:spPr bwMode="auto">
            <a:xfrm>
              <a:off x="6972300" y="4885135"/>
              <a:ext cx="68580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type="none" w="sm" len="med"/>
                  <a:tailEnd type="none" w="sm" len="me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Font typeface="Courier New" panose="02070309020205020404" pitchFamily="49" charset="0"/>
                <a:buChar char="o"/>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Font typeface="Courier New" panose="02070309020205020404" pitchFamily="49" charset="0"/>
                <a:buChar char="o"/>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2100" b="1">
                  <a:latin typeface="Symbol" panose="05050102010706020507" pitchFamily="18" charset="2"/>
                </a:rPr>
                <a:t>q</a:t>
              </a:r>
            </a:p>
          </p:txBody>
        </p:sp>
        <p:sp>
          <p:nvSpPr>
            <p:cNvPr id="50183" name="Line 8"/>
            <p:cNvSpPr>
              <a:spLocks noChangeShapeType="1"/>
            </p:cNvSpPr>
            <p:nvPr/>
          </p:nvSpPr>
          <p:spPr bwMode="auto">
            <a:xfrm>
              <a:off x="2053830" y="3214688"/>
              <a:ext cx="267890" cy="0"/>
            </a:xfrm>
            <a:prstGeom prst="line">
              <a:avLst/>
            </a:prstGeom>
            <a:noFill/>
            <a:ln w="28575">
              <a:solidFill>
                <a:schemeClr val="tx1"/>
              </a:solidFill>
              <a:round/>
              <a:headEnd type="none" w="sm" len="med"/>
              <a:tailEnd type="none" w="sm" len="med"/>
            </a:ln>
            <a:extLst>
              <a:ext uri="{909E8E84-426E-40DD-AFC4-6F175D3DCCD1}">
                <a14:hiddenFill xmlns:a14="http://schemas.microsoft.com/office/drawing/2010/main">
                  <a:noFill/>
                </a14:hiddenFill>
              </a:ext>
            </a:extLst>
          </p:spPr>
          <p:txBody>
            <a:bodyPr/>
            <a:lstStyle/>
            <a:p>
              <a:endParaRPr lang="en-US" sz="1800"/>
            </a:p>
          </p:txBody>
        </p:sp>
        <p:sp>
          <p:nvSpPr>
            <p:cNvPr id="50184" name="Text Box 9"/>
            <p:cNvSpPr txBox="1">
              <a:spLocks noChangeArrowheads="1"/>
            </p:cNvSpPr>
            <p:nvPr/>
          </p:nvSpPr>
          <p:spPr bwMode="auto">
            <a:xfrm>
              <a:off x="1271589" y="3032522"/>
              <a:ext cx="1189435"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type="none" w="sm" len="med"/>
                  <a:tailEnd type="none" w="sm" len="me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Font typeface="Courier New" panose="02070309020205020404" pitchFamily="49" charset="0"/>
                <a:buChar char="o"/>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Font typeface="Courier New" panose="02070309020205020404" pitchFamily="49" charset="0"/>
                <a:buChar char="o"/>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350" b="1" i="1"/>
                <a:t>M</a:t>
              </a:r>
              <a:r>
                <a:rPr lang="en-US" altLang="en-US" sz="1350" b="1" i="1" baseline="-25000"/>
                <a:t>p</a:t>
              </a:r>
              <a:endParaRPr lang="en-US" altLang="en-US" sz="1350" b="1" i="1"/>
            </a:p>
          </p:txBody>
        </p:sp>
        <p:sp>
          <p:nvSpPr>
            <p:cNvPr id="50185" name="Line 10"/>
            <p:cNvSpPr>
              <a:spLocks noChangeShapeType="1"/>
            </p:cNvSpPr>
            <p:nvPr/>
          </p:nvSpPr>
          <p:spPr bwMode="auto">
            <a:xfrm>
              <a:off x="2386014" y="3203972"/>
              <a:ext cx="4146947" cy="0"/>
            </a:xfrm>
            <a:prstGeom prst="line">
              <a:avLst/>
            </a:prstGeom>
            <a:noFill/>
            <a:ln w="12700">
              <a:solidFill>
                <a:schemeClr val="tx1"/>
              </a:solidFill>
              <a:prstDash val="dash"/>
              <a:round/>
              <a:headEnd type="none" w="sm" len="med"/>
              <a:tailEnd type="none" w="sm" len="med"/>
            </a:ln>
            <a:extLst>
              <a:ext uri="{909E8E84-426E-40DD-AFC4-6F175D3DCCD1}">
                <a14:hiddenFill xmlns:a14="http://schemas.microsoft.com/office/drawing/2010/main">
                  <a:noFill/>
                </a14:hiddenFill>
              </a:ext>
            </a:extLst>
          </p:spPr>
          <p:txBody>
            <a:bodyPr/>
            <a:lstStyle/>
            <a:p>
              <a:endParaRPr lang="en-US" sz="1800"/>
            </a:p>
          </p:txBody>
        </p:sp>
        <p:grpSp>
          <p:nvGrpSpPr>
            <p:cNvPr id="3" name="Group 11"/>
            <p:cNvGrpSpPr>
              <a:grpSpLocks/>
            </p:cNvGrpSpPr>
            <p:nvPr/>
          </p:nvGrpSpPr>
          <p:grpSpPr bwMode="auto">
            <a:xfrm>
              <a:off x="2193132" y="3073005"/>
              <a:ext cx="4360069" cy="2006203"/>
              <a:chOff x="882" y="1861"/>
              <a:chExt cx="3662" cy="1685"/>
            </a:xfrm>
          </p:grpSpPr>
          <p:sp>
            <p:nvSpPr>
              <p:cNvPr id="50212" name="Line 12"/>
              <p:cNvSpPr>
                <a:spLocks noChangeShapeType="1"/>
              </p:cNvSpPr>
              <p:nvPr/>
            </p:nvSpPr>
            <p:spPr bwMode="auto">
              <a:xfrm flipV="1">
                <a:off x="882" y="2160"/>
                <a:ext cx="315" cy="1386"/>
              </a:xfrm>
              <a:prstGeom prst="line">
                <a:avLst/>
              </a:prstGeom>
              <a:noFill/>
              <a:ln w="47625">
                <a:solidFill>
                  <a:srgbClr val="FF0000"/>
                </a:solidFill>
                <a:round/>
                <a:headEnd type="none" w="sm" len="med"/>
                <a:tailEnd type="none" w="sm" len="med"/>
              </a:ln>
              <a:extLst>
                <a:ext uri="{909E8E84-426E-40DD-AFC4-6F175D3DCCD1}">
                  <a14:hiddenFill xmlns:a14="http://schemas.microsoft.com/office/drawing/2010/main">
                    <a:noFill/>
                  </a14:hiddenFill>
                </a:ext>
              </a:extLst>
            </p:spPr>
            <p:txBody>
              <a:bodyPr/>
              <a:lstStyle/>
              <a:p>
                <a:endParaRPr lang="en-US" sz="1800"/>
              </a:p>
            </p:txBody>
          </p:sp>
          <p:sp>
            <p:nvSpPr>
              <p:cNvPr id="50213" name="Freeform 13"/>
              <p:cNvSpPr>
                <a:spLocks/>
              </p:cNvSpPr>
              <p:nvPr/>
            </p:nvSpPr>
            <p:spPr bwMode="auto">
              <a:xfrm>
                <a:off x="1196" y="1861"/>
                <a:ext cx="3348" cy="331"/>
              </a:xfrm>
              <a:custGeom>
                <a:avLst/>
                <a:gdLst>
                  <a:gd name="T0" fmla="*/ 0 w 3348"/>
                  <a:gd name="T1" fmla="*/ 299 h 331"/>
                  <a:gd name="T2" fmla="*/ 84 w 3348"/>
                  <a:gd name="T3" fmla="*/ 207 h 331"/>
                  <a:gd name="T4" fmla="*/ 232 w 3348"/>
                  <a:gd name="T5" fmla="*/ 147 h 331"/>
                  <a:gd name="T6" fmla="*/ 712 w 3348"/>
                  <a:gd name="T7" fmla="*/ 79 h 331"/>
                  <a:gd name="T8" fmla="*/ 1568 w 3348"/>
                  <a:gd name="T9" fmla="*/ 11 h 331"/>
                  <a:gd name="T10" fmla="*/ 2148 w 3348"/>
                  <a:gd name="T11" fmla="*/ 11 h 331"/>
                  <a:gd name="T12" fmla="*/ 2656 w 3348"/>
                  <a:gd name="T13" fmla="*/ 63 h 331"/>
                  <a:gd name="T14" fmla="*/ 3096 w 3348"/>
                  <a:gd name="T15" fmla="*/ 159 h 331"/>
                  <a:gd name="T16" fmla="*/ 3348 w 3348"/>
                  <a:gd name="T17" fmla="*/ 331 h 3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348"/>
                  <a:gd name="T28" fmla="*/ 0 h 331"/>
                  <a:gd name="T29" fmla="*/ 3348 w 3348"/>
                  <a:gd name="T30" fmla="*/ 331 h 3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348" h="331">
                    <a:moveTo>
                      <a:pt x="0" y="299"/>
                    </a:moveTo>
                    <a:cubicBezTo>
                      <a:pt x="22" y="265"/>
                      <a:pt x="45" y="232"/>
                      <a:pt x="84" y="207"/>
                    </a:cubicBezTo>
                    <a:cubicBezTo>
                      <a:pt x="123" y="182"/>
                      <a:pt x="127" y="168"/>
                      <a:pt x="232" y="147"/>
                    </a:cubicBezTo>
                    <a:cubicBezTo>
                      <a:pt x="337" y="126"/>
                      <a:pt x="489" y="102"/>
                      <a:pt x="712" y="79"/>
                    </a:cubicBezTo>
                    <a:cubicBezTo>
                      <a:pt x="935" y="56"/>
                      <a:pt x="1329" y="22"/>
                      <a:pt x="1568" y="11"/>
                    </a:cubicBezTo>
                    <a:cubicBezTo>
                      <a:pt x="1807" y="0"/>
                      <a:pt x="1967" y="2"/>
                      <a:pt x="2148" y="11"/>
                    </a:cubicBezTo>
                    <a:cubicBezTo>
                      <a:pt x="2329" y="20"/>
                      <a:pt x="2498" y="38"/>
                      <a:pt x="2656" y="63"/>
                    </a:cubicBezTo>
                    <a:cubicBezTo>
                      <a:pt x="2814" y="88"/>
                      <a:pt x="2981" y="114"/>
                      <a:pt x="3096" y="159"/>
                    </a:cubicBezTo>
                    <a:cubicBezTo>
                      <a:pt x="3211" y="204"/>
                      <a:pt x="3305" y="300"/>
                      <a:pt x="3348" y="331"/>
                    </a:cubicBezTo>
                  </a:path>
                </a:pathLst>
              </a:custGeom>
              <a:noFill/>
              <a:ln w="47625" cap="flat" cmpd="sng">
                <a:solidFill>
                  <a:srgbClr val="FF0000"/>
                </a:solidFill>
                <a:prstDash val="solid"/>
                <a:round/>
                <a:headEnd type="none" w="sm" len="me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sz="1800"/>
              </a:p>
            </p:txBody>
          </p:sp>
        </p:grpSp>
        <p:sp>
          <p:nvSpPr>
            <p:cNvPr id="29707" name="Line 17"/>
            <p:cNvSpPr>
              <a:spLocks noChangeShapeType="1"/>
            </p:cNvSpPr>
            <p:nvPr/>
          </p:nvSpPr>
          <p:spPr bwMode="auto">
            <a:xfrm flipV="1">
              <a:off x="3698081" y="3677247"/>
              <a:ext cx="3412331" cy="792956"/>
            </a:xfrm>
            <a:prstGeom prst="line">
              <a:avLst/>
            </a:prstGeom>
            <a:noFill/>
            <a:ln w="25400">
              <a:solidFill>
                <a:srgbClr val="FF0000"/>
              </a:solidFill>
              <a:round/>
              <a:headEnd/>
              <a:tailEnd type="triangle" w="med" len="lg"/>
            </a:ln>
            <a:extLst>
              <a:ext uri="{909E8E84-426E-40DD-AFC4-6F175D3DCCD1}">
                <a14:hiddenFill xmlns:a14="http://schemas.microsoft.com/office/drawing/2010/main">
                  <a:noFill/>
                </a14:hiddenFill>
              </a:ext>
            </a:extLst>
          </p:spPr>
          <p:txBody>
            <a:bodyPr/>
            <a:lstStyle/>
            <a:p>
              <a:endParaRPr lang="en-US" sz="1800"/>
            </a:p>
          </p:txBody>
        </p:sp>
        <p:sp>
          <p:nvSpPr>
            <p:cNvPr id="29708" name="Text Box 18"/>
            <p:cNvSpPr txBox="1">
              <a:spLocks noChangeArrowheads="1"/>
            </p:cNvSpPr>
            <p:nvPr/>
          </p:nvSpPr>
          <p:spPr bwMode="auto">
            <a:xfrm>
              <a:off x="4754167" y="4296966"/>
              <a:ext cx="2678906"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type="none" w="sm" len="med"/>
                  <a:tailEnd type="none" w="sm" len="me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Font typeface="Courier New" panose="02070309020205020404" pitchFamily="49" charset="0"/>
                <a:buChar char="o"/>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Font typeface="Courier New" panose="02070309020205020404" pitchFamily="49" charset="0"/>
                <a:buChar char="o"/>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500" b="1" dirty="0"/>
                <a:t>Increasing compactness</a:t>
              </a:r>
            </a:p>
            <a:p>
              <a:pPr eaLnBrk="1" hangingPunct="1">
                <a:spcBef>
                  <a:spcPct val="0"/>
                </a:spcBef>
                <a:buFontTx/>
                <a:buNone/>
              </a:pPr>
              <a:r>
                <a:rPr lang="en-US" altLang="en-US" sz="1500" b="1" dirty="0"/>
                <a:t>(decreasing element slenderness)</a:t>
              </a:r>
            </a:p>
          </p:txBody>
        </p:sp>
        <p:grpSp>
          <p:nvGrpSpPr>
            <p:cNvPr id="4" name="Group 3"/>
            <p:cNvGrpSpPr>
              <a:grpSpLocks/>
            </p:cNvGrpSpPr>
            <p:nvPr/>
          </p:nvGrpSpPr>
          <p:grpSpPr bwMode="auto">
            <a:xfrm>
              <a:off x="2187178" y="3464720"/>
              <a:ext cx="2070497" cy="1631156"/>
              <a:chOff x="1392697" y="3476625"/>
              <a:chExt cx="2760203" cy="2174533"/>
            </a:xfrm>
          </p:grpSpPr>
          <p:sp>
            <p:nvSpPr>
              <p:cNvPr id="50210" name="Freeform 15"/>
              <p:cNvSpPr>
                <a:spLocks/>
              </p:cNvSpPr>
              <p:nvPr/>
            </p:nvSpPr>
            <p:spPr bwMode="auto">
              <a:xfrm>
                <a:off x="1752600" y="3476625"/>
                <a:ext cx="2400300" cy="600075"/>
              </a:xfrm>
              <a:custGeom>
                <a:avLst/>
                <a:gdLst>
                  <a:gd name="T0" fmla="*/ 0 w 1512"/>
                  <a:gd name="T1" fmla="*/ 2147483646 h 378"/>
                  <a:gd name="T2" fmla="*/ 2147483646 w 1512"/>
                  <a:gd name="T3" fmla="*/ 2147483646 h 378"/>
                  <a:gd name="T4" fmla="*/ 2147483646 w 1512"/>
                  <a:gd name="T5" fmla="*/ 2147483646 h 378"/>
                  <a:gd name="T6" fmla="*/ 2147483646 w 1512"/>
                  <a:gd name="T7" fmla="*/ 2147483646 h 378"/>
                  <a:gd name="T8" fmla="*/ 2147483646 w 1512"/>
                  <a:gd name="T9" fmla="*/ 2147483646 h 378"/>
                  <a:gd name="T10" fmla="*/ 0 60000 65536"/>
                  <a:gd name="T11" fmla="*/ 0 60000 65536"/>
                  <a:gd name="T12" fmla="*/ 0 60000 65536"/>
                  <a:gd name="T13" fmla="*/ 0 60000 65536"/>
                  <a:gd name="T14" fmla="*/ 0 60000 65536"/>
                  <a:gd name="T15" fmla="*/ 0 w 1512"/>
                  <a:gd name="T16" fmla="*/ 0 h 378"/>
                  <a:gd name="T17" fmla="*/ 1512 w 1512"/>
                  <a:gd name="T18" fmla="*/ 378 h 378"/>
                </a:gdLst>
                <a:ahLst/>
                <a:cxnLst>
                  <a:cxn ang="T10">
                    <a:pos x="T0" y="T1"/>
                  </a:cxn>
                  <a:cxn ang="T11">
                    <a:pos x="T2" y="T3"/>
                  </a:cxn>
                  <a:cxn ang="T12">
                    <a:pos x="T4" y="T5"/>
                  </a:cxn>
                  <a:cxn ang="T13">
                    <a:pos x="T6" y="T7"/>
                  </a:cxn>
                  <a:cxn ang="T14">
                    <a:pos x="T8" y="T9"/>
                  </a:cxn>
                </a:cxnLst>
                <a:rect l="T15" t="T16" r="T17" b="T18"/>
                <a:pathLst>
                  <a:path w="1512" h="378">
                    <a:moveTo>
                      <a:pt x="0" y="378"/>
                    </a:moveTo>
                    <a:cubicBezTo>
                      <a:pt x="43" y="291"/>
                      <a:pt x="87" y="205"/>
                      <a:pt x="192" y="144"/>
                    </a:cubicBezTo>
                    <a:cubicBezTo>
                      <a:pt x="297" y="83"/>
                      <a:pt x="488" y="24"/>
                      <a:pt x="630" y="12"/>
                    </a:cubicBezTo>
                    <a:cubicBezTo>
                      <a:pt x="772" y="0"/>
                      <a:pt x="897" y="28"/>
                      <a:pt x="1044" y="72"/>
                    </a:cubicBezTo>
                    <a:cubicBezTo>
                      <a:pt x="1191" y="116"/>
                      <a:pt x="1434" y="242"/>
                      <a:pt x="1512" y="276"/>
                    </a:cubicBezTo>
                  </a:path>
                </a:pathLst>
              </a:custGeom>
              <a:noFill/>
              <a:ln w="38100" cap="flat" cmpd="sng">
                <a:solidFill>
                  <a:srgbClr val="C00000"/>
                </a:solidFill>
                <a:prstDash val="solid"/>
                <a:round/>
                <a:headEnd type="none" w="sm" len="me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sz="1800"/>
              </a:p>
            </p:txBody>
          </p:sp>
          <p:sp>
            <p:nvSpPr>
              <p:cNvPr id="50211" name="Line 12"/>
              <p:cNvSpPr>
                <a:spLocks noChangeAspect="1" noChangeShapeType="1"/>
              </p:cNvSpPr>
              <p:nvPr/>
            </p:nvSpPr>
            <p:spPr bwMode="auto">
              <a:xfrm flipV="1">
                <a:off x="1392697" y="4044957"/>
                <a:ext cx="365042" cy="1606201"/>
              </a:xfrm>
              <a:prstGeom prst="line">
                <a:avLst/>
              </a:prstGeom>
              <a:noFill/>
              <a:ln w="38100">
                <a:solidFill>
                  <a:srgbClr val="C00000"/>
                </a:solidFill>
                <a:round/>
                <a:headEnd type="none" w="sm" len="med"/>
                <a:tailEnd type="none" w="sm" len="med"/>
              </a:ln>
              <a:extLst>
                <a:ext uri="{909E8E84-426E-40DD-AFC4-6F175D3DCCD1}">
                  <a14:hiddenFill xmlns:a14="http://schemas.microsoft.com/office/drawing/2010/main">
                    <a:noFill/>
                  </a14:hiddenFill>
                </a:ext>
              </a:extLst>
            </p:spPr>
            <p:txBody>
              <a:bodyPr/>
              <a:lstStyle/>
              <a:p>
                <a:endParaRPr lang="en-US" sz="1800"/>
              </a:p>
            </p:txBody>
          </p:sp>
        </p:grpSp>
        <p:grpSp>
          <p:nvGrpSpPr>
            <p:cNvPr id="5" name="Group 37"/>
            <p:cNvGrpSpPr>
              <a:grpSpLocks/>
            </p:cNvGrpSpPr>
            <p:nvPr/>
          </p:nvGrpSpPr>
          <p:grpSpPr bwMode="auto">
            <a:xfrm>
              <a:off x="2197894" y="3215880"/>
              <a:ext cx="3181350" cy="1834753"/>
              <a:chOff x="1405969" y="3144838"/>
              <a:chExt cx="4242356" cy="2446996"/>
            </a:xfrm>
          </p:grpSpPr>
          <p:sp>
            <p:nvSpPr>
              <p:cNvPr id="50208" name="Freeform 14"/>
              <p:cNvSpPr>
                <a:spLocks/>
              </p:cNvSpPr>
              <p:nvPr/>
            </p:nvSpPr>
            <p:spPr bwMode="auto">
              <a:xfrm>
                <a:off x="1876425" y="3144838"/>
                <a:ext cx="3771900" cy="360363"/>
              </a:xfrm>
              <a:custGeom>
                <a:avLst/>
                <a:gdLst>
                  <a:gd name="T0" fmla="*/ 0 w 2376"/>
                  <a:gd name="T1" fmla="*/ 2147483646 h 227"/>
                  <a:gd name="T2" fmla="*/ 2147483646 w 2376"/>
                  <a:gd name="T3" fmla="*/ 2147483646 h 227"/>
                  <a:gd name="T4" fmla="*/ 2147483646 w 2376"/>
                  <a:gd name="T5" fmla="*/ 2147483646 h 227"/>
                  <a:gd name="T6" fmla="*/ 2147483646 w 2376"/>
                  <a:gd name="T7" fmla="*/ 2147483646 h 227"/>
                  <a:gd name="T8" fmla="*/ 2147483646 w 2376"/>
                  <a:gd name="T9" fmla="*/ 2147483646 h 227"/>
                  <a:gd name="T10" fmla="*/ 2147483646 w 2376"/>
                  <a:gd name="T11" fmla="*/ 2147483646 h 227"/>
                  <a:gd name="T12" fmla="*/ 2147483646 w 2376"/>
                  <a:gd name="T13" fmla="*/ 2147483646 h 227"/>
                  <a:gd name="T14" fmla="*/ 2147483646 w 2376"/>
                  <a:gd name="T15" fmla="*/ 2147483646 h 227"/>
                  <a:gd name="T16" fmla="*/ 0 60000 65536"/>
                  <a:gd name="T17" fmla="*/ 0 60000 65536"/>
                  <a:gd name="T18" fmla="*/ 0 60000 65536"/>
                  <a:gd name="T19" fmla="*/ 0 60000 65536"/>
                  <a:gd name="T20" fmla="*/ 0 60000 65536"/>
                  <a:gd name="T21" fmla="*/ 0 60000 65536"/>
                  <a:gd name="T22" fmla="*/ 0 60000 65536"/>
                  <a:gd name="T23" fmla="*/ 0 60000 65536"/>
                  <a:gd name="T24" fmla="*/ 0 w 2376"/>
                  <a:gd name="T25" fmla="*/ 0 h 227"/>
                  <a:gd name="T26" fmla="*/ 2376 w 2376"/>
                  <a:gd name="T27" fmla="*/ 227 h 22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376" h="227">
                    <a:moveTo>
                      <a:pt x="0" y="227"/>
                    </a:moveTo>
                    <a:cubicBezTo>
                      <a:pt x="20" y="182"/>
                      <a:pt x="41" y="137"/>
                      <a:pt x="102" y="107"/>
                    </a:cubicBezTo>
                    <a:cubicBezTo>
                      <a:pt x="163" y="77"/>
                      <a:pt x="265" y="64"/>
                      <a:pt x="366" y="47"/>
                    </a:cubicBezTo>
                    <a:cubicBezTo>
                      <a:pt x="467" y="30"/>
                      <a:pt x="576" y="10"/>
                      <a:pt x="708" y="5"/>
                    </a:cubicBezTo>
                    <a:cubicBezTo>
                      <a:pt x="840" y="0"/>
                      <a:pt x="988" y="15"/>
                      <a:pt x="1158" y="17"/>
                    </a:cubicBezTo>
                    <a:cubicBezTo>
                      <a:pt x="1328" y="19"/>
                      <a:pt x="1574" y="9"/>
                      <a:pt x="1728" y="17"/>
                    </a:cubicBezTo>
                    <a:cubicBezTo>
                      <a:pt x="1882" y="25"/>
                      <a:pt x="1974" y="35"/>
                      <a:pt x="2082" y="65"/>
                    </a:cubicBezTo>
                    <a:cubicBezTo>
                      <a:pt x="2190" y="95"/>
                      <a:pt x="2328" y="175"/>
                      <a:pt x="2376" y="197"/>
                    </a:cubicBezTo>
                  </a:path>
                </a:pathLst>
              </a:custGeom>
              <a:noFill/>
              <a:ln w="38100" cap="flat" cmpd="sng">
                <a:solidFill>
                  <a:srgbClr val="C00000"/>
                </a:solidFill>
                <a:prstDash val="solid"/>
                <a:round/>
                <a:headEnd type="none" w="sm" len="me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sz="1800"/>
              </a:p>
            </p:txBody>
          </p:sp>
          <p:sp>
            <p:nvSpPr>
              <p:cNvPr id="50209" name="Line 12"/>
              <p:cNvSpPr>
                <a:spLocks noChangeAspect="1" noChangeShapeType="1"/>
              </p:cNvSpPr>
              <p:nvPr/>
            </p:nvSpPr>
            <p:spPr bwMode="auto">
              <a:xfrm flipV="1">
                <a:off x="1405969" y="3501573"/>
                <a:ext cx="475057" cy="2090261"/>
              </a:xfrm>
              <a:prstGeom prst="line">
                <a:avLst/>
              </a:prstGeom>
              <a:noFill/>
              <a:ln w="38100">
                <a:solidFill>
                  <a:srgbClr val="C00000"/>
                </a:solidFill>
                <a:round/>
                <a:headEnd type="none" w="sm" len="med"/>
                <a:tailEnd type="none" w="sm" len="med"/>
              </a:ln>
              <a:extLst>
                <a:ext uri="{909E8E84-426E-40DD-AFC4-6F175D3DCCD1}">
                  <a14:hiddenFill xmlns:a14="http://schemas.microsoft.com/office/drawing/2010/main">
                    <a:noFill/>
                  </a14:hiddenFill>
                </a:ext>
              </a:extLst>
            </p:spPr>
            <p:txBody>
              <a:bodyPr/>
              <a:lstStyle/>
              <a:p>
                <a:endParaRPr lang="en-US" sz="1800"/>
              </a:p>
            </p:txBody>
          </p:sp>
        </p:grpSp>
        <p:grpSp>
          <p:nvGrpSpPr>
            <p:cNvPr id="6" name="Group 2"/>
            <p:cNvGrpSpPr>
              <a:grpSpLocks/>
            </p:cNvGrpSpPr>
            <p:nvPr/>
          </p:nvGrpSpPr>
          <p:grpSpPr bwMode="auto">
            <a:xfrm>
              <a:off x="2187180" y="4120755"/>
              <a:ext cx="735806" cy="944165"/>
              <a:chOff x="1551731" y="4351338"/>
              <a:chExt cx="981919" cy="1259307"/>
            </a:xfrm>
          </p:grpSpPr>
          <p:sp>
            <p:nvSpPr>
              <p:cNvPr id="50206" name="Line 12"/>
              <p:cNvSpPr>
                <a:spLocks noChangeAspect="1" noChangeShapeType="1"/>
              </p:cNvSpPr>
              <p:nvPr/>
            </p:nvSpPr>
            <p:spPr bwMode="auto">
              <a:xfrm flipV="1">
                <a:off x="1551731" y="4708532"/>
                <a:ext cx="205023" cy="902113"/>
              </a:xfrm>
              <a:prstGeom prst="line">
                <a:avLst/>
              </a:prstGeom>
              <a:noFill/>
              <a:ln w="38100">
                <a:solidFill>
                  <a:srgbClr val="C00000"/>
                </a:solidFill>
                <a:round/>
                <a:headEnd type="none" w="sm" len="med"/>
                <a:tailEnd type="none" w="sm" len="med"/>
              </a:ln>
              <a:extLst>
                <a:ext uri="{909E8E84-426E-40DD-AFC4-6F175D3DCCD1}">
                  <a14:hiddenFill xmlns:a14="http://schemas.microsoft.com/office/drawing/2010/main">
                    <a:noFill/>
                  </a14:hiddenFill>
                </a:ext>
              </a:extLst>
            </p:spPr>
            <p:txBody>
              <a:bodyPr/>
              <a:lstStyle/>
              <a:p>
                <a:endParaRPr lang="en-US" sz="1800"/>
              </a:p>
            </p:txBody>
          </p:sp>
          <p:sp>
            <p:nvSpPr>
              <p:cNvPr id="50207" name="Freeform 36"/>
              <p:cNvSpPr>
                <a:spLocks/>
              </p:cNvSpPr>
              <p:nvPr/>
            </p:nvSpPr>
            <p:spPr bwMode="auto">
              <a:xfrm>
                <a:off x="1762125" y="4351338"/>
                <a:ext cx="771525" cy="363538"/>
              </a:xfrm>
              <a:custGeom>
                <a:avLst/>
                <a:gdLst>
                  <a:gd name="T0" fmla="*/ 0 w 486"/>
                  <a:gd name="T1" fmla="*/ 2147483646 h 229"/>
                  <a:gd name="T2" fmla="*/ 2147483646 w 486"/>
                  <a:gd name="T3" fmla="*/ 2147483646 h 229"/>
                  <a:gd name="T4" fmla="*/ 2147483646 w 486"/>
                  <a:gd name="T5" fmla="*/ 2147483646 h 229"/>
                  <a:gd name="T6" fmla="*/ 2147483646 w 486"/>
                  <a:gd name="T7" fmla="*/ 2147483646 h 229"/>
                  <a:gd name="T8" fmla="*/ 2147483646 w 486"/>
                  <a:gd name="T9" fmla="*/ 2147483646 h 229"/>
                  <a:gd name="T10" fmla="*/ 0 60000 65536"/>
                  <a:gd name="T11" fmla="*/ 0 60000 65536"/>
                  <a:gd name="T12" fmla="*/ 0 60000 65536"/>
                  <a:gd name="T13" fmla="*/ 0 60000 65536"/>
                  <a:gd name="T14" fmla="*/ 0 60000 65536"/>
                  <a:gd name="T15" fmla="*/ 0 w 486"/>
                  <a:gd name="T16" fmla="*/ 0 h 229"/>
                  <a:gd name="T17" fmla="*/ 486 w 486"/>
                  <a:gd name="T18" fmla="*/ 229 h 229"/>
                </a:gdLst>
                <a:ahLst/>
                <a:cxnLst>
                  <a:cxn ang="T10">
                    <a:pos x="T0" y="T1"/>
                  </a:cxn>
                  <a:cxn ang="T11">
                    <a:pos x="T2" y="T3"/>
                  </a:cxn>
                  <a:cxn ang="T12">
                    <a:pos x="T4" y="T5"/>
                  </a:cxn>
                  <a:cxn ang="T13">
                    <a:pos x="T6" y="T7"/>
                  </a:cxn>
                  <a:cxn ang="T14">
                    <a:pos x="T8" y="T9"/>
                  </a:cxn>
                </a:cxnLst>
                <a:rect l="T15" t="T16" r="T17" b="T18"/>
                <a:pathLst>
                  <a:path w="486" h="229">
                    <a:moveTo>
                      <a:pt x="0" y="229"/>
                    </a:moveTo>
                    <a:cubicBezTo>
                      <a:pt x="29" y="154"/>
                      <a:pt x="58" y="80"/>
                      <a:pt x="102" y="43"/>
                    </a:cubicBezTo>
                    <a:cubicBezTo>
                      <a:pt x="146" y="6"/>
                      <a:pt x="208" y="0"/>
                      <a:pt x="264" y="7"/>
                    </a:cubicBezTo>
                    <a:cubicBezTo>
                      <a:pt x="320" y="14"/>
                      <a:pt x="401" y="50"/>
                      <a:pt x="438" y="85"/>
                    </a:cubicBezTo>
                    <a:cubicBezTo>
                      <a:pt x="475" y="120"/>
                      <a:pt x="480" y="168"/>
                      <a:pt x="486" y="217"/>
                    </a:cubicBezTo>
                  </a:path>
                </a:pathLst>
              </a:custGeom>
              <a:noFill/>
              <a:ln w="38100" cap="flat" cmpd="sng">
                <a:solidFill>
                  <a:srgbClr val="C00000"/>
                </a:solidFill>
                <a:prstDash val="solid"/>
                <a:round/>
                <a:headEnd type="none" w="sm" len="me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sz="1800"/>
              </a:p>
            </p:txBody>
          </p:sp>
        </p:grpSp>
        <p:sp>
          <p:nvSpPr>
            <p:cNvPr id="36" name="Text Box 18"/>
            <p:cNvSpPr txBox="1">
              <a:spLocks noChangeArrowheads="1"/>
            </p:cNvSpPr>
            <p:nvPr/>
          </p:nvSpPr>
          <p:spPr bwMode="auto">
            <a:xfrm>
              <a:off x="2461024" y="4445795"/>
              <a:ext cx="267890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type="none" w="sm" len="med"/>
                  <a:tailEnd type="none" w="sm" len="me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Font typeface="Courier New" panose="02070309020205020404" pitchFamily="49" charset="0"/>
                <a:buChar char="o"/>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Font typeface="Courier New" panose="02070309020205020404" pitchFamily="49" charset="0"/>
                <a:buChar char="o"/>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350"/>
                <a:t>Slender elements</a:t>
              </a:r>
            </a:p>
            <a:p>
              <a:pPr eaLnBrk="1" hangingPunct="1">
                <a:spcBef>
                  <a:spcPct val="0"/>
                </a:spcBef>
                <a:buFontTx/>
                <a:buNone/>
              </a:pPr>
              <a:r>
                <a:rPr lang="en-US" altLang="en-US" sz="1350"/>
                <a:t>Elastic local buckling</a:t>
              </a:r>
            </a:p>
          </p:txBody>
        </p:sp>
        <p:sp>
          <p:nvSpPr>
            <p:cNvPr id="37" name="Text Box 18"/>
            <p:cNvSpPr txBox="1">
              <a:spLocks noChangeArrowheads="1"/>
            </p:cNvSpPr>
            <p:nvPr/>
          </p:nvSpPr>
          <p:spPr bwMode="auto">
            <a:xfrm>
              <a:off x="2744391" y="3767139"/>
              <a:ext cx="2009775"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type="none" w="sm" len="med"/>
                  <a:tailEnd type="none" w="sm" len="me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Font typeface="Courier New" panose="02070309020205020404" pitchFamily="49" charset="0"/>
                <a:buChar char="o"/>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Font typeface="Courier New" panose="02070309020205020404" pitchFamily="49" charset="0"/>
                <a:buChar char="o"/>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350" dirty="0" err="1"/>
                <a:t>Noncompact</a:t>
              </a:r>
              <a:r>
                <a:rPr lang="en-US" altLang="en-US" sz="1350" dirty="0"/>
                <a:t> elements</a:t>
              </a:r>
            </a:p>
            <a:p>
              <a:pPr eaLnBrk="1" hangingPunct="1">
                <a:spcBef>
                  <a:spcPct val="0"/>
                </a:spcBef>
                <a:buFontTx/>
                <a:buNone/>
              </a:pPr>
              <a:r>
                <a:rPr lang="en-US" altLang="en-US" sz="1350" dirty="0"/>
                <a:t>Inelastic local buckling</a:t>
              </a:r>
            </a:p>
          </p:txBody>
        </p:sp>
        <p:sp>
          <p:nvSpPr>
            <p:cNvPr id="39" name="Text Box 18"/>
            <p:cNvSpPr txBox="1">
              <a:spLocks noChangeArrowheads="1"/>
            </p:cNvSpPr>
            <p:nvPr/>
          </p:nvSpPr>
          <p:spPr bwMode="auto">
            <a:xfrm>
              <a:off x="4358880" y="3430192"/>
              <a:ext cx="206454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type="none" w="sm" len="med"/>
                  <a:tailEnd type="none" w="sm" len="me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Font typeface="Courier New" panose="02070309020205020404" pitchFamily="49" charset="0"/>
                <a:buChar char="o"/>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Font typeface="Courier New" panose="02070309020205020404" pitchFamily="49" charset="0"/>
                <a:buChar char="o"/>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350"/>
                <a:t>Compact elements</a:t>
              </a:r>
            </a:p>
            <a:p>
              <a:pPr eaLnBrk="1" hangingPunct="1">
                <a:spcBef>
                  <a:spcPct val="0"/>
                </a:spcBef>
                <a:buFontTx/>
                <a:buNone/>
              </a:pPr>
              <a:r>
                <a:rPr lang="en-US" altLang="en-US" sz="1350"/>
                <a:t>Yielding</a:t>
              </a:r>
            </a:p>
          </p:txBody>
        </p:sp>
        <p:sp>
          <p:nvSpPr>
            <p:cNvPr id="40" name="Text Box 18"/>
            <p:cNvSpPr txBox="1">
              <a:spLocks noChangeArrowheads="1"/>
            </p:cNvSpPr>
            <p:nvPr/>
          </p:nvSpPr>
          <p:spPr bwMode="auto">
            <a:xfrm>
              <a:off x="5824537" y="2686051"/>
              <a:ext cx="217646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type="none" w="sm" len="med"/>
                  <a:tailEnd type="none" w="sm" len="me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Font typeface="Courier New" panose="02070309020205020404" pitchFamily="49" charset="0"/>
                <a:buChar char="o"/>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Font typeface="Courier New" panose="02070309020205020404" pitchFamily="49" charset="0"/>
                <a:buChar char="o"/>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350" dirty="0"/>
                <a:t>Highly compact elements</a:t>
              </a:r>
            </a:p>
            <a:p>
              <a:pPr eaLnBrk="1" hangingPunct="1">
                <a:spcBef>
                  <a:spcPct val="0"/>
                </a:spcBef>
                <a:buFontTx/>
                <a:buNone/>
              </a:pPr>
              <a:r>
                <a:rPr lang="en-US" altLang="en-US" sz="1350" dirty="0"/>
                <a:t>Significant strain</a:t>
              </a:r>
            </a:p>
          </p:txBody>
        </p:sp>
      </p:grpSp>
      <p:sp>
        <p:nvSpPr>
          <p:cNvPr id="50178" name="Title 1"/>
          <p:cNvSpPr>
            <a:spLocks noGrp="1"/>
          </p:cNvSpPr>
          <p:nvPr>
            <p:ph type="title"/>
          </p:nvPr>
        </p:nvSpPr>
        <p:spPr/>
        <p:txBody>
          <a:bodyPr/>
          <a:lstStyle/>
          <a:p>
            <a:r>
              <a:rPr lang="en-US" altLang="en-US"/>
              <a:t>Width-thickness ratios</a:t>
            </a:r>
            <a:endParaRPr lang="en-US" altLang="en-US" dirty="0"/>
          </a:p>
        </p:txBody>
      </p:sp>
    </p:spTree>
    <p:extLst>
      <p:ext uri="{BB962C8B-B14F-4D97-AF65-F5344CB8AC3E}">
        <p14:creationId xmlns:p14="http://schemas.microsoft.com/office/powerpoint/2010/main" val="35268990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ooter Placeholder 3"/>
          <p:cNvSpPr>
            <a:spLocks noGrp="1"/>
          </p:cNvSpPr>
          <p:nvPr>
            <p:ph type="ftr" sz="quarter" idx="10"/>
          </p:nvPr>
        </p:nvSpPr>
        <p:spPr/>
        <p:txBody>
          <a:bodyPr/>
          <a:lstStyle/>
          <a:p>
            <a:r>
              <a:rPr lang="en-US"/>
              <a:t>Instructional Material Complementing FEMA 1051, Design Examples</a:t>
            </a:r>
          </a:p>
        </p:txBody>
      </p:sp>
      <p:sp>
        <p:nvSpPr>
          <p:cNvPr id="26" name="Slide Number Placeholder 3"/>
          <p:cNvSpPr>
            <a:spLocks noGrp="1"/>
          </p:cNvSpPr>
          <p:nvPr>
            <p:ph type="sldNum" sz="quarter" idx="11"/>
          </p:nvPr>
        </p:nvSpPr>
        <p:spPr/>
        <p:txBody>
          <a:bodyPr/>
          <a:lstStyle/>
          <a:p>
            <a:r>
              <a:rPr lang="en-US"/>
              <a:t>Steel Structures - </a:t>
            </a:r>
            <a:fld id="{1E859C6A-166B-4CD7-AA28-963CDAFE0F46}" type="slidenum">
              <a:rPr lang="en-US" smtClean="0"/>
              <a:pPr/>
              <a:t>12</a:t>
            </a:fld>
            <a:endParaRPr lang="en-US" dirty="0"/>
          </a:p>
        </p:txBody>
      </p:sp>
      <p:grpSp>
        <p:nvGrpSpPr>
          <p:cNvPr id="4" name="Group 21" descr="Beam-flange-to-column-flange welded joint.&#10;"/>
          <p:cNvGrpSpPr>
            <a:grpSpLocks/>
          </p:cNvGrpSpPr>
          <p:nvPr/>
        </p:nvGrpSpPr>
        <p:grpSpPr bwMode="auto">
          <a:xfrm>
            <a:off x="4278982" y="2356185"/>
            <a:ext cx="3684585" cy="2888516"/>
            <a:chOff x="4197350" y="2463800"/>
            <a:chExt cx="4912780" cy="3851354"/>
          </a:xfrm>
        </p:grpSpPr>
        <p:pic>
          <p:nvPicPr>
            <p:cNvPr id="60423" name="Picture 9" descr="post-northridge-bottom-weld"/>
            <p:cNvPicPr>
              <a:picLocks noChangeAspect="1" noChangeArrowheads="1"/>
            </p:cNvPicPr>
            <p:nvPr/>
          </p:nvPicPr>
          <p:blipFill>
            <a:blip r:embed="rId3" cstate="print">
              <a:extLst>
                <a:ext uri="{28A0092B-C50C-407E-A947-70E740481C1C}">
                  <a14:useLocalDpi xmlns:a14="http://schemas.microsoft.com/office/drawing/2010/main" val="0"/>
                </a:ext>
              </a:extLst>
            </a:blip>
            <a:srcRect t="3554"/>
            <a:stretch>
              <a:fillRect/>
            </a:stretch>
          </p:blipFill>
          <p:spPr bwMode="auto">
            <a:xfrm>
              <a:off x="4737100" y="2463800"/>
              <a:ext cx="3881438" cy="242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4" name="Straight Arrow Connector 33"/>
            <p:cNvCxnSpPr/>
            <p:nvPr/>
          </p:nvCxnSpPr>
          <p:spPr bwMode="auto">
            <a:xfrm flipV="1">
              <a:off x="7040563" y="3565525"/>
              <a:ext cx="560387" cy="104775"/>
            </a:xfrm>
            <a:prstGeom prst="straightConnector1">
              <a:avLst/>
            </a:prstGeom>
            <a:ln w="38100">
              <a:solidFill>
                <a:srgbClr val="FF0000"/>
              </a:solidFill>
              <a:tailEnd type="arrow" w="lg" len="lg"/>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bwMode="auto">
            <a:xfrm rot="16200000" flipH="1" flipV="1">
              <a:off x="6553994" y="4239419"/>
              <a:ext cx="366712" cy="0"/>
            </a:xfrm>
            <a:prstGeom prst="straightConnector1">
              <a:avLst/>
            </a:prstGeom>
            <a:ln w="38100">
              <a:solidFill>
                <a:srgbClr val="FF0000"/>
              </a:solidFill>
              <a:tailEnd type="arrow" w="lg" len="lg"/>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bwMode="auto">
            <a:xfrm rot="16200000" flipV="1">
              <a:off x="6573043" y="3167857"/>
              <a:ext cx="366713" cy="0"/>
            </a:xfrm>
            <a:prstGeom prst="straightConnector1">
              <a:avLst/>
            </a:prstGeom>
            <a:ln w="38100">
              <a:solidFill>
                <a:srgbClr val="FF0000"/>
              </a:solidFill>
              <a:tailEnd type="arrow" w="lg" len="lg"/>
            </a:ln>
          </p:spPr>
          <p:style>
            <a:lnRef idx="1">
              <a:schemeClr val="accent1"/>
            </a:lnRef>
            <a:fillRef idx="0">
              <a:schemeClr val="accent1"/>
            </a:fillRef>
            <a:effectRef idx="0">
              <a:schemeClr val="accent1"/>
            </a:effectRef>
            <a:fontRef idx="minor">
              <a:schemeClr val="tx1"/>
            </a:fontRef>
          </p:style>
        </p:cxnSp>
        <p:sp>
          <p:nvSpPr>
            <p:cNvPr id="42" name="Right Arrow 41"/>
            <p:cNvSpPr/>
            <p:nvPr/>
          </p:nvSpPr>
          <p:spPr bwMode="auto">
            <a:xfrm rot="11536981">
              <a:off x="4197350" y="3148013"/>
              <a:ext cx="387350" cy="219075"/>
            </a:xfrm>
            <a:prstGeom prst="rightArrow">
              <a:avLst/>
            </a:prstGeom>
            <a:solidFill>
              <a:srgbClr val="FF0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3600"/>
            </a:p>
          </p:txBody>
        </p:sp>
        <p:sp>
          <p:nvSpPr>
            <p:cNvPr id="43" name="Right Arrow 42"/>
            <p:cNvSpPr/>
            <p:nvPr/>
          </p:nvSpPr>
          <p:spPr bwMode="auto">
            <a:xfrm rot="736981">
              <a:off x="8064500" y="3860800"/>
              <a:ext cx="387350" cy="219075"/>
            </a:xfrm>
            <a:prstGeom prst="rightArrow">
              <a:avLst/>
            </a:prstGeom>
            <a:solidFill>
              <a:srgbClr val="FF0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3600"/>
            </a:p>
          </p:txBody>
        </p:sp>
        <p:sp>
          <p:nvSpPr>
            <p:cNvPr id="60429" name="Rectangle 14"/>
            <p:cNvSpPr>
              <a:spLocks noChangeArrowheads="1"/>
            </p:cNvSpPr>
            <p:nvPr/>
          </p:nvSpPr>
          <p:spPr bwMode="auto">
            <a:xfrm>
              <a:off x="4603569" y="4960937"/>
              <a:ext cx="4506561"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Font typeface="Courier New" panose="02070309020205020404" pitchFamily="49" charset="0"/>
                <a:buChar char="o"/>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Font typeface="Courier New" panose="02070309020205020404" pitchFamily="49" charset="0"/>
                <a:buChar char="o"/>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2000" dirty="0"/>
                <a:t>Example: </a:t>
              </a:r>
            </a:p>
            <a:p>
              <a:pPr eaLnBrk="1" hangingPunct="1">
                <a:spcBef>
                  <a:spcPct val="0"/>
                </a:spcBef>
                <a:buFontTx/>
                <a:buNone/>
              </a:pPr>
              <a:r>
                <a:rPr lang="en-US" altLang="en-US" sz="2000" dirty="0"/>
                <a:t>Beam flange to (thick) column flange T joint</a:t>
              </a:r>
            </a:p>
          </p:txBody>
        </p:sp>
      </p:grpSp>
      <p:sp>
        <p:nvSpPr>
          <p:cNvPr id="60421" name="Rectangle 41"/>
          <p:cNvSpPr>
            <a:spLocks noChangeArrowheads="1"/>
          </p:cNvSpPr>
          <p:nvPr/>
        </p:nvSpPr>
        <p:spPr bwMode="auto">
          <a:xfrm>
            <a:off x="1325700" y="4310000"/>
            <a:ext cx="231986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Font typeface="Courier New" panose="02070309020205020404" pitchFamily="49" charset="0"/>
              <a:buChar char="o"/>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Font typeface="Courier New" panose="02070309020205020404" pitchFamily="49" charset="0"/>
              <a:buChar char="o"/>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400" dirty="0"/>
              <a:t>Highly restrained</a:t>
            </a:r>
          </a:p>
        </p:txBody>
      </p:sp>
      <p:grpSp>
        <p:nvGrpSpPr>
          <p:cNvPr id="60420" name="Group 73727" descr="T joint with a CJP weld"/>
          <p:cNvGrpSpPr>
            <a:grpSpLocks/>
          </p:cNvGrpSpPr>
          <p:nvPr/>
        </p:nvGrpSpPr>
        <p:grpSpPr bwMode="auto">
          <a:xfrm rot="-5400000">
            <a:off x="1284559" y="2243075"/>
            <a:ext cx="2386013" cy="1585913"/>
            <a:chOff x="5450878" y="2312988"/>
            <a:chExt cx="3181669" cy="2113869"/>
          </a:xfrm>
        </p:grpSpPr>
        <p:sp>
          <p:nvSpPr>
            <p:cNvPr id="24" name="Freeform 23"/>
            <p:cNvSpPr/>
            <p:nvPr/>
          </p:nvSpPr>
          <p:spPr>
            <a:xfrm>
              <a:off x="5666800" y="2336792"/>
              <a:ext cx="884327" cy="2090065"/>
            </a:xfrm>
            <a:custGeom>
              <a:avLst/>
              <a:gdLst>
                <a:gd name="connsiteX0" fmla="*/ 769257 w 885372"/>
                <a:gd name="connsiteY0" fmla="*/ 420914 h 2133600"/>
                <a:gd name="connsiteX1" fmla="*/ 711200 w 885372"/>
                <a:gd name="connsiteY1" fmla="*/ 0 h 2133600"/>
                <a:gd name="connsiteX2" fmla="*/ 435429 w 885372"/>
                <a:gd name="connsiteY2" fmla="*/ 43543 h 2133600"/>
                <a:gd name="connsiteX3" fmla="*/ 159657 w 885372"/>
                <a:gd name="connsiteY3" fmla="*/ 188686 h 2133600"/>
                <a:gd name="connsiteX4" fmla="*/ 101600 w 885372"/>
                <a:gd name="connsiteY4" fmla="*/ 769257 h 2133600"/>
                <a:gd name="connsiteX5" fmla="*/ 0 w 885372"/>
                <a:gd name="connsiteY5" fmla="*/ 1059543 h 2133600"/>
                <a:gd name="connsiteX6" fmla="*/ 174172 w 885372"/>
                <a:gd name="connsiteY6" fmla="*/ 1538514 h 2133600"/>
                <a:gd name="connsiteX7" fmla="*/ 174172 w 885372"/>
                <a:gd name="connsiteY7" fmla="*/ 2061029 h 2133600"/>
                <a:gd name="connsiteX8" fmla="*/ 435429 w 885372"/>
                <a:gd name="connsiteY8" fmla="*/ 2133600 h 2133600"/>
                <a:gd name="connsiteX9" fmla="*/ 885372 w 885372"/>
                <a:gd name="connsiteY9" fmla="*/ 1248229 h 2133600"/>
                <a:gd name="connsiteX10" fmla="*/ 769257 w 885372"/>
                <a:gd name="connsiteY10" fmla="*/ 420914 h 2133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85372" h="2133600">
                  <a:moveTo>
                    <a:pt x="769257" y="420914"/>
                  </a:moveTo>
                  <a:lnTo>
                    <a:pt x="711200" y="0"/>
                  </a:lnTo>
                  <a:lnTo>
                    <a:pt x="435429" y="43543"/>
                  </a:lnTo>
                  <a:lnTo>
                    <a:pt x="159657" y="188686"/>
                  </a:lnTo>
                  <a:lnTo>
                    <a:pt x="101600" y="769257"/>
                  </a:lnTo>
                  <a:lnTo>
                    <a:pt x="0" y="1059543"/>
                  </a:lnTo>
                  <a:lnTo>
                    <a:pt x="174172" y="1538514"/>
                  </a:lnTo>
                  <a:lnTo>
                    <a:pt x="174172" y="2061029"/>
                  </a:lnTo>
                  <a:lnTo>
                    <a:pt x="435429" y="2133600"/>
                  </a:lnTo>
                  <a:lnTo>
                    <a:pt x="885372" y="1248229"/>
                  </a:lnTo>
                  <a:lnTo>
                    <a:pt x="769257" y="420914"/>
                  </a:lnTo>
                  <a:close/>
                </a:path>
              </a:pathLst>
            </a:custGeom>
            <a:gradFill flip="none" rotWithShape="1">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108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31" name="Rectangle 30"/>
            <p:cNvSpPr/>
            <p:nvPr/>
          </p:nvSpPr>
          <p:spPr>
            <a:xfrm rot="5400000">
              <a:off x="5364797" y="3065886"/>
              <a:ext cx="2113869" cy="608074"/>
            </a:xfrm>
            <a:prstGeom prst="rect">
              <a:avLst/>
            </a:prstGeom>
            <a:gradFill>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8400000" scaled="0"/>
            </a:gradFill>
            <a:ln w="158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33" name="Rectangle 32"/>
            <p:cNvSpPr/>
            <p:nvPr/>
          </p:nvSpPr>
          <p:spPr>
            <a:xfrm rot="5400000">
              <a:off x="7116465" y="2568196"/>
              <a:ext cx="626861" cy="1408253"/>
            </a:xfrm>
            <a:prstGeom prst="rect">
              <a:avLst/>
            </a:prstGeom>
            <a:gradFill>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8400000" scaled="0"/>
            </a:gradFill>
            <a:ln w="158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35" name="Right Arrow 34"/>
            <p:cNvSpPr/>
            <p:nvPr/>
          </p:nvSpPr>
          <p:spPr bwMode="auto">
            <a:xfrm>
              <a:off x="8245159" y="3165201"/>
              <a:ext cx="387389" cy="219004"/>
            </a:xfrm>
            <a:prstGeom prst="rightArrow">
              <a:avLst/>
            </a:prstGeom>
            <a:solidFill>
              <a:srgbClr val="FF0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36" name="Right Triangle 35"/>
            <p:cNvSpPr/>
            <p:nvPr/>
          </p:nvSpPr>
          <p:spPr>
            <a:xfrm flipV="1">
              <a:off x="6708304" y="2960479"/>
              <a:ext cx="523928" cy="625274"/>
            </a:xfrm>
            <a:prstGeom prst="rtTriangl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grpSp>
          <p:nvGrpSpPr>
            <p:cNvPr id="60435" name="Group 24"/>
            <p:cNvGrpSpPr>
              <a:grpSpLocks/>
            </p:cNvGrpSpPr>
            <p:nvPr/>
          </p:nvGrpSpPr>
          <p:grpSpPr bwMode="auto">
            <a:xfrm rot="5400000">
              <a:off x="5813497" y="3219476"/>
              <a:ext cx="1504466" cy="11"/>
              <a:chOff x="2540643" y="2710818"/>
              <a:chExt cx="1504466" cy="11"/>
            </a:xfrm>
          </p:grpSpPr>
          <p:cxnSp>
            <p:nvCxnSpPr>
              <p:cNvPr id="37" name="Straight Arrow Connector 36"/>
              <p:cNvCxnSpPr/>
              <p:nvPr/>
            </p:nvCxnSpPr>
            <p:spPr>
              <a:xfrm flipH="1" flipV="1">
                <a:off x="2540320" y="2711139"/>
                <a:ext cx="366595" cy="0"/>
              </a:xfrm>
              <a:prstGeom prst="straightConnector1">
                <a:avLst/>
              </a:prstGeom>
              <a:ln w="38100">
                <a:solidFill>
                  <a:srgbClr val="FF0000"/>
                </a:solidFill>
                <a:tailEnd type="arrow" w="lg" len="lg"/>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V="1">
                <a:off x="3678191" y="2711139"/>
                <a:ext cx="366594" cy="0"/>
              </a:xfrm>
              <a:prstGeom prst="straightConnector1">
                <a:avLst/>
              </a:prstGeom>
              <a:ln w="38100">
                <a:solidFill>
                  <a:srgbClr val="FF0000"/>
                </a:solidFill>
                <a:tailEnd type="arrow" w="lg" len="lg"/>
              </a:ln>
            </p:spPr>
            <p:style>
              <a:lnRef idx="1">
                <a:schemeClr val="accent1"/>
              </a:lnRef>
              <a:fillRef idx="0">
                <a:schemeClr val="accent1"/>
              </a:fillRef>
              <a:effectRef idx="0">
                <a:schemeClr val="accent1"/>
              </a:effectRef>
              <a:fontRef idx="minor">
                <a:schemeClr val="tx1"/>
              </a:fontRef>
            </p:style>
          </p:cxnSp>
        </p:grpSp>
        <p:sp>
          <p:nvSpPr>
            <p:cNvPr id="40" name="Right Arrow 39"/>
            <p:cNvSpPr/>
            <p:nvPr/>
          </p:nvSpPr>
          <p:spPr bwMode="auto">
            <a:xfrm rot="10800000">
              <a:off x="5450879" y="3142983"/>
              <a:ext cx="387389" cy="219004"/>
            </a:xfrm>
            <a:prstGeom prst="rightArrow">
              <a:avLst/>
            </a:prstGeom>
            <a:solidFill>
              <a:srgbClr val="FF0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grpSp>
      <p:sp>
        <p:nvSpPr>
          <p:cNvPr id="60418" name="Title 1"/>
          <p:cNvSpPr>
            <a:spLocks noGrp="1"/>
          </p:cNvSpPr>
          <p:nvPr>
            <p:ph type="title"/>
          </p:nvPr>
        </p:nvSpPr>
        <p:spPr/>
        <p:txBody>
          <a:bodyPr/>
          <a:lstStyle/>
          <a:p>
            <a:r>
              <a:rPr lang="en-US" altLang="en-US"/>
              <a:t>Restraint</a:t>
            </a:r>
            <a:endParaRPr lang="en-US" altLang="en-US" dirty="0"/>
          </a:p>
        </p:txBody>
      </p:sp>
    </p:spTree>
    <p:extLst>
      <p:ext uri="{BB962C8B-B14F-4D97-AF65-F5344CB8AC3E}">
        <p14:creationId xmlns:p14="http://schemas.microsoft.com/office/powerpoint/2010/main" val="33649850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ooter Placeholder 3"/>
          <p:cNvSpPr>
            <a:spLocks noGrp="1"/>
          </p:cNvSpPr>
          <p:nvPr>
            <p:ph type="ftr" sz="quarter" idx="10"/>
          </p:nvPr>
        </p:nvSpPr>
        <p:spPr/>
        <p:txBody>
          <a:bodyPr/>
          <a:lstStyle/>
          <a:p>
            <a:r>
              <a:rPr lang="en-US"/>
              <a:t>Instructional Material Complementing FEMA 1051, Design Examples</a:t>
            </a:r>
          </a:p>
        </p:txBody>
      </p:sp>
      <p:sp>
        <p:nvSpPr>
          <p:cNvPr id="30" name="Slide Number Placeholder 3"/>
          <p:cNvSpPr>
            <a:spLocks noGrp="1"/>
          </p:cNvSpPr>
          <p:nvPr>
            <p:ph type="sldNum" sz="quarter" idx="11"/>
          </p:nvPr>
        </p:nvSpPr>
        <p:spPr/>
        <p:txBody>
          <a:bodyPr/>
          <a:lstStyle/>
          <a:p>
            <a:r>
              <a:rPr lang="en-US"/>
              <a:t>Steel Structures - </a:t>
            </a:r>
            <a:fld id="{1E859C6A-166B-4CD7-AA28-963CDAFE0F46}" type="slidenum">
              <a:rPr lang="en-US" smtClean="0"/>
              <a:pPr/>
              <a:t>13</a:t>
            </a:fld>
            <a:endParaRPr lang="en-US" dirty="0"/>
          </a:p>
        </p:txBody>
      </p:sp>
      <p:sp>
        <p:nvSpPr>
          <p:cNvPr id="55308" name="Rectangle 27"/>
          <p:cNvSpPr>
            <a:spLocks noChangeArrowheads="1"/>
          </p:cNvSpPr>
          <p:nvPr/>
        </p:nvSpPr>
        <p:spPr bwMode="auto">
          <a:xfrm>
            <a:off x="4908949" y="3012282"/>
            <a:ext cx="2658665"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Char char="•"/>
              <a:defRPr sz="3200">
                <a:solidFill>
                  <a:schemeClr val="tx1"/>
                </a:solidFill>
                <a:latin typeface="Arial" panose="020B0604020202020204" pitchFamily="34" charset="0"/>
              </a:defRPr>
            </a:lvl1pPr>
            <a:lvl2pPr>
              <a:spcBef>
                <a:spcPct val="20000"/>
              </a:spcBef>
              <a:buFont typeface="Courier New" panose="02070309020205020404" pitchFamily="49" charset="0"/>
              <a:buChar char="o"/>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Font typeface="Courier New" panose="02070309020205020404" pitchFamily="49" charset="0"/>
              <a:buChar char="o"/>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marL="0" lvl="1">
              <a:spcBef>
                <a:spcPct val="0"/>
              </a:spcBef>
              <a:buNone/>
            </a:pPr>
            <a:r>
              <a:rPr lang="en-US" altLang="en-US" sz="1800"/>
              <a:t>Ductile yielding (or even achieving full strength) can be precluded by failure of low-toughness material</a:t>
            </a:r>
          </a:p>
        </p:txBody>
      </p:sp>
      <p:sp>
        <p:nvSpPr>
          <p:cNvPr id="28" name="Rectangle 27"/>
          <p:cNvSpPr>
            <a:spLocks noChangeArrowheads="1"/>
          </p:cNvSpPr>
          <p:nvPr/>
        </p:nvSpPr>
        <p:spPr bwMode="auto">
          <a:xfrm>
            <a:off x="1602691" y="5408252"/>
            <a:ext cx="442467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Font typeface="Courier New" panose="02070309020205020404" pitchFamily="49" charset="0"/>
              <a:buChar char="o"/>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Font typeface="Courier New" panose="02070309020205020404" pitchFamily="49" charset="0"/>
              <a:buChar char="o"/>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algn="ctr">
              <a:spcBef>
                <a:spcPct val="0"/>
              </a:spcBef>
              <a:buFontTx/>
              <a:buNone/>
            </a:pPr>
            <a:r>
              <a:rPr lang="en-US" altLang="en-US" sz="1800" dirty="0"/>
              <a:t>Minimum toughness is required for seismic design at critical locations</a:t>
            </a:r>
          </a:p>
        </p:txBody>
      </p:sp>
      <p:grpSp>
        <p:nvGrpSpPr>
          <p:cNvPr id="3" name="Group 2" descr="Load-displacement diagram for both low-toughness and high-toughness material. The low-toughness material ruptures at a low displacement. The high-toughness material achieves larger displacement and inelastic displacement.&#10;"/>
          <p:cNvGrpSpPr/>
          <p:nvPr/>
        </p:nvGrpSpPr>
        <p:grpSpPr>
          <a:xfrm>
            <a:off x="1013634" y="1949295"/>
            <a:ext cx="5516569" cy="3440845"/>
            <a:chOff x="1437086" y="2532460"/>
            <a:chExt cx="4214812" cy="2628901"/>
          </a:xfrm>
        </p:grpSpPr>
        <p:grpSp>
          <p:nvGrpSpPr>
            <p:cNvPr id="2" name="Group 71"/>
            <p:cNvGrpSpPr>
              <a:grpSpLocks/>
            </p:cNvGrpSpPr>
            <p:nvPr/>
          </p:nvGrpSpPr>
          <p:grpSpPr bwMode="auto">
            <a:xfrm>
              <a:off x="1935956" y="3108722"/>
              <a:ext cx="2419350" cy="1675209"/>
              <a:chOff x="2713563" y="2130196"/>
              <a:chExt cx="3225274" cy="2233842"/>
            </a:xfrm>
          </p:grpSpPr>
          <p:sp>
            <p:nvSpPr>
              <p:cNvPr id="6" name="Right Triangle 5"/>
              <p:cNvSpPr/>
              <p:nvPr/>
            </p:nvSpPr>
            <p:spPr bwMode="auto">
              <a:xfrm flipH="1">
                <a:off x="2713563" y="2290550"/>
                <a:ext cx="3101469" cy="2073488"/>
              </a:xfrm>
              <a:prstGeom prst="rtTriangle">
                <a:avLst/>
              </a:prstGeom>
              <a:solidFill>
                <a:schemeClr val="accent6">
                  <a:lumMod val="40000"/>
                  <a:lumOff val="60000"/>
                </a:schemeClr>
              </a:solidFill>
              <a:ln w="25400" cap="flat" cmpd="sng" algn="ctr">
                <a:noFill/>
                <a:prstDash val="solid"/>
                <a:round/>
                <a:headEnd type="none" w="med" len="med"/>
                <a:tailEnd type="none" w="med" len="med"/>
              </a:ln>
              <a:effectLst/>
            </p:spPr>
            <p:txBody>
              <a:bodyPr/>
              <a:lstStyle/>
              <a:p>
                <a:pPr algn="ctr" eaLnBrk="1" hangingPunct="1">
                  <a:defRPr/>
                </a:pPr>
                <a:endParaRPr lang="en-US" sz="1800" dirty="0">
                  <a:solidFill>
                    <a:schemeClr val="bg1"/>
                  </a:solidFill>
                  <a:latin typeface="Helvetica 45 Light" pitchFamily="34" charset="0"/>
                  <a:sym typeface="Lucida Grande" charset="0"/>
                </a:endParaRPr>
              </a:p>
            </p:txBody>
          </p:sp>
          <p:sp>
            <p:nvSpPr>
              <p:cNvPr id="7" name="Freeform 6"/>
              <p:cNvSpPr/>
              <p:nvPr/>
            </p:nvSpPr>
            <p:spPr bwMode="auto">
              <a:xfrm>
                <a:off x="2743721" y="2130196"/>
                <a:ext cx="3095120" cy="2232255"/>
              </a:xfrm>
              <a:custGeom>
                <a:avLst/>
                <a:gdLst>
                  <a:gd name="connsiteX0" fmla="*/ 0 w 3095625"/>
                  <a:gd name="connsiteY0" fmla="*/ 2219325 h 2219325"/>
                  <a:gd name="connsiteX1" fmla="*/ 876300 w 3095625"/>
                  <a:gd name="connsiteY1" fmla="*/ 342900 h 2219325"/>
                  <a:gd name="connsiteX2" fmla="*/ 1143000 w 3095625"/>
                  <a:gd name="connsiteY2" fmla="*/ 161925 h 2219325"/>
                  <a:gd name="connsiteX3" fmla="*/ 2238375 w 3095625"/>
                  <a:gd name="connsiteY3" fmla="*/ 133350 h 2219325"/>
                  <a:gd name="connsiteX4" fmla="*/ 3095625 w 3095625"/>
                  <a:gd name="connsiteY4" fmla="*/ 133350 h 2219325"/>
                  <a:gd name="connsiteX5" fmla="*/ 3095625 w 3095625"/>
                  <a:gd name="connsiteY5" fmla="*/ 133350 h 2219325"/>
                  <a:gd name="connsiteX0" fmla="*/ 0 w 3095625"/>
                  <a:gd name="connsiteY0" fmla="*/ 2222500 h 2222500"/>
                  <a:gd name="connsiteX1" fmla="*/ 876300 w 3095625"/>
                  <a:gd name="connsiteY1" fmla="*/ 346075 h 2222500"/>
                  <a:gd name="connsiteX2" fmla="*/ 1143000 w 3095625"/>
                  <a:gd name="connsiteY2" fmla="*/ 146050 h 2222500"/>
                  <a:gd name="connsiteX3" fmla="*/ 2238375 w 3095625"/>
                  <a:gd name="connsiteY3" fmla="*/ 136525 h 2222500"/>
                  <a:gd name="connsiteX4" fmla="*/ 3095625 w 3095625"/>
                  <a:gd name="connsiteY4" fmla="*/ 136525 h 2222500"/>
                  <a:gd name="connsiteX5" fmla="*/ 3095625 w 3095625"/>
                  <a:gd name="connsiteY5" fmla="*/ 136525 h 2222500"/>
                  <a:gd name="connsiteX0" fmla="*/ 0 w 3095625"/>
                  <a:gd name="connsiteY0" fmla="*/ 2222500 h 2222500"/>
                  <a:gd name="connsiteX1" fmla="*/ 876300 w 3095625"/>
                  <a:gd name="connsiteY1" fmla="*/ 346075 h 2222500"/>
                  <a:gd name="connsiteX2" fmla="*/ 1143000 w 3095625"/>
                  <a:gd name="connsiteY2" fmla="*/ 146050 h 2222500"/>
                  <a:gd name="connsiteX3" fmla="*/ 2238375 w 3095625"/>
                  <a:gd name="connsiteY3" fmla="*/ 136525 h 2222500"/>
                  <a:gd name="connsiteX4" fmla="*/ 3095625 w 3095625"/>
                  <a:gd name="connsiteY4" fmla="*/ 136525 h 2222500"/>
                  <a:gd name="connsiteX5" fmla="*/ 3095625 w 3095625"/>
                  <a:gd name="connsiteY5" fmla="*/ 136525 h 2222500"/>
                  <a:gd name="connsiteX0" fmla="*/ 0 w 3095625"/>
                  <a:gd name="connsiteY0" fmla="*/ 2215642 h 2215642"/>
                  <a:gd name="connsiteX1" fmla="*/ 876300 w 3095625"/>
                  <a:gd name="connsiteY1" fmla="*/ 339217 h 2215642"/>
                  <a:gd name="connsiteX2" fmla="*/ 1143000 w 3095625"/>
                  <a:gd name="connsiteY2" fmla="*/ 139192 h 2215642"/>
                  <a:gd name="connsiteX3" fmla="*/ 2238375 w 3095625"/>
                  <a:gd name="connsiteY3" fmla="*/ 129667 h 2215642"/>
                  <a:gd name="connsiteX4" fmla="*/ 3095625 w 3095625"/>
                  <a:gd name="connsiteY4" fmla="*/ 129667 h 2215642"/>
                  <a:gd name="connsiteX5" fmla="*/ 3095625 w 3095625"/>
                  <a:gd name="connsiteY5" fmla="*/ 129667 h 2215642"/>
                  <a:gd name="connsiteX0" fmla="*/ 0 w 3095625"/>
                  <a:gd name="connsiteY0" fmla="*/ 2215642 h 2215642"/>
                  <a:gd name="connsiteX1" fmla="*/ 876300 w 3095625"/>
                  <a:gd name="connsiteY1" fmla="*/ 339217 h 2215642"/>
                  <a:gd name="connsiteX2" fmla="*/ 1143000 w 3095625"/>
                  <a:gd name="connsiteY2" fmla="*/ 82042 h 2215642"/>
                  <a:gd name="connsiteX3" fmla="*/ 2238375 w 3095625"/>
                  <a:gd name="connsiteY3" fmla="*/ 129667 h 2215642"/>
                  <a:gd name="connsiteX4" fmla="*/ 3095625 w 3095625"/>
                  <a:gd name="connsiteY4" fmla="*/ 129667 h 2215642"/>
                  <a:gd name="connsiteX5" fmla="*/ 3095625 w 3095625"/>
                  <a:gd name="connsiteY5" fmla="*/ 129667 h 2215642"/>
                  <a:gd name="connsiteX0" fmla="*/ 0 w 3095625"/>
                  <a:gd name="connsiteY0" fmla="*/ 2232254 h 2232254"/>
                  <a:gd name="connsiteX1" fmla="*/ 876300 w 3095625"/>
                  <a:gd name="connsiteY1" fmla="*/ 355829 h 2232254"/>
                  <a:gd name="connsiteX2" fmla="*/ 1028700 w 3095625"/>
                  <a:gd name="connsiteY2" fmla="*/ 155804 h 2232254"/>
                  <a:gd name="connsiteX3" fmla="*/ 1143000 w 3095625"/>
                  <a:gd name="connsiteY3" fmla="*/ 98654 h 2232254"/>
                  <a:gd name="connsiteX4" fmla="*/ 2238375 w 3095625"/>
                  <a:gd name="connsiteY4" fmla="*/ 146279 h 2232254"/>
                  <a:gd name="connsiteX5" fmla="*/ 3095625 w 3095625"/>
                  <a:gd name="connsiteY5" fmla="*/ 146279 h 2232254"/>
                  <a:gd name="connsiteX6" fmla="*/ 3095625 w 3095625"/>
                  <a:gd name="connsiteY6" fmla="*/ 146279 h 2232254"/>
                  <a:gd name="connsiteX0" fmla="*/ 0 w 3095625"/>
                  <a:gd name="connsiteY0" fmla="*/ 2232254 h 2232254"/>
                  <a:gd name="connsiteX1" fmla="*/ 876300 w 3095625"/>
                  <a:gd name="connsiteY1" fmla="*/ 355829 h 2232254"/>
                  <a:gd name="connsiteX2" fmla="*/ 1028700 w 3095625"/>
                  <a:gd name="connsiteY2" fmla="*/ 155804 h 2232254"/>
                  <a:gd name="connsiteX3" fmla="*/ 1200150 w 3095625"/>
                  <a:gd name="connsiteY3" fmla="*/ 98654 h 2232254"/>
                  <a:gd name="connsiteX4" fmla="*/ 2238375 w 3095625"/>
                  <a:gd name="connsiteY4" fmla="*/ 146279 h 2232254"/>
                  <a:gd name="connsiteX5" fmla="*/ 3095625 w 3095625"/>
                  <a:gd name="connsiteY5" fmla="*/ 146279 h 2232254"/>
                  <a:gd name="connsiteX6" fmla="*/ 3095625 w 3095625"/>
                  <a:gd name="connsiteY6" fmla="*/ 146279 h 2232254"/>
                  <a:gd name="connsiteX0" fmla="*/ 0 w 3095625"/>
                  <a:gd name="connsiteY0" fmla="*/ 2232254 h 2232254"/>
                  <a:gd name="connsiteX1" fmla="*/ 876300 w 3095625"/>
                  <a:gd name="connsiteY1" fmla="*/ 355829 h 2232254"/>
                  <a:gd name="connsiteX2" fmla="*/ 1028700 w 3095625"/>
                  <a:gd name="connsiteY2" fmla="*/ 155804 h 2232254"/>
                  <a:gd name="connsiteX3" fmla="*/ 1657350 w 3095625"/>
                  <a:gd name="connsiteY3" fmla="*/ 155804 h 2232254"/>
                  <a:gd name="connsiteX4" fmla="*/ 2238375 w 3095625"/>
                  <a:gd name="connsiteY4" fmla="*/ 146279 h 2232254"/>
                  <a:gd name="connsiteX5" fmla="*/ 3095625 w 3095625"/>
                  <a:gd name="connsiteY5" fmla="*/ 146279 h 2232254"/>
                  <a:gd name="connsiteX6" fmla="*/ 3095625 w 3095625"/>
                  <a:gd name="connsiteY6" fmla="*/ 146279 h 2232254"/>
                  <a:gd name="connsiteX0" fmla="*/ 0 w 3095625"/>
                  <a:gd name="connsiteY0" fmla="*/ 2232254 h 2232254"/>
                  <a:gd name="connsiteX1" fmla="*/ 876300 w 3095625"/>
                  <a:gd name="connsiteY1" fmla="*/ 355829 h 2232254"/>
                  <a:gd name="connsiteX2" fmla="*/ 1371600 w 3095625"/>
                  <a:gd name="connsiteY2" fmla="*/ 98654 h 2232254"/>
                  <a:gd name="connsiteX3" fmla="*/ 1657350 w 3095625"/>
                  <a:gd name="connsiteY3" fmla="*/ 155804 h 2232254"/>
                  <a:gd name="connsiteX4" fmla="*/ 2238375 w 3095625"/>
                  <a:gd name="connsiteY4" fmla="*/ 146279 h 2232254"/>
                  <a:gd name="connsiteX5" fmla="*/ 3095625 w 3095625"/>
                  <a:gd name="connsiteY5" fmla="*/ 146279 h 2232254"/>
                  <a:gd name="connsiteX6" fmla="*/ 3095625 w 3095625"/>
                  <a:gd name="connsiteY6" fmla="*/ 146279 h 2232254"/>
                  <a:gd name="connsiteX0" fmla="*/ 0 w 3095625"/>
                  <a:gd name="connsiteY0" fmla="*/ 2232254 h 2232254"/>
                  <a:gd name="connsiteX1" fmla="*/ 876300 w 3095625"/>
                  <a:gd name="connsiteY1" fmla="*/ 355829 h 2232254"/>
                  <a:gd name="connsiteX2" fmla="*/ 1371600 w 3095625"/>
                  <a:gd name="connsiteY2" fmla="*/ 98654 h 2232254"/>
                  <a:gd name="connsiteX3" fmla="*/ 1657350 w 3095625"/>
                  <a:gd name="connsiteY3" fmla="*/ 155804 h 2232254"/>
                  <a:gd name="connsiteX4" fmla="*/ 2238375 w 3095625"/>
                  <a:gd name="connsiteY4" fmla="*/ 146279 h 2232254"/>
                  <a:gd name="connsiteX5" fmla="*/ 3095625 w 3095625"/>
                  <a:gd name="connsiteY5" fmla="*/ 146279 h 2232254"/>
                  <a:gd name="connsiteX6" fmla="*/ 3095625 w 3095625"/>
                  <a:gd name="connsiteY6" fmla="*/ 146279 h 2232254"/>
                  <a:gd name="connsiteX0" fmla="*/ 0 w 3095625"/>
                  <a:gd name="connsiteY0" fmla="*/ 2232254 h 2232254"/>
                  <a:gd name="connsiteX1" fmla="*/ 876300 w 3095625"/>
                  <a:gd name="connsiteY1" fmla="*/ 355829 h 2232254"/>
                  <a:gd name="connsiteX2" fmla="*/ 1371600 w 3095625"/>
                  <a:gd name="connsiteY2" fmla="*/ 98654 h 2232254"/>
                  <a:gd name="connsiteX3" fmla="*/ 1714500 w 3095625"/>
                  <a:gd name="connsiteY3" fmla="*/ 98654 h 2232254"/>
                  <a:gd name="connsiteX4" fmla="*/ 2238375 w 3095625"/>
                  <a:gd name="connsiteY4" fmla="*/ 146279 h 2232254"/>
                  <a:gd name="connsiteX5" fmla="*/ 3095625 w 3095625"/>
                  <a:gd name="connsiteY5" fmla="*/ 146279 h 2232254"/>
                  <a:gd name="connsiteX6" fmla="*/ 3095625 w 3095625"/>
                  <a:gd name="connsiteY6" fmla="*/ 146279 h 2232254"/>
                  <a:gd name="connsiteX0" fmla="*/ 0 w 3095625"/>
                  <a:gd name="connsiteY0" fmla="*/ 2232254 h 2232254"/>
                  <a:gd name="connsiteX1" fmla="*/ 876300 w 3095625"/>
                  <a:gd name="connsiteY1" fmla="*/ 355829 h 2232254"/>
                  <a:gd name="connsiteX2" fmla="*/ 1371600 w 3095625"/>
                  <a:gd name="connsiteY2" fmla="*/ 98654 h 2232254"/>
                  <a:gd name="connsiteX3" fmla="*/ 1714500 w 3095625"/>
                  <a:gd name="connsiteY3" fmla="*/ 98654 h 2232254"/>
                  <a:gd name="connsiteX4" fmla="*/ 2286000 w 3095625"/>
                  <a:gd name="connsiteY4" fmla="*/ 98654 h 2232254"/>
                  <a:gd name="connsiteX5" fmla="*/ 3095625 w 3095625"/>
                  <a:gd name="connsiteY5" fmla="*/ 146279 h 2232254"/>
                  <a:gd name="connsiteX6" fmla="*/ 3095625 w 3095625"/>
                  <a:gd name="connsiteY6" fmla="*/ 146279 h 2232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95625" h="2232254">
                    <a:moveTo>
                      <a:pt x="0" y="2232254"/>
                    </a:moveTo>
                    <a:cubicBezTo>
                      <a:pt x="342900" y="1465491"/>
                      <a:pt x="685800" y="701904"/>
                      <a:pt x="876300" y="355829"/>
                    </a:cubicBezTo>
                    <a:cubicBezTo>
                      <a:pt x="1044550" y="0"/>
                      <a:pt x="1241425" y="131991"/>
                      <a:pt x="1371600" y="98654"/>
                    </a:cubicBezTo>
                    <a:cubicBezTo>
                      <a:pt x="1592301" y="110123"/>
                      <a:pt x="1509687" y="90488"/>
                      <a:pt x="1714500" y="98654"/>
                    </a:cubicBezTo>
                    <a:cubicBezTo>
                      <a:pt x="2032952" y="84303"/>
                      <a:pt x="1960563" y="100241"/>
                      <a:pt x="2286000" y="98654"/>
                    </a:cubicBezTo>
                    <a:lnTo>
                      <a:pt x="3095625" y="146279"/>
                    </a:lnTo>
                    <a:lnTo>
                      <a:pt x="3095625" y="146279"/>
                    </a:lnTo>
                  </a:path>
                </a:pathLst>
              </a:custGeom>
              <a:solidFill>
                <a:schemeClr val="accent6">
                  <a:lumMod val="40000"/>
                  <a:lumOff val="60000"/>
                </a:schemeClr>
              </a:solidFill>
              <a:ln w="25400" cap="flat" cmpd="sng" algn="ctr">
                <a:solidFill>
                  <a:srgbClr val="0070C0"/>
                </a:solidFill>
                <a:prstDash val="solid"/>
                <a:round/>
                <a:headEnd type="none" w="med" len="med"/>
                <a:tailEnd type="none" w="med" len="med"/>
              </a:ln>
              <a:effectLst/>
            </p:spPr>
            <p:txBody>
              <a:bodyPr/>
              <a:lstStyle/>
              <a:p>
                <a:pPr algn="ctr" eaLnBrk="1" hangingPunct="1">
                  <a:defRPr/>
                </a:pPr>
                <a:endParaRPr lang="en-US" sz="1800" dirty="0">
                  <a:solidFill>
                    <a:schemeClr val="bg1"/>
                  </a:solidFill>
                  <a:latin typeface="Helvetica 45 Light" pitchFamily="34" charset="0"/>
                  <a:sym typeface="Lucida Grande" charset="0"/>
                </a:endParaRPr>
              </a:p>
            </p:txBody>
          </p:sp>
          <p:sp>
            <p:nvSpPr>
              <p:cNvPr id="8" name="TextBox 7"/>
              <p:cNvSpPr txBox="1"/>
              <p:nvPr/>
            </p:nvSpPr>
            <p:spPr bwMode="auto">
              <a:xfrm>
                <a:off x="5724560" y="2176238"/>
                <a:ext cx="214277" cy="176231"/>
              </a:xfrm>
              <a:prstGeom prst="rect">
                <a:avLst/>
              </a:prstGeom>
              <a:noFill/>
              <a:ln w="9525">
                <a:noFill/>
                <a:miter lim="800000"/>
                <a:headEnd/>
                <a:tailEnd/>
              </a:ln>
            </p:spPr>
            <p:txBody>
              <a:bodyPr>
                <a:normAutofit fontScale="25000" lnSpcReduction="20000"/>
              </a:bodyPr>
              <a:lstStyle/>
              <a:p>
                <a:pPr marL="257175" indent="-257175" algn="ctr">
                  <a:spcBef>
                    <a:spcPct val="20000"/>
                  </a:spcBef>
                  <a:buClr>
                    <a:srgbClr val="C0C0C0"/>
                  </a:buClr>
                  <a:buSzPct val="75000"/>
                  <a:defRPr/>
                </a:pPr>
                <a:r>
                  <a:rPr lang="en-US" sz="3600" kern="0" dirty="0">
                    <a:solidFill>
                      <a:srgbClr val="0070C0"/>
                    </a:solidFill>
                  </a:rPr>
                  <a:t>X</a:t>
                </a:r>
              </a:p>
            </p:txBody>
          </p:sp>
        </p:grpSp>
        <p:grpSp>
          <p:nvGrpSpPr>
            <p:cNvPr id="55301" name="Group 39"/>
            <p:cNvGrpSpPr>
              <a:grpSpLocks/>
            </p:cNvGrpSpPr>
            <p:nvPr/>
          </p:nvGrpSpPr>
          <p:grpSpPr bwMode="auto">
            <a:xfrm>
              <a:off x="1437086" y="2568180"/>
              <a:ext cx="4111228" cy="2593181"/>
              <a:chOff x="2038350" y="1419225"/>
              <a:chExt cx="5481638" cy="3457575"/>
            </a:xfrm>
          </p:grpSpPr>
          <p:sp>
            <p:nvSpPr>
              <p:cNvPr id="11" name="TextBox 10"/>
              <p:cNvSpPr txBox="1"/>
              <p:nvPr/>
            </p:nvSpPr>
            <p:spPr bwMode="auto">
              <a:xfrm>
                <a:off x="3838575" y="4552950"/>
                <a:ext cx="2228850" cy="323850"/>
              </a:xfrm>
              <a:prstGeom prst="rect">
                <a:avLst/>
              </a:prstGeom>
              <a:noFill/>
              <a:ln w="9525">
                <a:noFill/>
                <a:miter lim="800000"/>
                <a:headEnd/>
                <a:tailEnd/>
              </a:ln>
            </p:spPr>
            <p:txBody>
              <a:bodyPr/>
              <a:lstStyle/>
              <a:p>
                <a:pPr marL="257175" indent="-257175" algn="ctr">
                  <a:spcBef>
                    <a:spcPct val="20000"/>
                  </a:spcBef>
                  <a:buClr>
                    <a:srgbClr val="C0C0C0"/>
                  </a:buClr>
                  <a:buSzPct val="75000"/>
                  <a:defRPr/>
                </a:pPr>
                <a:r>
                  <a:rPr lang="en-US" sz="1500" kern="0" dirty="0">
                    <a:solidFill>
                      <a:schemeClr val="tx1">
                        <a:lumMod val="95000"/>
                        <a:lumOff val="5000"/>
                      </a:schemeClr>
                    </a:solidFill>
                  </a:rPr>
                  <a:t>Displacement</a:t>
                </a:r>
              </a:p>
            </p:txBody>
          </p:sp>
          <p:sp>
            <p:nvSpPr>
              <p:cNvPr id="12" name="TextBox 11"/>
              <p:cNvSpPr txBox="1"/>
              <p:nvPr/>
            </p:nvSpPr>
            <p:spPr bwMode="auto">
              <a:xfrm>
                <a:off x="2038350" y="2362200"/>
                <a:ext cx="542925" cy="838200"/>
              </a:xfrm>
              <a:prstGeom prst="rect">
                <a:avLst/>
              </a:prstGeom>
              <a:noFill/>
              <a:ln w="9525">
                <a:noFill/>
                <a:miter lim="800000"/>
                <a:headEnd/>
                <a:tailEnd/>
              </a:ln>
            </p:spPr>
            <p:txBody>
              <a:bodyPr vert="vert270">
                <a:normAutofit/>
              </a:bodyPr>
              <a:lstStyle/>
              <a:p>
                <a:pPr marL="257175" indent="-257175" algn="ctr">
                  <a:spcBef>
                    <a:spcPct val="20000"/>
                  </a:spcBef>
                  <a:buClr>
                    <a:srgbClr val="C0C0C0"/>
                  </a:buClr>
                  <a:buSzPct val="75000"/>
                  <a:defRPr/>
                </a:pPr>
                <a:r>
                  <a:rPr lang="en-US" sz="1500" kern="0" dirty="0">
                    <a:solidFill>
                      <a:schemeClr val="tx1">
                        <a:lumMod val="95000"/>
                        <a:lumOff val="5000"/>
                      </a:schemeClr>
                    </a:solidFill>
                  </a:rPr>
                  <a:t>Load</a:t>
                </a:r>
                <a:endParaRPr lang="en-US" sz="1800" kern="0" dirty="0">
                  <a:solidFill>
                    <a:schemeClr val="tx1">
                      <a:lumMod val="95000"/>
                      <a:lumOff val="5000"/>
                    </a:schemeClr>
                  </a:solidFill>
                </a:endParaRPr>
              </a:p>
            </p:txBody>
          </p:sp>
          <p:grpSp>
            <p:nvGrpSpPr>
              <p:cNvPr id="55315" name="Group 38"/>
              <p:cNvGrpSpPr>
                <a:grpSpLocks/>
              </p:cNvGrpSpPr>
              <p:nvPr/>
            </p:nvGrpSpPr>
            <p:grpSpPr bwMode="auto">
              <a:xfrm>
                <a:off x="2638425" y="1419225"/>
                <a:ext cx="4881563" cy="3005138"/>
                <a:chOff x="2638425" y="1419225"/>
                <a:chExt cx="4881563" cy="3005138"/>
              </a:xfrm>
            </p:grpSpPr>
            <p:grpSp>
              <p:nvGrpSpPr>
                <p:cNvPr id="55316" name="Group 29"/>
                <p:cNvGrpSpPr>
                  <a:grpSpLocks/>
                </p:cNvGrpSpPr>
                <p:nvPr/>
              </p:nvGrpSpPr>
              <p:grpSpPr bwMode="auto">
                <a:xfrm>
                  <a:off x="2714625" y="1552575"/>
                  <a:ext cx="4572000" cy="2800350"/>
                  <a:chOff x="2743200" y="1543050"/>
                  <a:chExt cx="4572000" cy="2800350"/>
                </a:xfrm>
              </p:grpSpPr>
              <p:cxnSp>
                <p:nvCxnSpPr>
                  <p:cNvPr id="55319" name="Straight Connector 5"/>
                  <p:cNvCxnSpPr>
                    <a:cxnSpLocks noChangeShapeType="1"/>
                  </p:cNvCxnSpPr>
                  <p:nvPr/>
                </p:nvCxnSpPr>
                <p:spPr bwMode="auto">
                  <a:xfrm rot="5400000">
                    <a:off x="1343025" y="2943225"/>
                    <a:ext cx="2800350" cy="0"/>
                  </a:xfrm>
                  <a:prstGeom prst="line">
                    <a:avLst/>
                  </a:prstGeom>
                  <a:noFill/>
                  <a:ln w="25400" algn="ctr">
                    <a:solidFill>
                      <a:srgbClr val="000000"/>
                    </a:solidFill>
                    <a:round/>
                    <a:headEnd/>
                    <a:tailEnd/>
                  </a:ln>
                  <a:extLst>
                    <a:ext uri="{909E8E84-426E-40DD-AFC4-6F175D3DCCD1}">
                      <a14:hiddenFill xmlns:a14="http://schemas.microsoft.com/office/drawing/2010/main">
                        <a:noFill/>
                      </a14:hiddenFill>
                    </a:ext>
                  </a:extLst>
                </p:spPr>
              </p:cxnSp>
              <p:cxnSp>
                <p:nvCxnSpPr>
                  <p:cNvPr id="55320" name="Straight Connector 11"/>
                  <p:cNvCxnSpPr>
                    <a:cxnSpLocks noChangeShapeType="1"/>
                  </p:cNvCxnSpPr>
                  <p:nvPr/>
                </p:nvCxnSpPr>
                <p:spPr bwMode="auto">
                  <a:xfrm rot="10800000">
                    <a:off x="2743200" y="4343400"/>
                    <a:ext cx="4572000" cy="0"/>
                  </a:xfrm>
                  <a:prstGeom prst="line">
                    <a:avLst/>
                  </a:prstGeom>
                  <a:noFill/>
                  <a:ln w="25400" algn="ctr">
                    <a:solidFill>
                      <a:srgbClr val="000000"/>
                    </a:solidFill>
                    <a:round/>
                    <a:headEnd/>
                    <a:tailEnd/>
                  </a:ln>
                  <a:extLst>
                    <a:ext uri="{909E8E84-426E-40DD-AFC4-6F175D3DCCD1}">
                      <a14:hiddenFill xmlns:a14="http://schemas.microsoft.com/office/drawing/2010/main">
                        <a:noFill/>
                      </a14:hiddenFill>
                    </a:ext>
                  </a:extLst>
                </p:spPr>
              </p:cxnSp>
            </p:grpSp>
            <p:sp>
              <p:nvSpPr>
                <p:cNvPr id="15" name="Isosceles Triangle 36"/>
                <p:cNvSpPr>
                  <a:spLocks noChangeArrowheads="1"/>
                </p:cNvSpPr>
                <p:nvPr/>
              </p:nvSpPr>
              <p:spPr bwMode="auto">
                <a:xfrm>
                  <a:off x="2638425" y="1419225"/>
                  <a:ext cx="161925" cy="247650"/>
                </a:xfrm>
                <a:prstGeom prst="triangle">
                  <a:avLst>
                    <a:gd name="adj" fmla="val 50000"/>
                  </a:avLst>
                </a:prstGeom>
                <a:solidFill>
                  <a:schemeClr val="bg1"/>
                </a:solidFill>
                <a:ln w="25400" algn="ctr">
                  <a:solidFill>
                    <a:srgbClr val="000000"/>
                  </a:solidFill>
                  <a:round/>
                  <a:headEnd/>
                  <a:tailEnd/>
                </a:ln>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en-US" altLang="en-US" sz="1800">
                    <a:solidFill>
                      <a:schemeClr val="tx1">
                        <a:lumMod val="95000"/>
                        <a:lumOff val="5000"/>
                      </a:schemeClr>
                    </a:solidFill>
                    <a:latin typeface="Helvetica 45 Light"/>
                    <a:sym typeface="Lucida Grande"/>
                  </a:endParaRPr>
                </a:p>
              </p:txBody>
            </p:sp>
            <p:sp>
              <p:nvSpPr>
                <p:cNvPr id="16" name="Isosceles Triangle 37"/>
                <p:cNvSpPr>
                  <a:spLocks noChangeArrowheads="1"/>
                </p:cNvSpPr>
                <p:nvPr/>
              </p:nvSpPr>
              <p:spPr bwMode="auto">
                <a:xfrm rot="5400000">
                  <a:off x="7315200" y="4219575"/>
                  <a:ext cx="161925" cy="247650"/>
                </a:xfrm>
                <a:prstGeom prst="triangle">
                  <a:avLst>
                    <a:gd name="adj" fmla="val 50000"/>
                  </a:avLst>
                </a:prstGeom>
                <a:solidFill>
                  <a:schemeClr val="bg1"/>
                </a:solidFill>
                <a:ln w="25400" algn="ctr">
                  <a:solidFill>
                    <a:srgbClr val="000000"/>
                  </a:solidFill>
                  <a:round/>
                  <a:headEnd/>
                  <a:tailEnd/>
                </a:ln>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en-US" altLang="en-US" sz="1800">
                    <a:solidFill>
                      <a:schemeClr val="tx1">
                        <a:lumMod val="95000"/>
                        <a:lumOff val="5000"/>
                      </a:schemeClr>
                    </a:solidFill>
                    <a:latin typeface="Helvetica 45 Light"/>
                    <a:sym typeface="Lucida Grande"/>
                  </a:endParaRPr>
                </a:p>
              </p:txBody>
            </p:sp>
          </p:grpSp>
        </p:grpSp>
        <p:sp>
          <p:nvSpPr>
            <p:cNvPr id="19" name="TextBox 18"/>
            <p:cNvSpPr txBox="1"/>
            <p:nvPr/>
          </p:nvSpPr>
          <p:spPr bwMode="auto">
            <a:xfrm>
              <a:off x="2172891" y="2603899"/>
              <a:ext cx="1428750" cy="364331"/>
            </a:xfrm>
            <a:prstGeom prst="rect">
              <a:avLst/>
            </a:prstGeom>
            <a:noFill/>
            <a:ln w="9525">
              <a:noFill/>
              <a:miter lim="800000"/>
              <a:headEnd/>
              <a:tailEnd/>
            </a:ln>
          </p:spPr>
          <p:txBody>
            <a:bodyPr>
              <a:normAutofit fontScale="47500" lnSpcReduction="20000"/>
            </a:bodyPr>
            <a:lstStyle/>
            <a:p>
              <a:pPr marL="257175" indent="-257175" algn="ctr">
                <a:spcBef>
                  <a:spcPct val="20000"/>
                </a:spcBef>
                <a:buClr>
                  <a:srgbClr val="C0C0C0"/>
                </a:buClr>
                <a:buSzPct val="75000"/>
                <a:defRPr/>
              </a:pPr>
              <a:r>
                <a:rPr lang="en-US" sz="3750" kern="0" dirty="0">
                  <a:solidFill>
                    <a:srgbClr val="FF0000"/>
                  </a:solidFill>
                </a:rPr>
                <a:t>Low</a:t>
              </a:r>
              <a:r>
                <a:rPr lang="en-US" sz="3600" kern="0" dirty="0">
                  <a:solidFill>
                    <a:srgbClr val="FF0000"/>
                  </a:solidFill>
                </a:rPr>
                <a:t> </a:t>
              </a:r>
              <a:r>
                <a:rPr lang="en-US" sz="3750" kern="0" dirty="0">
                  <a:solidFill>
                    <a:srgbClr val="FF0000"/>
                  </a:solidFill>
                </a:rPr>
                <a:t>toughness</a:t>
              </a:r>
              <a:endParaRPr lang="en-US" sz="3600" kern="0" dirty="0">
                <a:solidFill>
                  <a:srgbClr val="FF0000"/>
                </a:solidFill>
              </a:endParaRPr>
            </a:p>
          </p:txBody>
        </p:sp>
        <p:sp>
          <p:nvSpPr>
            <p:cNvPr id="20" name="TextBox 19"/>
            <p:cNvSpPr txBox="1"/>
            <p:nvPr/>
          </p:nvSpPr>
          <p:spPr bwMode="auto">
            <a:xfrm>
              <a:off x="4087417" y="2532460"/>
              <a:ext cx="1564481" cy="328613"/>
            </a:xfrm>
            <a:prstGeom prst="rect">
              <a:avLst/>
            </a:prstGeom>
            <a:noFill/>
            <a:ln w="9525">
              <a:noFill/>
              <a:miter lim="800000"/>
              <a:headEnd/>
              <a:tailEnd/>
            </a:ln>
          </p:spPr>
          <p:txBody>
            <a:bodyPr>
              <a:normAutofit/>
            </a:bodyPr>
            <a:lstStyle/>
            <a:p>
              <a:pPr marL="257175" indent="-257175" algn="ctr">
                <a:spcBef>
                  <a:spcPct val="20000"/>
                </a:spcBef>
                <a:buClr>
                  <a:srgbClr val="C0C0C0"/>
                </a:buClr>
                <a:buSzPct val="75000"/>
                <a:defRPr/>
              </a:pPr>
              <a:r>
                <a:rPr lang="en-US" sz="1500" kern="0" dirty="0">
                  <a:solidFill>
                    <a:srgbClr val="0070C0"/>
                  </a:solidFill>
                </a:rPr>
                <a:t>High toughness</a:t>
              </a:r>
            </a:p>
          </p:txBody>
        </p:sp>
        <p:cxnSp>
          <p:nvCxnSpPr>
            <p:cNvPr id="21" name="Curved Connector 20"/>
            <p:cNvCxnSpPr>
              <a:cxnSpLocks noChangeShapeType="1"/>
              <a:endCxn id="55310" idx="2"/>
            </p:cNvCxnSpPr>
            <p:nvPr/>
          </p:nvCxnSpPr>
          <p:spPr bwMode="auto">
            <a:xfrm rot="5400000">
              <a:off x="2165747" y="3314700"/>
              <a:ext cx="975122" cy="125016"/>
            </a:xfrm>
            <a:prstGeom prst="curvedConnector2">
              <a:avLst/>
            </a:prstGeom>
            <a:noFill/>
            <a:ln w="25400" algn="ctr">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22" name="Curved Connector 43"/>
            <p:cNvCxnSpPr>
              <a:cxnSpLocks noChangeShapeType="1"/>
            </p:cNvCxnSpPr>
            <p:nvPr/>
          </p:nvCxnSpPr>
          <p:spPr bwMode="auto">
            <a:xfrm rot="5400000">
              <a:off x="4158855" y="2811067"/>
              <a:ext cx="421481" cy="378619"/>
            </a:xfrm>
            <a:prstGeom prst="curvedConnector3">
              <a:avLst>
                <a:gd name="adj1" fmla="val 50000"/>
              </a:avLst>
            </a:prstGeom>
            <a:noFill/>
            <a:ln w="25400" algn="ctr">
              <a:solidFill>
                <a:srgbClr val="0070C0"/>
              </a:solidFill>
              <a:round/>
              <a:headEnd/>
              <a:tailEnd type="arrow" w="med" len="med"/>
            </a:ln>
            <a:extLst>
              <a:ext uri="{909E8E84-426E-40DD-AFC4-6F175D3DCCD1}">
                <a14:hiddenFill xmlns:a14="http://schemas.microsoft.com/office/drawing/2010/main">
                  <a:noFill/>
                </a14:hiddenFill>
              </a:ext>
            </a:extLst>
          </p:spPr>
        </p:cxnSp>
        <p:grpSp>
          <p:nvGrpSpPr>
            <p:cNvPr id="9" name="Group 70"/>
            <p:cNvGrpSpPr>
              <a:grpSpLocks/>
            </p:cNvGrpSpPr>
            <p:nvPr/>
          </p:nvGrpSpPr>
          <p:grpSpPr bwMode="auto">
            <a:xfrm>
              <a:off x="1952625" y="3504010"/>
              <a:ext cx="733425" cy="1266825"/>
              <a:chOff x="2736056" y="2151505"/>
              <a:chExt cx="1326355" cy="2195069"/>
            </a:xfrm>
          </p:grpSpPr>
          <p:sp>
            <p:nvSpPr>
              <p:cNvPr id="55310" name="Freeform 20"/>
              <p:cNvSpPr>
                <a:spLocks/>
              </p:cNvSpPr>
              <p:nvPr/>
            </p:nvSpPr>
            <p:spPr bwMode="auto">
              <a:xfrm>
                <a:off x="2743199" y="2151505"/>
                <a:ext cx="1210597" cy="2195069"/>
              </a:xfrm>
              <a:custGeom>
                <a:avLst/>
                <a:gdLst>
                  <a:gd name="T0" fmla="*/ 0 w 1210597"/>
                  <a:gd name="T1" fmla="*/ 4626562 h 2137389"/>
                  <a:gd name="T2" fmla="*/ 914400 w 1210597"/>
                  <a:gd name="T3" fmla="*/ 644835 h 2137389"/>
                  <a:gd name="T4" fmla="*/ 1146687 w 1210597"/>
                  <a:gd name="T5" fmla="*/ 640953 h 2137389"/>
                  <a:gd name="T6" fmla="*/ 1210597 w 1210597"/>
                  <a:gd name="T7" fmla="*/ 1330015 h 2137389"/>
                  <a:gd name="T8" fmla="*/ 0 60000 65536"/>
                  <a:gd name="T9" fmla="*/ 0 60000 65536"/>
                  <a:gd name="T10" fmla="*/ 0 60000 65536"/>
                  <a:gd name="T11" fmla="*/ 0 60000 65536"/>
                  <a:gd name="T12" fmla="*/ 0 w 1210597"/>
                  <a:gd name="T13" fmla="*/ 0 h 2137389"/>
                  <a:gd name="T14" fmla="*/ 1210597 w 1210597"/>
                  <a:gd name="T15" fmla="*/ 2137389 h 2137389"/>
                </a:gdLst>
                <a:ahLst/>
                <a:cxnLst>
                  <a:cxn ang="T8">
                    <a:pos x="T0" y="T1"/>
                  </a:cxn>
                  <a:cxn ang="T9">
                    <a:pos x="T2" y="T3"/>
                  </a:cxn>
                  <a:cxn ang="T10">
                    <a:pos x="T4" y="T5"/>
                  </a:cxn>
                  <a:cxn ang="T11">
                    <a:pos x="T6" y="T7"/>
                  </a:cxn>
                </a:cxnLst>
                <a:rect l="T12" t="T13" r="T14" b="T15"/>
                <a:pathLst>
                  <a:path w="1210597" h="2137389">
                    <a:moveTo>
                      <a:pt x="0" y="2137389"/>
                    </a:moveTo>
                    <a:cubicBezTo>
                      <a:pt x="339725" y="1367451"/>
                      <a:pt x="704850" y="595211"/>
                      <a:pt x="914400" y="297905"/>
                    </a:cubicBezTo>
                    <a:cubicBezTo>
                      <a:pt x="1048671" y="0"/>
                      <a:pt x="1094863" y="205058"/>
                      <a:pt x="1146687" y="296110"/>
                    </a:cubicBezTo>
                    <a:cubicBezTo>
                      <a:pt x="1198511" y="384769"/>
                      <a:pt x="1210597" y="625554"/>
                      <a:pt x="1210597" y="614442"/>
                    </a:cubicBezTo>
                  </a:path>
                </a:pathLst>
              </a:custGeom>
              <a:solidFill>
                <a:srgbClr val="E9B5B5"/>
              </a:solidFill>
              <a:ln w="25400" cap="flat" cmpd="sng" algn="ctr">
                <a:solidFill>
                  <a:srgbClr val="FF0000"/>
                </a:solidFill>
                <a:prstDash val="solid"/>
                <a:round/>
                <a:headEnd type="none" w="med" len="med"/>
                <a:tailEnd type="none" w="med" len="med"/>
              </a:ln>
            </p:spPr>
            <p:txBody>
              <a:bodyPr/>
              <a:lstStyle/>
              <a:p>
                <a:endParaRPr lang="en-US" sz="1800"/>
              </a:p>
            </p:txBody>
          </p:sp>
          <p:sp>
            <p:nvSpPr>
              <p:cNvPr id="55311" name="Right Triangle 22"/>
              <p:cNvSpPr>
                <a:spLocks noChangeArrowheads="1"/>
              </p:cNvSpPr>
              <p:nvPr/>
            </p:nvSpPr>
            <p:spPr bwMode="auto">
              <a:xfrm flipH="1">
                <a:off x="2736056" y="2757488"/>
                <a:ext cx="1207294" cy="1585912"/>
              </a:xfrm>
              <a:prstGeom prst="rtTriangle">
                <a:avLst/>
              </a:prstGeom>
              <a:solidFill>
                <a:srgbClr val="E9B5B5"/>
              </a:solidFill>
              <a:ln>
                <a:noFill/>
              </a:ln>
              <a:extLst>
                <a:ext uri="{91240B29-F687-4F45-9708-019B960494DF}">
                  <a14:hiddenLine xmlns:a14="http://schemas.microsoft.com/office/drawing/2010/main" w="25400" algn="ctr">
                    <a:solidFill>
                      <a:srgbClr val="000000"/>
                    </a:solidFill>
                    <a:round/>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Font typeface="Courier New" panose="02070309020205020404" pitchFamily="49" charset="0"/>
                  <a:buChar char="o"/>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Font typeface="Courier New" panose="02070309020205020404" pitchFamily="49" charset="0"/>
                  <a:buChar char="o"/>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1800">
                  <a:solidFill>
                    <a:schemeClr val="bg1"/>
                  </a:solidFill>
                  <a:latin typeface="Helvetica 45 Light"/>
                  <a:sym typeface="Lucida Grande"/>
                </a:endParaRPr>
              </a:p>
            </p:txBody>
          </p:sp>
          <p:sp>
            <p:nvSpPr>
              <p:cNvPr id="27" name="TextBox 26"/>
              <p:cNvSpPr txBox="1"/>
              <p:nvPr/>
            </p:nvSpPr>
            <p:spPr bwMode="auto">
              <a:xfrm>
                <a:off x="3849247" y="2667264"/>
                <a:ext cx="213164" cy="175357"/>
              </a:xfrm>
              <a:prstGeom prst="rect">
                <a:avLst/>
              </a:prstGeom>
              <a:noFill/>
              <a:ln w="9525">
                <a:noFill/>
                <a:miter lim="800000"/>
                <a:headEnd/>
                <a:tailEnd/>
              </a:ln>
            </p:spPr>
            <p:txBody>
              <a:bodyPr>
                <a:normAutofit fontScale="25000" lnSpcReduction="20000"/>
              </a:bodyPr>
              <a:lstStyle/>
              <a:p>
                <a:pPr marL="257175" indent="-257175" algn="ctr">
                  <a:spcBef>
                    <a:spcPct val="20000"/>
                  </a:spcBef>
                  <a:buClr>
                    <a:srgbClr val="C0C0C0"/>
                  </a:buClr>
                  <a:buSzPct val="75000"/>
                  <a:defRPr/>
                </a:pPr>
                <a:r>
                  <a:rPr lang="en-US" sz="3600" kern="0" dirty="0">
                    <a:solidFill>
                      <a:srgbClr val="FF0000"/>
                    </a:solidFill>
                  </a:rPr>
                  <a:t>X</a:t>
                </a:r>
              </a:p>
            </p:txBody>
          </p:sp>
        </p:grpSp>
      </p:grpSp>
      <p:sp>
        <p:nvSpPr>
          <p:cNvPr id="55298" name="Title 1"/>
          <p:cNvSpPr>
            <a:spLocks noGrp="1"/>
          </p:cNvSpPr>
          <p:nvPr>
            <p:ph type="title"/>
          </p:nvPr>
        </p:nvSpPr>
        <p:spPr/>
        <p:txBody>
          <a:bodyPr/>
          <a:lstStyle/>
          <a:p>
            <a:r>
              <a:rPr lang="en-US" altLang="en-US"/>
              <a:t>Toughness and energy absorption</a:t>
            </a:r>
            <a:endParaRPr lang="en-US" altLang="en-US" dirty="0"/>
          </a:p>
        </p:txBody>
      </p:sp>
    </p:spTree>
    <p:extLst>
      <p:ext uri="{BB962C8B-B14F-4D97-AF65-F5344CB8AC3E}">
        <p14:creationId xmlns:p14="http://schemas.microsoft.com/office/powerpoint/2010/main" val="1868544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uild="p" bldLvl="2"/>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Footer Placeholder 3"/>
          <p:cNvSpPr>
            <a:spLocks noGrp="1"/>
          </p:cNvSpPr>
          <p:nvPr>
            <p:ph type="ftr" sz="quarter" idx="10"/>
          </p:nvPr>
        </p:nvSpPr>
        <p:spPr/>
        <p:txBody>
          <a:bodyPr/>
          <a:lstStyle/>
          <a:p>
            <a:r>
              <a:rPr lang="en-US"/>
              <a:t>Instructional Material Complementing FEMA 1051, Design Examples</a:t>
            </a:r>
          </a:p>
        </p:txBody>
      </p:sp>
      <p:sp>
        <p:nvSpPr>
          <p:cNvPr id="41" name="Slide Number Placeholder 3"/>
          <p:cNvSpPr>
            <a:spLocks noGrp="1"/>
          </p:cNvSpPr>
          <p:nvPr>
            <p:ph type="sldNum" sz="quarter" idx="11"/>
          </p:nvPr>
        </p:nvSpPr>
        <p:spPr/>
        <p:txBody>
          <a:bodyPr/>
          <a:lstStyle/>
          <a:p>
            <a:r>
              <a:rPr lang="en-US"/>
              <a:t>Steel Structures - </a:t>
            </a:r>
            <a:fld id="{1E859C6A-166B-4CD7-AA28-963CDAFE0F46}" type="slidenum">
              <a:rPr lang="en-US" smtClean="0"/>
              <a:pPr/>
              <a:t>14</a:t>
            </a:fld>
            <a:endParaRPr lang="en-US" dirty="0"/>
          </a:p>
        </p:txBody>
      </p:sp>
      <p:sp>
        <p:nvSpPr>
          <p:cNvPr id="38" name="Rectangle 37"/>
          <p:cNvSpPr>
            <a:spLocks noChangeArrowheads="1"/>
          </p:cNvSpPr>
          <p:nvPr/>
        </p:nvSpPr>
        <p:spPr bwMode="auto">
          <a:xfrm>
            <a:off x="1879902" y="4959948"/>
            <a:ext cx="367307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Font typeface="Courier New" panose="02070309020205020404" pitchFamily="49" charset="0"/>
              <a:buChar char="o"/>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Font typeface="Courier New" panose="02070309020205020404" pitchFamily="49" charset="0"/>
              <a:buChar char="o"/>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a:spcBef>
                <a:spcPct val="0"/>
              </a:spcBef>
              <a:buFontTx/>
              <a:buNone/>
            </a:pPr>
            <a:r>
              <a:rPr lang="en-US" altLang="en-US" sz="2000" dirty="0"/>
              <a:t>Welds to this region are proscribed in seismic design</a:t>
            </a:r>
          </a:p>
        </p:txBody>
      </p:sp>
      <p:sp>
        <p:nvSpPr>
          <p:cNvPr id="40973" name="Rectangle 76"/>
          <p:cNvSpPr>
            <a:spLocks noChangeArrowheads="1"/>
          </p:cNvSpPr>
          <p:nvPr/>
        </p:nvSpPr>
        <p:spPr bwMode="auto">
          <a:xfrm>
            <a:off x="4385573" y="1743827"/>
            <a:ext cx="3227784"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Font typeface="Courier New" panose="02070309020205020404" pitchFamily="49" charset="0"/>
              <a:buChar char="o"/>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Font typeface="Courier New" panose="02070309020205020404" pitchFamily="49" charset="0"/>
              <a:buChar char="o"/>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800"/>
              <a:t>Rotary straightening of flanges strain-ages this area of the web, leading to reduced toughness.</a:t>
            </a:r>
          </a:p>
          <a:p>
            <a:pPr eaLnBrk="1" hangingPunct="1">
              <a:spcBef>
                <a:spcPct val="0"/>
              </a:spcBef>
              <a:buFontTx/>
              <a:buNone/>
            </a:pPr>
            <a:endParaRPr lang="en-US" altLang="en-US" sz="1800"/>
          </a:p>
          <a:p>
            <a:pPr eaLnBrk="1" hangingPunct="1">
              <a:spcBef>
                <a:spcPct val="0"/>
              </a:spcBef>
              <a:buFontTx/>
              <a:buNone/>
            </a:pPr>
            <a:r>
              <a:rPr lang="en-US" altLang="en-US" sz="1800"/>
              <a:t>Welds in this area have led to fracture during fabrication.</a:t>
            </a:r>
          </a:p>
        </p:txBody>
      </p:sp>
      <p:grpSp>
        <p:nvGrpSpPr>
          <p:cNvPr id="5" name="Group 4" descr="K region of the beam web inside of the radiused fillet web-to-flange transition.&#10;"/>
          <p:cNvGrpSpPr/>
          <p:nvPr/>
        </p:nvGrpSpPr>
        <p:grpSpPr>
          <a:xfrm>
            <a:off x="2293182" y="2006955"/>
            <a:ext cx="2098345" cy="2278696"/>
            <a:chOff x="2016456" y="2391966"/>
            <a:chExt cx="2098345" cy="2278696"/>
          </a:xfrm>
        </p:grpSpPr>
        <p:sp>
          <p:nvSpPr>
            <p:cNvPr id="64" name="Rectangle 63"/>
            <p:cNvSpPr/>
            <p:nvPr/>
          </p:nvSpPr>
          <p:spPr>
            <a:xfrm rot="10800000">
              <a:off x="2645569" y="2680511"/>
              <a:ext cx="114300" cy="1828800"/>
            </a:xfrm>
            <a:prstGeom prst="rect">
              <a:avLst/>
            </a:prstGeom>
            <a:gradFill>
              <a:gsLst>
                <a:gs pos="0">
                  <a:srgbClr val="FFFFFF"/>
                </a:gs>
                <a:gs pos="16000">
                  <a:srgbClr val="1F1F1F"/>
                </a:gs>
                <a:gs pos="17999">
                  <a:srgbClr val="FFFFFF"/>
                </a:gs>
                <a:gs pos="42000">
                  <a:srgbClr val="636363"/>
                </a:gs>
                <a:gs pos="53000">
                  <a:srgbClr val="CFCFCF"/>
                </a:gs>
                <a:gs pos="66000">
                  <a:srgbClr val="CFCFCF"/>
                </a:gs>
                <a:gs pos="75999">
                  <a:srgbClr val="1F1F1F"/>
                </a:gs>
                <a:gs pos="78999">
                  <a:srgbClr val="FFFFFF"/>
                </a:gs>
                <a:gs pos="100000">
                  <a:srgbClr val="7F7F7F"/>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grpSp>
          <p:nvGrpSpPr>
            <p:cNvPr id="2" name="Group 64"/>
            <p:cNvGrpSpPr/>
            <p:nvPr/>
          </p:nvGrpSpPr>
          <p:grpSpPr>
            <a:xfrm rot="10800000">
              <a:off x="2016456" y="4384911"/>
              <a:ext cx="1371600" cy="285750"/>
              <a:chOff x="914400" y="1600200"/>
              <a:chExt cx="1828800" cy="381000"/>
            </a:xfrm>
            <a:gradFill>
              <a:gsLst>
                <a:gs pos="0">
                  <a:srgbClr val="FFFFFF"/>
                </a:gs>
                <a:gs pos="16000">
                  <a:srgbClr val="1F1F1F"/>
                </a:gs>
                <a:gs pos="17999">
                  <a:srgbClr val="FFFFFF"/>
                </a:gs>
                <a:gs pos="42000">
                  <a:srgbClr val="636363"/>
                </a:gs>
                <a:gs pos="53000">
                  <a:srgbClr val="CFCFCF"/>
                </a:gs>
                <a:gs pos="66000">
                  <a:srgbClr val="CFCFCF"/>
                </a:gs>
                <a:gs pos="75999">
                  <a:srgbClr val="1F1F1F"/>
                </a:gs>
                <a:gs pos="78999">
                  <a:srgbClr val="FFFFFF"/>
                </a:gs>
                <a:gs pos="100000">
                  <a:srgbClr val="7F7F7F"/>
                </a:gs>
              </a:gsLst>
              <a:lin ang="8400000" scaled="0"/>
            </a:gradFill>
          </p:grpSpPr>
          <p:sp>
            <p:nvSpPr>
              <p:cNvPr id="70" name="Right Triangle 69"/>
              <p:cNvSpPr/>
              <p:nvPr/>
            </p:nvSpPr>
            <p:spPr>
              <a:xfrm rot="5400000">
                <a:off x="1905000" y="1828800"/>
                <a:ext cx="152400" cy="152400"/>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71" name="Rectangle 70"/>
              <p:cNvSpPr/>
              <p:nvPr/>
            </p:nvSpPr>
            <p:spPr>
              <a:xfrm>
                <a:off x="914400" y="1600200"/>
                <a:ext cx="1828800" cy="228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72" name="Right Triangle 71"/>
              <p:cNvSpPr/>
              <p:nvPr/>
            </p:nvSpPr>
            <p:spPr>
              <a:xfrm rot="10800000">
                <a:off x="1600201" y="1828800"/>
                <a:ext cx="152400" cy="152400"/>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grpSp>
        <p:grpSp>
          <p:nvGrpSpPr>
            <p:cNvPr id="3" name="Group 43"/>
            <p:cNvGrpSpPr/>
            <p:nvPr/>
          </p:nvGrpSpPr>
          <p:grpSpPr>
            <a:xfrm rot="10800000">
              <a:off x="2302206" y="4156311"/>
              <a:ext cx="800100" cy="342901"/>
              <a:chOff x="3124200" y="1828800"/>
              <a:chExt cx="1066800" cy="457201"/>
            </a:xfrm>
            <a:gradFill>
              <a:gsLst>
                <a:gs pos="0">
                  <a:srgbClr val="FFFFFF"/>
                </a:gs>
                <a:gs pos="16000">
                  <a:srgbClr val="1F1F1F"/>
                </a:gs>
                <a:gs pos="17999">
                  <a:srgbClr val="FFFFFF"/>
                </a:gs>
                <a:gs pos="42000">
                  <a:srgbClr val="636363"/>
                </a:gs>
                <a:gs pos="53000">
                  <a:srgbClr val="CFCFCF"/>
                </a:gs>
                <a:gs pos="66000">
                  <a:srgbClr val="CFCFCF"/>
                </a:gs>
                <a:gs pos="75999">
                  <a:srgbClr val="1F1F1F"/>
                </a:gs>
                <a:gs pos="78999">
                  <a:srgbClr val="FFFFFF"/>
                </a:gs>
                <a:gs pos="100000">
                  <a:srgbClr val="7F7F7F"/>
                </a:gs>
              </a:gsLst>
              <a:lin ang="8400000" scaled="0"/>
            </a:gradFill>
          </p:grpSpPr>
          <p:sp>
            <p:nvSpPr>
              <p:cNvPr id="62" name="Arc 61"/>
              <p:cNvSpPr>
                <a:spLocks noChangeAspect="1"/>
              </p:cNvSpPr>
              <p:nvPr/>
            </p:nvSpPr>
            <p:spPr>
              <a:xfrm rot="16200000">
                <a:off x="3733800" y="1828801"/>
                <a:ext cx="457200" cy="457200"/>
              </a:xfrm>
              <a:prstGeom prst="arc">
                <a:avLst/>
              </a:prstGeom>
              <a:noFill/>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en-US" sz="1800"/>
              </a:p>
            </p:txBody>
          </p:sp>
          <p:sp>
            <p:nvSpPr>
              <p:cNvPr id="63" name="Arc 62"/>
              <p:cNvSpPr>
                <a:spLocks noChangeAspect="1"/>
              </p:cNvSpPr>
              <p:nvPr/>
            </p:nvSpPr>
            <p:spPr>
              <a:xfrm>
                <a:off x="3124200" y="1828800"/>
                <a:ext cx="457200" cy="457200"/>
              </a:xfrm>
              <a:prstGeom prst="arc">
                <a:avLst/>
              </a:prstGeom>
              <a:noFill/>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en-US" sz="1800"/>
              </a:p>
            </p:txBody>
          </p:sp>
        </p:grpSp>
        <p:grpSp>
          <p:nvGrpSpPr>
            <p:cNvPr id="4" name="Group 4"/>
            <p:cNvGrpSpPr>
              <a:grpSpLocks/>
            </p:cNvGrpSpPr>
            <p:nvPr/>
          </p:nvGrpSpPr>
          <p:grpSpPr bwMode="auto">
            <a:xfrm>
              <a:off x="2016919" y="2613422"/>
              <a:ext cx="1371600" cy="514350"/>
              <a:chOff x="1164608" y="2341347"/>
              <a:chExt cx="1828800" cy="685801"/>
            </a:xfrm>
          </p:grpSpPr>
          <p:grpSp>
            <p:nvGrpSpPr>
              <p:cNvPr id="63503" name="Group 3"/>
              <p:cNvGrpSpPr>
                <a:grpSpLocks/>
              </p:cNvGrpSpPr>
              <p:nvPr/>
            </p:nvGrpSpPr>
            <p:grpSpPr bwMode="auto">
              <a:xfrm>
                <a:off x="1164608" y="2341347"/>
                <a:ext cx="1828800" cy="381001"/>
                <a:chOff x="1164608" y="2341347"/>
                <a:chExt cx="1828800" cy="381001"/>
              </a:xfrm>
            </p:grpSpPr>
            <p:grpSp>
              <p:nvGrpSpPr>
                <p:cNvPr id="6" name="Group 65"/>
                <p:cNvGrpSpPr/>
                <p:nvPr/>
              </p:nvGrpSpPr>
              <p:grpSpPr>
                <a:xfrm>
                  <a:off x="1164608" y="2341348"/>
                  <a:ext cx="1828800" cy="381000"/>
                  <a:chOff x="914400" y="1600200"/>
                  <a:chExt cx="1828800" cy="381000"/>
                </a:xfrm>
                <a:gradFill>
                  <a:gsLst>
                    <a:gs pos="0">
                      <a:srgbClr val="FFFFFF"/>
                    </a:gs>
                    <a:gs pos="16000">
                      <a:srgbClr val="1F1F1F"/>
                    </a:gs>
                    <a:gs pos="17999">
                      <a:srgbClr val="FFFFFF"/>
                    </a:gs>
                    <a:gs pos="42000">
                      <a:srgbClr val="636363"/>
                    </a:gs>
                    <a:gs pos="53000">
                      <a:srgbClr val="CFCFCF"/>
                    </a:gs>
                    <a:gs pos="66000">
                      <a:srgbClr val="CFCFCF"/>
                    </a:gs>
                    <a:gs pos="75999">
                      <a:srgbClr val="1F1F1F"/>
                    </a:gs>
                    <a:gs pos="78999">
                      <a:srgbClr val="FFFFFF"/>
                    </a:gs>
                    <a:gs pos="100000">
                      <a:srgbClr val="7F7F7F"/>
                    </a:gs>
                  </a:gsLst>
                  <a:lin ang="8400000" scaled="0"/>
                </a:gradFill>
              </p:grpSpPr>
              <p:sp>
                <p:nvSpPr>
                  <p:cNvPr id="67" name="Right Triangle 66"/>
                  <p:cNvSpPr/>
                  <p:nvPr/>
                </p:nvSpPr>
                <p:spPr>
                  <a:xfrm rot="5400000">
                    <a:off x="1905000" y="1828800"/>
                    <a:ext cx="152400" cy="152400"/>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68" name="Rectangle 67"/>
                  <p:cNvSpPr/>
                  <p:nvPr/>
                </p:nvSpPr>
                <p:spPr>
                  <a:xfrm>
                    <a:off x="914400" y="1600200"/>
                    <a:ext cx="1828800" cy="228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69" name="Right Triangle 68"/>
                  <p:cNvSpPr/>
                  <p:nvPr/>
                </p:nvSpPr>
                <p:spPr>
                  <a:xfrm rot="10800000">
                    <a:off x="1600201" y="1828800"/>
                    <a:ext cx="152400" cy="152400"/>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grpSp>
            <p:grpSp>
              <p:nvGrpSpPr>
                <p:cNvPr id="7" name="Group 48"/>
                <p:cNvGrpSpPr/>
                <p:nvPr/>
              </p:nvGrpSpPr>
              <p:grpSpPr>
                <a:xfrm>
                  <a:off x="1164608" y="2341347"/>
                  <a:ext cx="1828800" cy="228601"/>
                  <a:chOff x="2743200" y="1600200"/>
                  <a:chExt cx="1828800" cy="228601"/>
                </a:xfrm>
                <a:gradFill>
                  <a:gsLst>
                    <a:gs pos="0">
                      <a:srgbClr val="FFFFFF"/>
                    </a:gs>
                    <a:gs pos="16000">
                      <a:srgbClr val="1F1F1F"/>
                    </a:gs>
                    <a:gs pos="17999">
                      <a:srgbClr val="FFFFFF"/>
                    </a:gs>
                    <a:gs pos="42000">
                      <a:srgbClr val="636363"/>
                    </a:gs>
                    <a:gs pos="53000">
                      <a:srgbClr val="CFCFCF"/>
                    </a:gs>
                    <a:gs pos="66000">
                      <a:srgbClr val="CFCFCF"/>
                    </a:gs>
                    <a:gs pos="75999">
                      <a:srgbClr val="1F1F1F"/>
                    </a:gs>
                    <a:gs pos="78999">
                      <a:srgbClr val="FFFFFF"/>
                    </a:gs>
                    <a:gs pos="100000">
                      <a:srgbClr val="7F7F7F"/>
                    </a:gs>
                  </a:gsLst>
                  <a:lin ang="8400000" scaled="0"/>
                </a:gradFill>
              </p:grpSpPr>
              <p:cxnSp>
                <p:nvCxnSpPr>
                  <p:cNvPr id="50" name="Straight Connector 49"/>
                  <p:cNvCxnSpPr/>
                  <p:nvPr/>
                </p:nvCxnSpPr>
                <p:spPr>
                  <a:xfrm>
                    <a:off x="2743200" y="1600200"/>
                    <a:ext cx="1828800" cy="0"/>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572000" y="1600200"/>
                    <a:ext cx="0" cy="228600"/>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H="1">
                    <a:off x="3962400" y="1828800"/>
                    <a:ext cx="609600" cy="1"/>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H="1">
                    <a:off x="2743200" y="1600200"/>
                    <a:ext cx="0" cy="228600"/>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2743200" y="1828800"/>
                    <a:ext cx="609600" cy="1"/>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8" name="Group 44"/>
              <p:cNvGrpSpPr/>
              <p:nvPr/>
            </p:nvGrpSpPr>
            <p:grpSpPr>
              <a:xfrm>
                <a:off x="1545608" y="2569947"/>
                <a:ext cx="1066800" cy="457201"/>
                <a:chOff x="3124200" y="1828800"/>
                <a:chExt cx="1066800" cy="457201"/>
              </a:xfrm>
              <a:gradFill>
                <a:gsLst>
                  <a:gs pos="0">
                    <a:srgbClr val="FFFFFF"/>
                  </a:gs>
                  <a:gs pos="16000">
                    <a:srgbClr val="1F1F1F"/>
                  </a:gs>
                  <a:gs pos="17999">
                    <a:srgbClr val="FFFFFF"/>
                  </a:gs>
                  <a:gs pos="42000">
                    <a:srgbClr val="636363"/>
                  </a:gs>
                  <a:gs pos="53000">
                    <a:srgbClr val="CFCFCF"/>
                  </a:gs>
                  <a:gs pos="66000">
                    <a:srgbClr val="CFCFCF"/>
                  </a:gs>
                  <a:gs pos="75999">
                    <a:srgbClr val="1F1F1F"/>
                  </a:gs>
                  <a:gs pos="78999">
                    <a:srgbClr val="FFFFFF"/>
                  </a:gs>
                  <a:gs pos="100000">
                    <a:srgbClr val="7F7F7F"/>
                  </a:gs>
                </a:gsLst>
                <a:lin ang="8400000" scaled="0"/>
              </a:gradFill>
            </p:grpSpPr>
            <p:sp>
              <p:nvSpPr>
                <p:cNvPr id="60" name="Arc 59"/>
                <p:cNvSpPr>
                  <a:spLocks noChangeAspect="1"/>
                </p:cNvSpPr>
                <p:nvPr/>
              </p:nvSpPr>
              <p:spPr>
                <a:xfrm rot="16200000">
                  <a:off x="3733800" y="1828801"/>
                  <a:ext cx="457200" cy="457200"/>
                </a:xfrm>
                <a:prstGeom prst="arc">
                  <a:avLst/>
                </a:prstGeom>
                <a:noFill/>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en-US" sz="1800"/>
                </a:p>
              </p:txBody>
            </p:sp>
            <p:sp>
              <p:nvSpPr>
                <p:cNvPr id="61" name="Arc 60"/>
                <p:cNvSpPr>
                  <a:spLocks noChangeAspect="1"/>
                </p:cNvSpPr>
                <p:nvPr/>
              </p:nvSpPr>
              <p:spPr>
                <a:xfrm>
                  <a:off x="3124200" y="1828800"/>
                  <a:ext cx="457200" cy="457200"/>
                </a:xfrm>
                <a:prstGeom prst="arc">
                  <a:avLst/>
                </a:prstGeom>
                <a:noFill/>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en-US" sz="1800"/>
                </a:p>
              </p:txBody>
            </p:sp>
          </p:grpSp>
        </p:grpSp>
        <p:cxnSp>
          <p:nvCxnSpPr>
            <p:cNvPr id="46" name="Straight Connector 45"/>
            <p:cNvCxnSpPr>
              <a:stCxn id="62" idx="0"/>
              <a:endCxn id="61" idx="2"/>
            </p:cNvCxnSpPr>
            <p:nvPr/>
          </p:nvCxnSpPr>
          <p:spPr>
            <a:xfrm rot="10800000">
              <a:off x="2645569" y="2956322"/>
              <a:ext cx="0" cy="1371600"/>
            </a:xfrm>
            <a:prstGeom prst="line">
              <a:avLst/>
            </a:prstGeom>
            <a:gradFill>
              <a:gsLst>
                <a:gs pos="0">
                  <a:srgbClr val="FFFFFF"/>
                </a:gs>
                <a:gs pos="16000">
                  <a:srgbClr val="1F1F1F"/>
                </a:gs>
                <a:gs pos="17999">
                  <a:srgbClr val="FFFFFF"/>
                </a:gs>
                <a:gs pos="42000">
                  <a:srgbClr val="636363"/>
                </a:gs>
                <a:gs pos="53000">
                  <a:srgbClr val="CFCFCF"/>
                </a:gs>
                <a:gs pos="66000">
                  <a:srgbClr val="CFCFCF"/>
                </a:gs>
                <a:gs pos="75999">
                  <a:srgbClr val="1F1F1F"/>
                </a:gs>
                <a:gs pos="78999">
                  <a:srgbClr val="FFFFFF"/>
                </a:gs>
                <a:gs pos="100000">
                  <a:srgbClr val="7F7F7F"/>
                </a:gs>
              </a:gsLst>
              <a:lin ang="8400000" scaled="0"/>
            </a:gradFill>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9" name="Group 46"/>
            <p:cNvGrpSpPr/>
            <p:nvPr/>
          </p:nvGrpSpPr>
          <p:grpSpPr>
            <a:xfrm rot="10800000">
              <a:off x="2016456" y="4499211"/>
              <a:ext cx="1371600" cy="171451"/>
              <a:chOff x="2743200" y="1600200"/>
              <a:chExt cx="1828800" cy="228601"/>
            </a:xfrm>
            <a:gradFill>
              <a:gsLst>
                <a:gs pos="0">
                  <a:srgbClr val="FFFFFF"/>
                </a:gs>
                <a:gs pos="16000">
                  <a:srgbClr val="1F1F1F"/>
                </a:gs>
                <a:gs pos="17999">
                  <a:srgbClr val="FFFFFF"/>
                </a:gs>
                <a:gs pos="42000">
                  <a:srgbClr val="636363"/>
                </a:gs>
                <a:gs pos="53000">
                  <a:srgbClr val="CFCFCF"/>
                </a:gs>
                <a:gs pos="66000">
                  <a:srgbClr val="CFCFCF"/>
                </a:gs>
                <a:gs pos="75999">
                  <a:srgbClr val="1F1F1F"/>
                </a:gs>
                <a:gs pos="78999">
                  <a:srgbClr val="FFFFFF"/>
                </a:gs>
                <a:gs pos="100000">
                  <a:srgbClr val="7F7F7F"/>
                </a:gs>
              </a:gsLst>
              <a:lin ang="8400000" scaled="0"/>
            </a:gradFill>
          </p:grpSpPr>
          <p:cxnSp>
            <p:nvCxnSpPr>
              <p:cNvPr id="55" name="Straight Connector 54"/>
              <p:cNvCxnSpPr/>
              <p:nvPr/>
            </p:nvCxnSpPr>
            <p:spPr>
              <a:xfrm>
                <a:off x="2743200" y="1600200"/>
                <a:ext cx="1828800" cy="0"/>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4572000" y="1600200"/>
                <a:ext cx="0" cy="228600"/>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a:endCxn id="62" idx="2"/>
              </p:cNvCxnSpPr>
              <p:nvPr/>
            </p:nvCxnSpPr>
            <p:spPr>
              <a:xfrm flipH="1">
                <a:off x="3962400" y="1828800"/>
                <a:ext cx="609600" cy="1"/>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flipH="1">
                <a:off x="2743200" y="1600200"/>
                <a:ext cx="0" cy="228600"/>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2743200" y="1828800"/>
                <a:ext cx="609600" cy="1"/>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48" name="Straight Connector 47"/>
            <p:cNvCxnSpPr/>
            <p:nvPr/>
          </p:nvCxnSpPr>
          <p:spPr>
            <a:xfrm rot="10800000" flipH="1">
              <a:off x="2759869" y="2956322"/>
              <a:ext cx="0" cy="1371600"/>
            </a:xfrm>
            <a:prstGeom prst="line">
              <a:avLst/>
            </a:prstGeom>
            <a:gradFill>
              <a:gsLst>
                <a:gs pos="0">
                  <a:srgbClr val="FFFFFF"/>
                </a:gs>
                <a:gs pos="16000">
                  <a:srgbClr val="1F1F1F"/>
                </a:gs>
                <a:gs pos="17999">
                  <a:srgbClr val="FFFFFF"/>
                </a:gs>
                <a:gs pos="42000">
                  <a:srgbClr val="636363"/>
                </a:gs>
                <a:gs pos="53000">
                  <a:srgbClr val="CFCFCF"/>
                </a:gs>
                <a:gs pos="66000">
                  <a:srgbClr val="CFCFCF"/>
                </a:gs>
                <a:gs pos="75999">
                  <a:srgbClr val="1F1F1F"/>
                </a:gs>
                <a:gs pos="78999">
                  <a:srgbClr val="FFFFFF"/>
                </a:gs>
                <a:gs pos="100000">
                  <a:srgbClr val="7F7F7F"/>
                </a:gs>
              </a:gsLst>
              <a:lin ang="8400000" scaled="0"/>
            </a:gradFill>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5" name="Oval 74"/>
            <p:cNvSpPr/>
            <p:nvPr/>
          </p:nvSpPr>
          <p:spPr>
            <a:xfrm>
              <a:off x="2639616" y="2931319"/>
              <a:ext cx="123825" cy="214313"/>
            </a:xfrm>
            <a:prstGeom prst="ellipse">
              <a:avLst/>
            </a:prstGeom>
            <a:solidFill>
              <a:srgbClr val="C00000">
                <a:alpha val="8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cxnSp>
          <p:nvCxnSpPr>
            <p:cNvPr id="76" name="Straight Arrow Connector 75"/>
            <p:cNvCxnSpPr/>
            <p:nvPr/>
          </p:nvCxnSpPr>
          <p:spPr>
            <a:xfrm flipH="1">
              <a:off x="2764632" y="2391966"/>
              <a:ext cx="1350169" cy="685800"/>
            </a:xfrm>
            <a:prstGeom prst="straightConnector1">
              <a:avLst/>
            </a:prstGeom>
            <a:ln w="19050">
              <a:solidFill>
                <a:srgbClr val="C00000"/>
              </a:solidFill>
              <a:tailEnd type="arrow" w="lg" len="lg"/>
            </a:ln>
          </p:spPr>
          <p:style>
            <a:lnRef idx="1">
              <a:schemeClr val="accent1"/>
            </a:lnRef>
            <a:fillRef idx="0">
              <a:schemeClr val="accent1"/>
            </a:fillRef>
            <a:effectRef idx="0">
              <a:schemeClr val="accent1"/>
            </a:effectRef>
            <a:fontRef idx="minor">
              <a:schemeClr val="tx1"/>
            </a:fontRef>
          </p:style>
        </p:cxnSp>
      </p:grpSp>
      <p:sp>
        <p:nvSpPr>
          <p:cNvPr id="63490" name="Title 1"/>
          <p:cNvSpPr>
            <a:spLocks noGrp="1"/>
          </p:cNvSpPr>
          <p:nvPr>
            <p:ph type="title"/>
          </p:nvPr>
        </p:nvSpPr>
        <p:spPr/>
        <p:txBody>
          <a:bodyPr/>
          <a:lstStyle/>
          <a:p>
            <a:r>
              <a:rPr lang="en-US" altLang="en-US"/>
              <a:t>The “k region”</a:t>
            </a:r>
          </a:p>
        </p:txBody>
      </p:sp>
    </p:spTree>
    <p:extLst>
      <p:ext uri="{BB962C8B-B14F-4D97-AF65-F5344CB8AC3E}">
        <p14:creationId xmlns:p14="http://schemas.microsoft.com/office/powerpoint/2010/main" val="423671342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4097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097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build="p" bldLvl="2"/>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ooter Placeholder 3"/>
          <p:cNvSpPr>
            <a:spLocks noGrp="1"/>
          </p:cNvSpPr>
          <p:nvPr>
            <p:ph type="ftr" sz="quarter" idx="10"/>
          </p:nvPr>
        </p:nvSpPr>
        <p:spPr/>
        <p:txBody>
          <a:bodyPr/>
          <a:lstStyle/>
          <a:p>
            <a:r>
              <a:rPr lang="en-US"/>
              <a:t>Instructional Material Complementing FEMA 1051, Design Examples</a:t>
            </a:r>
          </a:p>
        </p:txBody>
      </p:sp>
      <p:sp>
        <p:nvSpPr>
          <p:cNvPr id="16" name="Slide Number Placeholder 3"/>
          <p:cNvSpPr>
            <a:spLocks noGrp="1"/>
          </p:cNvSpPr>
          <p:nvPr>
            <p:ph type="sldNum" sz="quarter" idx="11"/>
          </p:nvPr>
        </p:nvSpPr>
        <p:spPr/>
        <p:txBody>
          <a:bodyPr/>
          <a:lstStyle/>
          <a:p>
            <a:r>
              <a:rPr lang="en-US"/>
              <a:t>Steel Structures - </a:t>
            </a:r>
            <a:fld id="{1E859C6A-166B-4CD7-AA28-963CDAFE0F46}" type="slidenum">
              <a:rPr lang="en-US" smtClean="0"/>
              <a:pPr/>
              <a:t>15</a:t>
            </a:fld>
            <a:endParaRPr lang="en-US" dirty="0"/>
          </a:p>
        </p:txBody>
      </p:sp>
      <p:sp>
        <p:nvSpPr>
          <p:cNvPr id="62474" name="Rectangle 3"/>
          <p:cNvSpPr>
            <a:spLocks noChangeArrowheads="1"/>
          </p:cNvSpPr>
          <p:nvPr/>
        </p:nvSpPr>
        <p:spPr bwMode="auto">
          <a:xfrm>
            <a:off x="6321030" y="5033962"/>
            <a:ext cx="934871"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Font typeface="Courier New" panose="02070309020205020404" pitchFamily="49" charset="0"/>
              <a:buChar char="o"/>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Font typeface="Courier New" panose="02070309020205020404" pitchFamily="49" charset="0"/>
              <a:buChar char="o"/>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a:spcBef>
                <a:spcPct val="0"/>
              </a:spcBef>
              <a:buFontTx/>
              <a:buNone/>
            </a:pPr>
            <a:r>
              <a:rPr lang="en-US" altLang="en-US" sz="1350"/>
              <a:t> Liu et al. </a:t>
            </a:r>
          </a:p>
        </p:txBody>
      </p:sp>
      <p:grpSp>
        <p:nvGrpSpPr>
          <p:cNvPr id="2" name="Group 10" title="Specified Minimum Yield"/>
          <p:cNvGrpSpPr>
            <a:grpSpLocks/>
          </p:cNvGrpSpPr>
          <p:nvPr/>
        </p:nvGrpSpPr>
        <p:grpSpPr bwMode="auto">
          <a:xfrm>
            <a:off x="6321028" y="3762376"/>
            <a:ext cx="1679972" cy="807244"/>
            <a:chOff x="6904038" y="3873500"/>
            <a:chExt cx="2239962" cy="1076325"/>
          </a:xfrm>
        </p:grpSpPr>
        <p:cxnSp>
          <p:nvCxnSpPr>
            <p:cNvPr id="3" name="Straight Arrow Connector 2"/>
            <p:cNvCxnSpPr/>
            <p:nvPr/>
          </p:nvCxnSpPr>
          <p:spPr>
            <a:xfrm flipH="1">
              <a:off x="6904038" y="4068763"/>
              <a:ext cx="960437" cy="881062"/>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2476" name="Rectangle 47"/>
            <p:cNvSpPr>
              <a:spLocks noChangeArrowheads="1"/>
            </p:cNvSpPr>
            <p:nvPr/>
          </p:nvSpPr>
          <p:spPr bwMode="auto">
            <a:xfrm>
              <a:off x="7951788" y="3873500"/>
              <a:ext cx="1192212" cy="954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Font typeface="Courier New" panose="02070309020205020404" pitchFamily="49" charset="0"/>
                <a:buChar char="o"/>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Font typeface="Courier New" panose="02070309020205020404" pitchFamily="49" charset="0"/>
                <a:buChar char="o"/>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350"/>
                <a:t>Specified minimum yield</a:t>
              </a:r>
            </a:p>
          </p:txBody>
        </p:sp>
      </p:grpSp>
      <p:grpSp>
        <p:nvGrpSpPr>
          <p:cNvPr id="4" name="Group 3" title="Measure Yield Arrows"/>
          <p:cNvGrpSpPr/>
          <p:nvPr/>
        </p:nvGrpSpPr>
        <p:grpSpPr>
          <a:xfrm>
            <a:off x="4694635" y="2899173"/>
            <a:ext cx="3306366" cy="1295400"/>
            <a:chOff x="4694635" y="2899173"/>
            <a:chExt cx="3306366" cy="1295400"/>
          </a:xfrm>
        </p:grpSpPr>
        <p:sp>
          <p:nvSpPr>
            <p:cNvPr id="43015" name="Rectangle 47"/>
            <p:cNvSpPr>
              <a:spLocks noChangeArrowheads="1"/>
            </p:cNvSpPr>
            <p:nvPr/>
          </p:nvSpPr>
          <p:spPr bwMode="auto">
            <a:xfrm>
              <a:off x="7012782" y="2899173"/>
              <a:ext cx="988219"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Font typeface="Courier New" panose="02070309020205020404" pitchFamily="49" charset="0"/>
                <a:buChar char="o"/>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Font typeface="Courier New" panose="02070309020205020404" pitchFamily="49" charset="0"/>
                <a:buChar char="o"/>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350"/>
                <a:t>Measured yield</a:t>
              </a:r>
            </a:p>
          </p:txBody>
        </p:sp>
        <p:cxnSp>
          <p:nvCxnSpPr>
            <p:cNvPr id="10" name="Straight Arrow Connector 9"/>
            <p:cNvCxnSpPr/>
            <p:nvPr/>
          </p:nvCxnSpPr>
          <p:spPr>
            <a:xfrm flipH="1">
              <a:off x="5909074" y="3002756"/>
              <a:ext cx="1126331" cy="1120379"/>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4694635" y="3017044"/>
              <a:ext cx="2337197" cy="1177529"/>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4941094" y="3012283"/>
              <a:ext cx="2068116" cy="365522"/>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pic>
        <p:nvPicPr>
          <p:cNvPr id="62468" name="Picture 4" descr="Yield strength of multiple test specimens graphed as a function of their b/t ratios. The graph shows substantial scatter, with generally higher strength for lower b/t.&#10;"/>
          <p:cNvPicPr>
            <a:picLocks noChangeAspect="1" noChangeArrowheads="1"/>
          </p:cNvPicPr>
          <p:nvPr/>
        </p:nvPicPr>
        <p:blipFill>
          <a:blip r:embed="rId3" cstate="print">
            <a:extLst>
              <a:ext uri="{28A0092B-C50C-407E-A947-70E740481C1C}">
                <a14:useLocalDpi xmlns:a14="http://schemas.microsoft.com/office/drawing/2010/main" val="0"/>
              </a:ext>
            </a:extLst>
          </a:blip>
          <a:srcRect t="11613"/>
          <a:stretch>
            <a:fillRect/>
          </a:stretch>
        </p:blipFill>
        <p:spPr bwMode="auto">
          <a:xfrm>
            <a:off x="2228851" y="2114551"/>
            <a:ext cx="5018485" cy="3008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466" name="Title 5"/>
          <p:cNvSpPr>
            <a:spLocks noGrp="1"/>
          </p:cNvSpPr>
          <p:nvPr>
            <p:ph type="title"/>
          </p:nvPr>
        </p:nvSpPr>
        <p:spPr/>
        <p:txBody>
          <a:bodyPr/>
          <a:lstStyle/>
          <a:p>
            <a:r>
              <a:rPr lang="en-US" altLang="en-US"/>
              <a:t>Variability and predictability</a:t>
            </a:r>
            <a:endParaRPr lang="en-US" altLang="en-US" dirty="0"/>
          </a:p>
        </p:txBody>
      </p:sp>
    </p:spTree>
    <p:extLst>
      <p:ext uri="{BB962C8B-B14F-4D97-AF65-F5344CB8AC3E}">
        <p14:creationId xmlns:p14="http://schemas.microsoft.com/office/powerpoint/2010/main" val="427080219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3"/>
          <p:cNvSpPr>
            <a:spLocks noGrp="1"/>
          </p:cNvSpPr>
          <p:nvPr>
            <p:ph type="ftr" sz="quarter" idx="10"/>
          </p:nvPr>
        </p:nvSpPr>
        <p:spPr/>
        <p:txBody>
          <a:bodyPr/>
          <a:lstStyle/>
          <a:p>
            <a:r>
              <a:rPr lang="en-US"/>
              <a:t>Instructional Material Complementing FEMA 1051, Design Examples</a:t>
            </a:r>
          </a:p>
        </p:txBody>
      </p:sp>
      <p:sp>
        <p:nvSpPr>
          <p:cNvPr id="8" name="Slide Number Placeholder 3"/>
          <p:cNvSpPr>
            <a:spLocks noGrp="1"/>
          </p:cNvSpPr>
          <p:nvPr>
            <p:ph type="sldNum" sz="quarter" idx="11"/>
          </p:nvPr>
        </p:nvSpPr>
        <p:spPr/>
        <p:txBody>
          <a:bodyPr/>
          <a:lstStyle/>
          <a:p>
            <a:r>
              <a:rPr lang="en-US"/>
              <a:t>Steel Structures - </a:t>
            </a:r>
            <a:fld id="{1E859C6A-166B-4CD7-AA28-963CDAFE0F46}" type="slidenum">
              <a:rPr lang="en-US" smtClean="0"/>
              <a:pPr/>
              <a:t>16</a:t>
            </a:fld>
            <a:endParaRPr lang="en-US" dirty="0"/>
          </a:p>
        </p:txBody>
      </p:sp>
      <p:pic>
        <p:nvPicPr>
          <p:cNvPr id="6" name="Picture 5" descr="Application of Hot-rolled structural shapes and bars, hollow structral sections (HSS), and Pipe"/>
          <p:cNvPicPr>
            <a:picLocks noChangeAspect="1"/>
          </p:cNvPicPr>
          <p:nvPr/>
        </p:nvPicPr>
        <p:blipFill>
          <a:blip r:embed="rId2">
            <a:extLst>
              <a:ext uri="{28A0092B-C50C-407E-A947-70E740481C1C}">
                <a14:useLocalDpi xmlns:a14="http://schemas.microsoft.com/office/drawing/2010/main" val="0"/>
              </a:ext>
            </a:extLst>
          </a:blip>
          <a:srcRect l="963" t="868" r="462" b="716"/>
          <a:stretch>
            <a:fillRect/>
          </a:stretch>
        </p:blipFill>
        <p:spPr bwMode="auto">
          <a:xfrm>
            <a:off x="4533900" y="1675469"/>
            <a:ext cx="3873499" cy="4158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4" name="Content Placeholder 1"/>
          <p:cNvSpPr txBox="1">
            <a:spLocks/>
          </p:cNvSpPr>
          <p:nvPr/>
        </p:nvSpPr>
        <p:spPr>
          <a:xfrm>
            <a:off x="673100" y="2057401"/>
            <a:ext cx="3860800" cy="3394472"/>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Courier New" panose="02070309020205020404" pitchFamily="49" charset="0"/>
              <a:buChar char="o"/>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defRPr/>
            </a:pPr>
            <a:r>
              <a:rPr lang="en-US" altLang="en-US" sz="2100" i="1" kern="0" dirty="0" err="1"/>
              <a:t>R</a:t>
            </a:r>
            <a:r>
              <a:rPr lang="en-US" altLang="en-US" sz="2100" i="1" kern="0" baseline="-25000" dirty="0" err="1"/>
              <a:t>y</a:t>
            </a:r>
            <a:r>
              <a:rPr lang="en-US" altLang="en-US" sz="2100" i="1" kern="0" dirty="0" err="1"/>
              <a:t>F</a:t>
            </a:r>
            <a:r>
              <a:rPr lang="en-US" altLang="en-US" sz="2100" i="1" kern="0" baseline="-25000" dirty="0" err="1"/>
              <a:t>y</a:t>
            </a:r>
            <a:endParaRPr lang="en-US" altLang="en-US" sz="2100" i="1" kern="0" baseline="-25000" dirty="0"/>
          </a:p>
          <a:p>
            <a:pPr>
              <a:defRPr/>
            </a:pPr>
            <a:r>
              <a:rPr lang="en-US" altLang="en-US" sz="2100" kern="0" dirty="0"/>
              <a:t>Expected (mean) yield strength for material</a:t>
            </a:r>
          </a:p>
          <a:p>
            <a:pPr>
              <a:defRPr/>
            </a:pPr>
            <a:r>
              <a:rPr lang="en-US" altLang="en-US" sz="2100" kern="0" dirty="0"/>
              <a:t>NOT maximum yield strength</a:t>
            </a:r>
          </a:p>
          <a:p>
            <a:pPr>
              <a:defRPr/>
            </a:pPr>
            <a:r>
              <a:rPr lang="en-US" altLang="en-US" sz="2100" kern="0" dirty="0"/>
              <a:t>Determined by AISC using industry-wide data</a:t>
            </a:r>
          </a:p>
        </p:txBody>
      </p:sp>
      <p:sp>
        <p:nvSpPr>
          <p:cNvPr id="63490" name="Title 1"/>
          <p:cNvSpPr>
            <a:spLocks noGrp="1"/>
          </p:cNvSpPr>
          <p:nvPr>
            <p:ph type="title"/>
          </p:nvPr>
        </p:nvSpPr>
        <p:spPr/>
        <p:txBody>
          <a:bodyPr/>
          <a:lstStyle/>
          <a:p>
            <a:r>
              <a:rPr lang="en-US" altLang="en-US"/>
              <a:t>Expected strength</a:t>
            </a:r>
            <a:endParaRPr lang="en-US" altLang="en-US" dirty="0"/>
          </a:p>
        </p:txBody>
      </p:sp>
    </p:spTree>
    <p:extLst>
      <p:ext uri="{BB962C8B-B14F-4D97-AF65-F5344CB8AC3E}">
        <p14:creationId xmlns:p14="http://schemas.microsoft.com/office/powerpoint/2010/main" val="9476505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bldLvl="2"/>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a:t>Instructional Material Complementing FEMA 1051, Design Examples</a:t>
            </a:r>
            <a:endParaRPr lang="en-US" dirty="0"/>
          </a:p>
        </p:txBody>
      </p:sp>
      <p:sp>
        <p:nvSpPr>
          <p:cNvPr id="8" name="Slide Number Placeholder 3"/>
          <p:cNvSpPr>
            <a:spLocks noGrp="1"/>
          </p:cNvSpPr>
          <p:nvPr>
            <p:ph type="sldNum" sz="quarter" idx="11"/>
          </p:nvPr>
        </p:nvSpPr>
        <p:spPr/>
        <p:txBody>
          <a:bodyPr/>
          <a:lstStyle/>
          <a:p>
            <a:r>
              <a:rPr lang="en-US"/>
              <a:t>Steel Structures - </a:t>
            </a:r>
            <a:fld id="{1E859C6A-166B-4CD7-AA28-963CDAFE0F46}" type="slidenum">
              <a:rPr lang="en-US" smtClean="0"/>
              <a:pPr/>
              <a:t>17</a:t>
            </a:fld>
            <a:endParaRPr lang="en-US" dirty="0"/>
          </a:p>
        </p:txBody>
      </p:sp>
      <p:pic>
        <p:nvPicPr>
          <p:cNvPr id="3" name="Picture 2" descr="Beam-to-column connection diagram with welded top and bottom plates, and moment-displacement diagram with the hysteresis somewhat similar to a parallelogram, but with a curved transition from elastic to yielding. "/>
          <p:cNvPicPr>
            <a:picLocks noChangeAspect="1"/>
          </p:cNvPicPr>
          <p:nvPr/>
        </p:nvPicPr>
        <p:blipFill>
          <a:blip r:embed="rId3">
            <a:biLevel thresh="75000"/>
          </a:blip>
          <a:stretch>
            <a:fillRect/>
          </a:stretch>
        </p:blipFill>
        <p:spPr>
          <a:xfrm>
            <a:off x="3482103" y="2010868"/>
            <a:ext cx="5488942" cy="3532141"/>
          </a:xfrm>
          <a:prstGeom prst="rect">
            <a:avLst/>
          </a:prstGeom>
        </p:spPr>
      </p:pic>
      <p:pic>
        <p:nvPicPr>
          <p:cNvPr id="4" name="Picture 3" descr="Beam-to-column connection diagram with welded top and bottom plates, and moment-displacement diagram with the hysteresis somewhat similar to a parallelogram, but with a curved transition from elastic to yielding. "/>
          <p:cNvPicPr>
            <a:picLocks noChangeAspect="1"/>
          </p:cNvPicPr>
          <p:nvPr/>
        </p:nvPicPr>
        <p:blipFill>
          <a:blip r:embed="rId4">
            <a:biLevel thresh="75000"/>
          </a:blip>
          <a:stretch>
            <a:fillRect/>
          </a:stretch>
        </p:blipFill>
        <p:spPr>
          <a:xfrm>
            <a:off x="191298" y="841375"/>
            <a:ext cx="3116499" cy="4531975"/>
          </a:xfrm>
          <a:prstGeom prst="rect">
            <a:avLst/>
          </a:prstGeom>
        </p:spPr>
      </p:pic>
      <p:sp>
        <p:nvSpPr>
          <p:cNvPr id="6148" name="Rectangle 7"/>
          <p:cNvSpPr>
            <a:spLocks noGrp="1" noChangeArrowheads="1"/>
          </p:cNvSpPr>
          <p:nvPr>
            <p:ph type="title"/>
          </p:nvPr>
        </p:nvSpPr>
        <p:spPr>
          <a:xfrm>
            <a:off x="3482103" y="587927"/>
            <a:ext cx="5488943" cy="1143000"/>
          </a:xfrm>
        </p:spPr>
        <p:txBody>
          <a:bodyPr/>
          <a:lstStyle/>
          <a:p>
            <a:r>
              <a:rPr lang="en-US" sz="3200" dirty="0"/>
              <a:t>Welded Beam to Column Laboratory Test - 1960s</a:t>
            </a:r>
          </a:p>
        </p:txBody>
      </p:sp>
    </p:spTree>
    <p:extLst>
      <p:ext uri="{BB962C8B-B14F-4D97-AF65-F5344CB8AC3E}">
        <p14:creationId xmlns:p14="http://schemas.microsoft.com/office/powerpoint/2010/main" val="29434863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Footer Placeholder 3"/>
          <p:cNvSpPr>
            <a:spLocks noGrp="1"/>
          </p:cNvSpPr>
          <p:nvPr>
            <p:ph type="ftr" sz="quarter" idx="10"/>
          </p:nvPr>
        </p:nvSpPr>
        <p:spPr/>
        <p:txBody>
          <a:bodyPr/>
          <a:lstStyle/>
          <a:p>
            <a:r>
              <a:rPr lang="en-US"/>
              <a:t>Instructional Material Complementing FEMA 1051, Design Examples</a:t>
            </a:r>
          </a:p>
        </p:txBody>
      </p:sp>
      <p:sp>
        <p:nvSpPr>
          <p:cNvPr id="3792" name="Slide Number Placeholder 3"/>
          <p:cNvSpPr>
            <a:spLocks noGrp="1"/>
          </p:cNvSpPr>
          <p:nvPr>
            <p:ph type="sldNum" sz="quarter" idx="11"/>
          </p:nvPr>
        </p:nvSpPr>
        <p:spPr/>
        <p:txBody>
          <a:bodyPr/>
          <a:lstStyle/>
          <a:p>
            <a:r>
              <a:rPr lang="en-US"/>
              <a:t>Steel Structures - </a:t>
            </a:r>
            <a:fld id="{1E859C6A-166B-4CD7-AA28-963CDAFE0F46}" type="slidenum">
              <a:rPr lang="en-US" smtClean="0"/>
              <a:pPr/>
              <a:t>18</a:t>
            </a:fld>
            <a:endParaRPr lang="en-US" dirty="0"/>
          </a:p>
        </p:txBody>
      </p:sp>
      <p:grpSp>
        <p:nvGrpSpPr>
          <p:cNvPr id="63493" name="Group 735" descr="Beam-to-column connection diagram with welded top and bottom flanges and a bolted single-plate connection at the web. Notes indicate the column to be stronger than the beam in flexure, and continuity plates if required. Backing is shown at flange welds. "/>
          <p:cNvGrpSpPr>
            <a:grpSpLocks/>
          </p:cNvGrpSpPr>
          <p:nvPr/>
        </p:nvGrpSpPr>
        <p:grpSpPr bwMode="auto">
          <a:xfrm>
            <a:off x="578555" y="1412875"/>
            <a:ext cx="7961489" cy="4284133"/>
            <a:chOff x="675" y="902"/>
            <a:chExt cx="5642" cy="3036"/>
          </a:xfrm>
        </p:grpSpPr>
        <p:sp>
          <p:nvSpPr>
            <p:cNvPr id="63494" name="Line 5"/>
            <p:cNvSpPr>
              <a:spLocks noChangeShapeType="1"/>
            </p:cNvSpPr>
            <p:nvPr/>
          </p:nvSpPr>
          <p:spPr bwMode="auto">
            <a:xfrm flipH="1">
              <a:off x="1881" y="1725"/>
              <a:ext cx="549" cy="1"/>
            </a:xfrm>
            <a:prstGeom prst="line">
              <a:avLst/>
            </a:prstGeom>
            <a:noFill/>
            <a:ln w="28575">
              <a:solidFill>
                <a:schemeClr val="tx1"/>
              </a:solidFill>
              <a:round/>
              <a:headEnd/>
              <a:tailEnd/>
            </a:ln>
          </p:spPr>
          <p:txBody>
            <a:bodyPr/>
            <a:lstStyle/>
            <a:p>
              <a:endParaRPr lang="en-US" sz="2133"/>
            </a:p>
          </p:txBody>
        </p:sp>
        <p:sp>
          <p:nvSpPr>
            <p:cNvPr id="63495" name="Line 6"/>
            <p:cNvSpPr>
              <a:spLocks noChangeShapeType="1"/>
            </p:cNvSpPr>
            <p:nvPr/>
          </p:nvSpPr>
          <p:spPr bwMode="auto">
            <a:xfrm flipH="1">
              <a:off x="1881" y="1761"/>
              <a:ext cx="576" cy="1"/>
            </a:xfrm>
            <a:prstGeom prst="line">
              <a:avLst/>
            </a:prstGeom>
            <a:noFill/>
            <a:ln w="28575">
              <a:solidFill>
                <a:schemeClr val="tx1"/>
              </a:solidFill>
              <a:round/>
              <a:headEnd/>
              <a:tailEnd/>
            </a:ln>
          </p:spPr>
          <p:txBody>
            <a:bodyPr/>
            <a:lstStyle/>
            <a:p>
              <a:endParaRPr lang="en-US" sz="2133"/>
            </a:p>
          </p:txBody>
        </p:sp>
        <p:sp>
          <p:nvSpPr>
            <p:cNvPr id="63496" name="Line 7"/>
            <p:cNvSpPr>
              <a:spLocks noChangeShapeType="1"/>
            </p:cNvSpPr>
            <p:nvPr/>
          </p:nvSpPr>
          <p:spPr bwMode="auto">
            <a:xfrm flipH="1">
              <a:off x="1874" y="2396"/>
              <a:ext cx="7" cy="3"/>
            </a:xfrm>
            <a:prstGeom prst="line">
              <a:avLst/>
            </a:prstGeom>
            <a:noFill/>
            <a:ln w="28575">
              <a:solidFill>
                <a:schemeClr val="tx1"/>
              </a:solidFill>
              <a:round/>
              <a:headEnd/>
              <a:tailEnd/>
            </a:ln>
          </p:spPr>
          <p:txBody>
            <a:bodyPr/>
            <a:lstStyle/>
            <a:p>
              <a:endParaRPr lang="en-US" sz="2133"/>
            </a:p>
          </p:txBody>
        </p:sp>
        <p:sp>
          <p:nvSpPr>
            <p:cNvPr id="63497" name="Line 8"/>
            <p:cNvSpPr>
              <a:spLocks noChangeShapeType="1"/>
            </p:cNvSpPr>
            <p:nvPr/>
          </p:nvSpPr>
          <p:spPr bwMode="auto">
            <a:xfrm flipH="1">
              <a:off x="1870" y="2399"/>
              <a:ext cx="4" cy="2"/>
            </a:xfrm>
            <a:prstGeom prst="line">
              <a:avLst/>
            </a:prstGeom>
            <a:noFill/>
            <a:ln w="28575">
              <a:solidFill>
                <a:schemeClr val="tx1"/>
              </a:solidFill>
              <a:round/>
              <a:headEnd/>
              <a:tailEnd/>
            </a:ln>
          </p:spPr>
          <p:txBody>
            <a:bodyPr/>
            <a:lstStyle/>
            <a:p>
              <a:endParaRPr lang="en-US" sz="2133"/>
            </a:p>
          </p:txBody>
        </p:sp>
        <p:sp>
          <p:nvSpPr>
            <p:cNvPr id="63498" name="Line 9"/>
            <p:cNvSpPr>
              <a:spLocks noChangeShapeType="1"/>
            </p:cNvSpPr>
            <p:nvPr/>
          </p:nvSpPr>
          <p:spPr bwMode="auto">
            <a:xfrm flipH="1">
              <a:off x="1867" y="2401"/>
              <a:ext cx="3" cy="1"/>
            </a:xfrm>
            <a:prstGeom prst="line">
              <a:avLst/>
            </a:prstGeom>
            <a:noFill/>
            <a:ln w="28575">
              <a:solidFill>
                <a:schemeClr val="tx1"/>
              </a:solidFill>
              <a:round/>
              <a:headEnd/>
              <a:tailEnd/>
            </a:ln>
          </p:spPr>
          <p:txBody>
            <a:bodyPr/>
            <a:lstStyle/>
            <a:p>
              <a:endParaRPr lang="en-US" sz="2133"/>
            </a:p>
          </p:txBody>
        </p:sp>
        <p:sp>
          <p:nvSpPr>
            <p:cNvPr id="63499" name="Line 10"/>
            <p:cNvSpPr>
              <a:spLocks noChangeShapeType="1"/>
            </p:cNvSpPr>
            <p:nvPr/>
          </p:nvSpPr>
          <p:spPr bwMode="auto">
            <a:xfrm flipH="1">
              <a:off x="1864" y="2402"/>
              <a:ext cx="3" cy="1"/>
            </a:xfrm>
            <a:prstGeom prst="line">
              <a:avLst/>
            </a:prstGeom>
            <a:noFill/>
            <a:ln w="28575">
              <a:solidFill>
                <a:schemeClr val="tx1"/>
              </a:solidFill>
              <a:round/>
              <a:headEnd/>
              <a:tailEnd/>
            </a:ln>
          </p:spPr>
          <p:txBody>
            <a:bodyPr/>
            <a:lstStyle/>
            <a:p>
              <a:endParaRPr lang="en-US" sz="2133"/>
            </a:p>
          </p:txBody>
        </p:sp>
        <p:sp>
          <p:nvSpPr>
            <p:cNvPr id="63500" name="Line 11"/>
            <p:cNvSpPr>
              <a:spLocks noChangeShapeType="1"/>
            </p:cNvSpPr>
            <p:nvPr/>
          </p:nvSpPr>
          <p:spPr bwMode="auto">
            <a:xfrm flipH="1">
              <a:off x="1862" y="2402"/>
              <a:ext cx="2" cy="1"/>
            </a:xfrm>
            <a:prstGeom prst="line">
              <a:avLst/>
            </a:prstGeom>
            <a:noFill/>
            <a:ln w="28575">
              <a:solidFill>
                <a:schemeClr val="tx1"/>
              </a:solidFill>
              <a:round/>
              <a:headEnd/>
              <a:tailEnd/>
            </a:ln>
          </p:spPr>
          <p:txBody>
            <a:bodyPr/>
            <a:lstStyle/>
            <a:p>
              <a:endParaRPr lang="en-US" sz="2133"/>
            </a:p>
          </p:txBody>
        </p:sp>
        <p:sp>
          <p:nvSpPr>
            <p:cNvPr id="63501" name="Line 12"/>
            <p:cNvSpPr>
              <a:spLocks noChangeShapeType="1"/>
            </p:cNvSpPr>
            <p:nvPr/>
          </p:nvSpPr>
          <p:spPr bwMode="auto">
            <a:xfrm flipH="1">
              <a:off x="1861" y="2403"/>
              <a:ext cx="1" cy="1"/>
            </a:xfrm>
            <a:prstGeom prst="line">
              <a:avLst/>
            </a:prstGeom>
            <a:noFill/>
            <a:ln w="28575">
              <a:solidFill>
                <a:schemeClr val="tx1"/>
              </a:solidFill>
              <a:round/>
              <a:headEnd/>
              <a:tailEnd/>
            </a:ln>
          </p:spPr>
          <p:txBody>
            <a:bodyPr/>
            <a:lstStyle/>
            <a:p>
              <a:endParaRPr lang="en-US" sz="2133"/>
            </a:p>
          </p:txBody>
        </p:sp>
        <p:sp>
          <p:nvSpPr>
            <p:cNvPr id="63502" name="Line 13"/>
            <p:cNvSpPr>
              <a:spLocks noChangeShapeType="1"/>
            </p:cNvSpPr>
            <p:nvPr/>
          </p:nvSpPr>
          <p:spPr bwMode="auto">
            <a:xfrm flipH="1" flipV="1">
              <a:off x="1860" y="2403"/>
              <a:ext cx="1" cy="1"/>
            </a:xfrm>
            <a:prstGeom prst="line">
              <a:avLst/>
            </a:prstGeom>
            <a:noFill/>
            <a:ln w="28575">
              <a:solidFill>
                <a:schemeClr val="tx1"/>
              </a:solidFill>
              <a:round/>
              <a:headEnd/>
              <a:tailEnd/>
            </a:ln>
          </p:spPr>
          <p:txBody>
            <a:bodyPr/>
            <a:lstStyle/>
            <a:p>
              <a:endParaRPr lang="en-US" sz="2133"/>
            </a:p>
          </p:txBody>
        </p:sp>
        <p:sp>
          <p:nvSpPr>
            <p:cNvPr id="63503" name="Line 14"/>
            <p:cNvSpPr>
              <a:spLocks noChangeShapeType="1"/>
            </p:cNvSpPr>
            <p:nvPr/>
          </p:nvSpPr>
          <p:spPr bwMode="auto">
            <a:xfrm flipH="1" flipV="1">
              <a:off x="1859" y="2402"/>
              <a:ext cx="1" cy="1"/>
            </a:xfrm>
            <a:prstGeom prst="line">
              <a:avLst/>
            </a:prstGeom>
            <a:noFill/>
            <a:ln w="28575">
              <a:solidFill>
                <a:schemeClr val="tx1"/>
              </a:solidFill>
              <a:round/>
              <a:headEnd/>
              <a:tailEnd/>
            </a:ln>
          </p:spPr>
          <p:txBody>
            <a:bodyPr/>
            <a:lstStyle/>
            <a:p>
              <a:endParaRPr lang="en-US" sz="2133"/>
            </a:p>
          </p:txBody>
        </p:sp>
        <p:sp>
          <p:nvSpPr>
            <p:cNvPr id="63504" name="Line 15"/>
            <p:cNvSpPr>
              <a:spLocks noChangeShapeType="1"/>
            </p:cNvSpPr>
            <p:nvPr/>
          </p:nvSpPr>
          <p:spPr bwMode="auto">
            <a:xfrm flipH="1" flipV="1">
              <a:off x="1859" y="2402"/>
              <a:ext cx="1" cy="1"/>
            </a:xfrm>
            <a:prstGeom prst="line">
              <a:avLst/>
            </a:prstGeom>
            <a:noFill/>
            <a:ln w="28575">
              <a:solidFill>
                <a:schemeClr val="tx1"/>
              </a:solidFill>
              <a:round/>
              <a:headEnd/>
              <a:tailEnd/>
            </a:ln>
          </p:spPr>
          <p:txBody>
            <a:bodyPr/>
            <a:lstStyle/>
            <a:p>
              <a:endParaRPr lang="en-US" sz="2133"/>
            </a:p>
          </p:txBody>
        </p:sp>
        <p:sp>
          <p:nvSpPr>
            <p:cNvPr id="63505" name="Line 16"/>
            <p:cNvSpPr>
              <a:spLocks noChangeShapeType="1"/>
            </p:cNvSpPr>
            <p:nvPr/>
          </p:nvSpPr>
          <p:spPr bwMode="auto">
            <a:xfrm flipH="1" flipV="1">
              <a:off x="1858" y="2401"/>
              <a:ext cx="1" cy="1"/>
            </a:xfrm>
            <a:prstGeom prst="line">
              <a:avLst/>
            </a:prstGeom>
            <a:noFill/>
            <a:ln w="28575">
              <a:solidFill>
                <a:schemeClr val="tx1"/>
              </a:solidFill>
              <a:round/>
              <a:headEnd/>
              <a:tailEnd/>
            </a:ln>
          </p:spPr>
          <p:txBody>
            <a:bodyPr/>
            <a:lstStyle/>
            <a:p>
              <a:endParaRPr lang="en-US" sz="2133"/>
            </a:p>
          </p:txBody>
        </p:sp>
        <p:sp>
          <p:nvSpPr>
            <p:cNvPr id="63506" name="Line 17"/>
            <p:cNvSpPr>
              <a:spLocks noChangeShapeType="1"/>
            </p:cNvSpPr>
            <p:nvPr/>
          </p:nvSpPr>
          <p:spPr bwMode="auto">
            <a:xfrm flipH="1" flipV="1">
              <a:off x="1858" y="2401"/>
              <a:ext cx="1" cy="1"/>
            </a:xfrm>
            <a:prstGeom prst="line">
              <a:avLst/>
            </a:prstGeom>
            <a:noFill/>
            <a:ln w="28575">
              <a:solidFill>
                <a:schemeClr val="tx1"/>
              </a:solidFill>
              <a:round/>
              <a:headEnd/>
              <a:tailEnd/>
            </a:ln>
          </p:spPr>
          <p:txBody>
            <a:bodyPr/>
            <a:lstStyle/>
            <a:p>
              <a:endParaRPr lang="en-US" sz="2133"/>
            </a:p>
          </p:txBody>
        </p:sp>
        <p:sp>
          <p:nvSpPr>
            <p:cNvPr id="63507" name="Line 18"/>
            <p:cNvSpPr>
              <a:spLocks noChangeShapeType="1"/>
            </p:cNvSpPr>
            <p:nvPr/>
          </p:nvSpPr>
          <p:spPr bwMode="auto">
            <a:xfrm flipV="1">
              <a:off x="1858" y="2400"/>
              <a:ext cx="1" cy="1"/>
            </a:xfrm>
            <a:prstGeom prst="line">
              <a:avLst/>
            </a:prstGeom>
            <a:noFill/>
            <a:ln w="28575">
              <a:solidFill>
                <a:schemeClr val="tx1"/>
              </a:solidFill>
              <a:round/>
              <a:headEnd/>
              <a:tailEnd/>
            </a:ln>
          </p:spPr>
          <p:txBody>
            <a:bodyPr/>
            <a:lstStyle/>
            <a:p>
              <a:endParaRPr lang="en-US" sz="2133"/>
            </a:p>
          </p:txBody>
        </p:sp>
        <p:sp>
          <p:nvSpPr>
            <p:cNvPr id="63508" name="Line 19"/>
            <p:cNvSpPr>
              <a:spLocks noChangeShapeType="1"/>
            </p:cNvSpPr>
            <p:nvPr/>
          </p:nvSpPr>
          <p:spPr bwMode="auto">
            <a:xfrm flipV="1">
              <a:off x="1859" y="2399"/>
              <a:ext cx="1" cy="1"/>
            </a:xfrm>
            <a:prstGeom prst="line">
              <a:avLst/>
            </a:prstGeom>
            <a:noFill/>
            <a:ln w="28575">
              <a:solidFill>
                <a:schemeClr val="tx1"/>
              </a:solidFill>
              <a:round/>
              <a:headEnd/>
              <a:tailEnd/>
            </a:ln>
          </p:spPr>
          <p:txBody>
            <a:bodyPr/>
            <a:lstStyle/>
            <a:p>
              <a:endParaRPr lang="en-US" sz="2133"/>
            </a:p>
          </p:txBody>
        </p:sp>
        <p:sp>
          <p:nvSpPr>
            <p:cNvPr id="63509" name="Line 20"/>
            <p:cNvSpPr>
              <a:spLocks noChangeShapeType="1"/>
            </p:cNvSpPr>
            <p:nvPr/>
          </p:nvSpPr>
          <p:spPr bwMode="auto">
            <a:xfrm flipV="1">
              <a:off x="1859" y="2397"/>
              <a:ext cx="1" cy="2"/>
            </a:xfrm>
            <a:prstGeom prst="line">
              <a:avLst/>
            </a:prstGeom>
            <a:noFill/>
            <a:ln w="28575">
              <a:solidFill>
                <a:schemeClr val="tx1"/>
              </a:solidFill>
              <a:round/>
              <a:headEnd/>
              <a:tailEnd/>
            </a:ln>
          </p:spPr>
          <p:txBody>
            <a:bodyPr/>
            <a:lstStyle/>
            <a:p>
              <a:endParaRPr lang="en-US" sz="2133"/>
            </a:p>
          </p:txBody>
        </p:sp>
        <p:sp>
          <p:nvSpPr>
            <p:cNvPr id="63510" name="Line 21"/>
            <p:cNvSpPr>
              <a:spLocks noChangeShapeType="1"/>
            </p:cNvSpPr>
            <p:nvPr/>
          </p:nvSpPr>
          <p:spPr bwMode="auto">
            <a:xfrm flipV="1">
              <a:off x="1860" y="2395"/>
              <a:ext cx="2" cy="2"/>
            </a:xfrm>
            <a:prstGeom prst="line">
              <a:avLst/>
            </a:prstGeom>
            <a:noFill/>
            <a:ln w="28575">
              <a:solidFill>
                <a:schemeClr val="tx1"/>
              </a:solidFill>
              <a:round/>
              <a:headEnd/>
              <a:tailEnd/>
            </a:ln>
          </p:spPr>
          <p:txBody>
            <a:bodyPr/>
            <a:lstStyle/>
            <a:p>
              <a:endParaRPr lang="en-US" sz="2133"/>
            </a:p>
          </p:txBody>
        </p:sp>
        <p:sp>
          <p:nvSpPr>
            <p:cNvPr id="63511" name="Line 22"/>
            <p:cNvSpPr>
              <a:spLocks noChangeShapeType="1"/>
            </p:cNvSpPr>
            <p:nvPr/>
          </p:nvSpPr>
          <p:spPr bwMode="auto">
            <a:xfrm flipV="1">
              <a:off x="1862" y="2394"/>
              <a:ext cx="3" cy="1"/>
            </a:xfrm>
            <a:prstGeom prst="line">
              <a:avLst/>
            </a:prstGeom>
            <a:noFill/>
            <a:ln w="28575">
              <a:solidFill>
                <a:schemeClr val="tx1"/>
              </a:solidFill>
              <a:round/>
              <a:headEnd/>
              <a:tailEnd/>
            </a:ln>
          </p:spPr>
          <p:txBody>
            <a:bodyPr/>
            <a:lstStyle/>
            <a:p>
              <a:endParaRPr lang="en-US" sz="2133"/>
            </a:p>
          </p:txBody>
        </p:sp>
        <p:sp>
          <p:nvSpPr>
            <p:cNvPr id="63512" name="Line 23"/>
            <p:cNvSpPr>
              <a:spLocks noChangeShapeType="1"/>
            </p:cNvSpPr>
            <p:nvPr/>
          </p:nvSpPr>
          <p:spPr bwMode="auto">
            <a:xfrm flipV="1">
              <a:off x="1865" y="2392"/>
              <a:ext cx="3" cy="2"/>
            </a:xfrm>
            <a:prstGeom prst="line">
              <a:avLst/>
            </a:prstGeom>
            <a:noFill/>
            <a:ln w="28575">
              <a:solidFill>
                <a:schemeClr val="tx1"/>
              </a:solidFill>
              <a:round/>
              <a:headEnd/>
              <a:tailEnd/>
            </a:ln>
          </p:spPr>
          <p:txBody>
            <a:bodyPr/>
            <a:lstStyle/>
            <a:p>
              <a:endParaRPr lang="en-US" sz="2133"/>
            </a:p>
          </p:txBody>
        </p:sp>
        <p:sp>
          <p:nvSpPr>
            <p:cNvPr id="63513" name="Line 24"/>
            <p:cNvSpPr>
              <a:spLocks noChangeShapeType="1"/>
            </p:cNvSpPr>
            <p:nvPr/>
          </p:nvSpPr>
          <p:spPr bwMode="auto">
            <a:xfrm flipV="1">
              <a:off x="1868" y="2389"/>
              <a:ext cx="3" cy="3"/>
            </a:xfrm>
            <a:prstGeom prst="line">
              <a:avLst/>
            </a:prstGeom>
            <a:noFill/>
            <a:ln w="28575">
              <a:solidFill>
                <a:schemeClr val="tx1"/>
              </a:solidFill>
              <a:round/>
              <a:headEnd/>
              <a:tailEnd/>
            </a:ln>
          </p:spPr>
          <p:txBody>
            <a:bodyPr/>
            <a:lstStyle/>
            <a:p>
              <a:endParaRPr lang="en-US" sz="2133"/>
            </a:p>
          </p:txBody>
        </p:sp>
        <p:sp>
          <p:nvSpPr>
            <p:cNvPr id="63514" name="Line 25"/>
            <p:cNvSpPr>
              <a:spLocks noChangeShapeType="1"/>
            </p:cNvSpPr>
            <p:nvPr/>
          </p:nvSpPr>
          <p:spPr bwMode="auto">
            <a:xfrm flipV="1">
              <a:off x="1871" y="2387"/>
              <a:ext cx="4" cy="2"/>
            </a:xfrm>
            <a:prstGeom prst="line">
              <a:avLst/>
            </a:prstGeom>
            <a:noFill/>
            <a:ln w="28575">
              <a:solidFill>
                <a:schemeClr val="tx1"/>
              </a:solidFill>
              <a:round/>
              <a:headEnd/>
              <a:tailEnd/>
            </a:ln>
          </p:spPr>
          <p:txBody>
            <a:bodyPr/>
            <a:lstStyle/>
            <a:p>
              <a:endParaRPr lang="en-US" sz="2133"/>
            </a:p>
          </p:txBody>
        </p:sp>
        <p:sp>
          <p:nvSpPr>
            <p:cNvPr id="63515" name="Line 26"/>
            <p:cNvSpPr>
              <a:spLocks noChangeShapeType="1"/>
            </p:cNvSpPr>
            <p:nvPr/>
          </p:nvSpPr>
          <p:spPr bwMode="auto">
            <a:xfrm flipV="1">
              <a:off x="1875" y="2384"/>
              <a:ext cx="4" cy="3"/>
            </a:xfrm>
            <a:prstGeom prst="line">
              <a:avLst/>
            </a:prstGeom>
            <a:noFill/>
            <a:ln w="28575">
              <a:solidFill>
                <a:schemeClr val="tx1"/>
              </a:solidFill>
              <a:round/>
              <a:headEnd/>
              <a:tailEnd/>
            </a:ln>
          </p:spPr>
          <p:txBody>
            <a:bodyPr/>
            <a:lstStyle/>
            <a:p>
              <a:endParaRPr lang="en-US" sz="2133"/>
            </a:p>
          </p:txBody>
        </p:sp>
        <p:sp>
          <p:nvSpPr>
            <p:cNvPr id="63516" name="Line 27"/>
            <p:cNvSpPr>
              <a:spLocks noChangeShapeType="1"/>
            </p:cNvSpPr>
            <p:nvPr/>
          </p:nvSpPr>
          <p:spPr bwMode="auto">
            <a:xfrm flipV="1">
              <a:off x="1879" y="2381"/>
              <a:ext cx="4" cy="3"/>
            </a:xfrm>
            <a:prstGeom prst="line">
              <a:avLst/>
            </a:prstGeom>
            <a:noFill/>
            <a:ln w="28575">
              <a:solidFill>
                <a:schemeClr val="tx1"/>
              </a:solidFill>
              <a:round/>
              <a:headEnd/>
              <a:tailEnd/>
            </a:ln>
          </p:spPr>
          <p:txBody>
            <a:bodyPr/>
            <a:lstStyle/>
            <a:p>
              <a:endParaRPr lang="en-US" sz="2133"/>
            </a:p>
          </p:txBody>
        </p:sp>
        <p:sp>
          <p:nvSpPr>
            <p:cNvPr id="63517" name="Line 28"/>
            <p:cNvSpPr>
              <a:spLocks noChangeShapeType="1"/>
            </p:cNvSpPr>
            <p:nvPr/>
          </p:nvSpPr>
          <p:spPr bwMode="auto">
            <a:xfrm flipV="1">
              <a:off x="1883" y="2379"/>
              <a:ext cx="4" cy="2"/>
            </a:xfrm>
            <a:prstGeom prst="line">
              <a:avLst/>
            </a:prstGeom>
            <a:noFill/>
            <a:ln w="28575">
              <a:solidFill>
                <a:schemeClr val="tx1"/>
              </a:solidFill>
              <a:round/>
              <a:headEnd/>
              <a:tailEnd/>
            </a:ln>
          </p:spPr>
          <p:txBody>
            <a:bodyPr/>
            <a:lstStyle/>
            <a:p>
              <a:endParaRPr lang="en-US" sz="2133"/>
            </a:p>
          </p:txBody>
        </p:sp>
        <p:sp>
          <p:nvSpPr>
            <p:cNvPr id="63518" name="Line 29"/>
            <p:cNvSpPr>
              <a:spLocks noChangeShapeType="1"/>
            </p:cNvSpPr>
            <p:nvPr/>
          </p:nvSpPr>
          <p:spPr bwMode="auto">
            <a:xfrm flipV="1">
              <a:off x="1887" y="2377"/>
              <a:ext cx="3" cy="2"/>
            </a:xfrm>
            <a:prstGeom prst="line">
              <a:avLst/>
            </a:prstGeom>
            <a:noFill/>
            <a:ln w="28575">
              <a:solidFill>
                <a:schemeClr val="tx1"/>
              </a:solidFill>
              <a:round/>
              <a:headEnd/>
              <a:tailEnd/>
            </a:ln>
          </p:spPr>
          <p:txBody>
            <a:bodyPr/>
            <a:lstStyle/>
            <a:p>
              <a:endParaRPr lang="en-US" sz="2133"/>
            </a:p>
          </p:txBody>
        </p:sp>
        <p:sp>
          <p:nvSpPr>
            <p:cNvPr id="63519" name="Line 30"/>
            <p:cNvSpPr>
              <a:spLocks noChangeShapeType="1"/>
            </p:cNvSpPr>
            <p:nvPr/>
          </p:nvSpPr>
          <p:spPr bwMode="auto">
            <a:xfrm flipV="1">
              <a:off x="1890" y="2374"/>
              <a:ext cx="3" cy="3"/>
            </a:xfrm>
            <a:prstGeom prst="line">
              <a:avLst/>
            </a:prstGeom>
            <a:noFill/>
            <a:ln w="28575">
              <a:solidFill>
                <a:schemeClr val="tx1"/>
              </a:solidFill>
              <a:round/>
              <a:headEnd/>
              <a:tailEnd/>
            </a:ln>
          </p:spPr>
          <p:txBody>
            <a:bodyPr/>
            <a:lstStyle/>
            <a:p>
              <a:endParaRPr lang="en-US" sz="2133"/>
            </a:p>
          </p:txBody>
        </p:sp>
        <p:sp>
          <p:nvSpPr>
            <p:cNvPr id="63520" name="Line 31"/>
            <p:cNvSpPr>
              <a:spLocks noChangeShapeType="1"/>
            </p:cNvSpPr>
            <p:nvPr/>
          </p:nvSpPr>
          <p:spPr bwMode="auto">
            <a:xfrm flipV="1">
              <a:off x="1893" y="2373"/>
              <a:ext cx="3" cy="1"/>
            </a:xfrm>
            <a:prstGeom prst="line">
              <a:avLst/>
            </a:prstGeom>
            <a:noFill/>
            <a:ln w="28575">
              <a:solidFill>
                <a:schemeClr val="tx1"/>
              </a:solidFill>
              <a:round/>
              <a:headEnd/>
              <a:tailEnd/>
            </a:ln>
          </p:spPr>
          <p:txBody>
            <a:bodyPr/>
            <a:lstStyle/>
            <a:p>
              <a:endParaRPr lang="en-US" sz="2133"/>
            </a:p>
          </p:txBody>
        </p:sp>
        <p:sp>
          <p:nvSpPr>
            <p:cNvPr id="63521" name="Line 32"/>
            <p:cNvSpPr>
              <a:spLocks noChangeShapeType="1"/>
            </p:cNvSpPr>
            <p:nvPr/>
          </p:nvSpPr>
          <p:spPr bwMode="auto">
            <a:xfrm flipV="1">
              <a:off x="1896" y="2371"/>
              <a:ext cx="2" cy="2"/>
            </a:xfrm>
            <a:prstGeom prst="line">
              <a:avLst/>
            </a:prstGeom>
            <a:noFill/>
            <a:ln w="28575">
              <a:solidFill>
                <a:schemeClr val="tx1"/>
              </a:solidFill>
              <a:round/>
              <a:headEnd/>
              <a:tailEnd/>
            </a:ln>
          </p:spPr>
          <p:txBody>
            <a:bodyPr/>
            <a:lstStyle/>
            <a:p>
              <a:endParaRPr lang="en-US" sz="2133"/>
            </a:p>
          </p:txBody>
        </p:sp>
        <p:sp>
          <p:nvSpPr>
            <p:cNvPr id="63522" name="Line 33"/>
            <p:cNvSpPr>
              <a:spLocks noChangeShapeType="1"/>
            </p:cNvSpPr>
            <p:nvPr/>
          </p:nvSpPr>
          <p:spPr bwMode="auto">
            <a:xfrm flipV="1">
              <a:off x="1898" y="2370"/>
              <a:ext cx="1" cy="1"/>
            </a:xfrm>
            <a:prstGeom prst="line">
              <a:avLst/>
            </a:prstGeom>
            <a:noFill/>
            <a:ln w="28575">
              <a:solidFill>
                <a:schemeClr val="tx1"/>
              </a:solidFill>
              <a:round/>
              <a:headEnd/>
              <a:tailEnd/>
            </a:ln>
          </p:spPr>
          <p:txBody>
            <a:bodyPr/>
            <a:lstStyle/>
            <a:p>
              <a:endParaRPr lang="en-US" sz="2133"/>
            </a:p>
          </p:txBody>
        </p:sp>
        <p:sp>
          <p:nvSpPr>
            <p:cNvPr id="63523" name="Line 34"/>
            <p:cNvSpPr>
              <a:spLocks noChangeShapeType="1"/>
            </p:cNvSpPr>
            <p:nvPr/>
          </p:nvSpPr>
          <p:spPr bwMode="auto">
            <a:xfrm flipV="1">
              <a:off x="1899" y="2369"/>
              <a:ext cx="1" cy="1"/>
            </a:xfrm>
            <a:prstGeom prst="line">
              <a:avLst/>
            </a:prstGeom>
            <a:noFill/>
            <a:ln w="28575">
              <a:solidFill>
                <a:schemeClr val="tx1"/>
              </a:solidFill>
              <a:round/>
              <a:headEnd/>
              <a:tailEnd/>
            </a:ln>
          </p:spPr>
          <p:txBody>
            <a:bodyPr/>
            <a:lstStyle/>
            <a:p>
              <a:endParaRPr lang="en-US" sz="2133"/>
            </a:p>
          </p:txBody>
        </p:sp>
        <p:sp>
          <p:nvSpPr>
            <p:cNvPr id="63524" name="Line 35"/>
            <p:cNvSpPr>
              <a:spLocks noChangeShapeType="1"/>
            </p:cNvSpPr>
            <p:nvPr/>
          </p:nvSpPr>
          <p:spPr bwMode="auto">
            <a:xfrm flipV="1">
              <a:off x="1900" y="2368"/>
              <a:ext cx="1" cy="1"/>
            </a:xfrm>
            <a:prstGeom prst="line">
              <a:avLst/>
            </a:prstGeom>
            <a:noFill/>
            <a:ln w="28575">
              <a:solidFill>
                <a:schemeClr val="tx1"/>
              </a:solidFill>
              <a:round/>
              <a:headEnd/>
              <a:tailEnd/>
            </a:ln>
          </p:spPr>
          <p:txBody>
            <a:bodyPr/>
            <a:lstStyle/>
            <a:p>
              <a:endParaRPr lang="en-US" sz="2133"/>
            </a:p>
          </p:txBody>
        </p:sp>
        <p:sp>
          <p:nvSpPr>
            <p:cNvPr id="63525" name="Line 36"/>
            <p:cNvSpPr>
              <a:spLocks noChangeShapeType="1"/>
            </p:cNvSpPr>
            <p:nvPr/>
          </p:nvSpPr>
          <p:spPr bwMode="auto">
            <a:xfrm flipV="1">
              <a:off x="1900" y="2367"/>
              <a:ext cx="1" cy="1"/>
            </a:xfrm>
            <a:prstGeom prst="line">
              <a:avLst/>
            </a:prstGeom>
            <a:noFill/>
            <a:ln w="28575">
              <a:solidFill>
                <a:schemeClr val="tx1"/>
              </a:solidFill>
              <a:round/>
              <a:headEnd/>
              <a:tailEnd/>
            </a:ln>
          </p:spPr>
          <p:txBody>
            <a:bodyPr/>
            <a:lstStyle/>
            <a:p>
              <a:endParaRPr lang="en-US" sz="2133"/>
            </a:p>
          </p:txBody>
        </p:sp>
        <p:sp>
          <p:nvSpPr>
            <p:cNvPr id="63526" name="Line 37"/>
            <p:cNvSpPr>
              <a:spLocks noChangeShapeType="1"/>
            </p:cNvSpPr>
            <p:nvPr/>
          </p:nvSpPr>
          <p:spPr bwMode="auto">
            <a:xfrm flipH="1" flipV="1">
              <a:off x="1899" y="2366"/>
              <a:ext cx="1" cy="1"/>
            </a:xfrm>
            <a:prstGeom prst="line">
              <a:avLst/>
            </a:prstGeom>
            <a:noFill/>
            <a:ln w="28575">
              <a:solidFill>
                <a:schemeClr val="tx1"/>
              </a:solidFill>
              <a:round/>
              <a:headEnd/>
              <a:tailEnd/>
            </a:ln>
          </p:spPr>
          <p:txBody>
            <a:bodyPr/>
            <a:lstStyle/>
            <a:p>
              <a:endParaRPr lang="en-US" sz="2133"/>
            </a:p>
          </p:txBody>
        </p:sp>
        <p:sp>
          <p:nvSpPr>
            <p:cNvPr id="63527" name="Line 38"/>
            <p:cNvSpPr>
              <a:spLocks noChangeShapeType="1"/>
            </p:cNvSpPr>
            <p:nvPr/>
          </p:nvSpPr>
          <p:spPr bwMode="auto">
            <a:xfrm flipH="1" flipV="1">
              <a:off x="1899" y="2366"/>
              <a:ext cx="1" cy="1"/>
            </a:xfrm>
            <a:prstGeom prst="line">
              <a:avLst/>
            </a:prstGeom>
            <a:noFill/>
            <a:ln w="28575">
              <a:solidFill>
                <a:schemeClr val="tx1"/>
              </a:solidFill>
              <a:round/>
              <a:headEnd/>
              <a:tailEnd/>
            </a:ln>
          </p:spPr>
          <p:txBody>
            <a:bodyPr/>
            <a:lstStyle/>
            <a:p>
              <a:endParaRPr lang="en-US" sz="2133"/>
            </a:p>
          </p:txBody>
        </p:sp>
        <p:sp>
          <p:nvSpPr>
            <p:cNvPr id="63528" name="Line 39"/>
            <p:cNvSpPr>
              <a:spLocks noChangeShapeType="1"/>
            </p:cNvSpPr>
            <p:nvPr/>
          </p:nvSpPr>
          <p:spPr bwMode="auto">
            <a:xfrm flipH="1" flipV="1">
              <a:off x="1898" y="2366"/>
              <a:ext cx="1" cy="1"/>
            </a:xfrm>
            <a:prstGeom prst="line">
              <a:avLst/>
            </a:prstGeom>
            <a:noFill/>
            <a:ln w="28575">
              <a:solidFill>
                <a:schemeClr val="tx1"/>
              </a:solidFill>
              <a:round/>
              <a:headEnd/>
              <a:tailEnd/>
            </a:ln>
          </p:spPr>
          <p:txBody>
            <a:bodyPr/>
            <a:lstStyle/>
            <a:p>
              <a:endParaRPr lang="en-US" sz="2133"/>
            </a:p>
          </p:txBody>
        </p:sp>
        <p:sp>
          <p:nvSpPr>
            <p:cNvPr id="63529" name="Line 40"/>
            <p:cNvSpPr>
              <a:spLocks noChangeShapeType="1"/>
            </p:cNvSpPr>
            <p:nvPr/>
          </p:nvSpPr>
          <p:spPr bwMode="auto">
            <a:xfrm flipH="1" flipV="1">
              <a:off x="1897" y="2365"/>
              <a:ext cx="1" cy="1"/>
            </a:xfrm>
            <a:prstGeom prst="line">
              <a:avLst/>
            </a:prstGeom>
            <a:noFill/>
            <a:ln w="28575">
              <a:solidFill>
                <a:schemeClr val="tx1"/>
              </a:solidFill>
              <a:round/>
              <a:headEnd/>
              <a:tailEnd/>
            </a:ln>
          </p:spPr>
          <p:txBody>
            <a:bodyPr/>
            <a:lstStyle/>
            <a:p>
              <a:endParaRPr lang="en-US" sz="2133"/>
            </a:p>
          </p:txBody>
        </p:sp>
        <p:sp>
          <p:nvSpPr>
            <p:cNvPr id="63530" name="Line 41"/>
            <p:cNvSpPr>
              <a:spLocks noChangeShapeType="1"/>
            </p:cNvSpPr>
            <p:nvPr/>
          </p:nvSpPr>
          <p:spPr bwMode="auto">
            <a:xfrm flipH="1">
              <a:off x="1895" y="2365"/>
              <a:ext cx="2" cy="1"/>
            </a:xfrm>
            <a:prstGeom prst="line">
              <a:avLst/>
            </a:prstGeom>
            <a:noFill/>
            <a:ln w="28575">
              <a:solidFill>
                <a:schemeClr val="tx1"/>
              </a:solidFill>
              <a:round/>
              <a:headEnd/>
              <a:tailEnd/>
            </a:ln>
          </p:spPr>
          <p:txBody>
            <a:bodyPr/>
            <a:lstStyle/>
            <a:p>
              <a:endParaRPr lang="en-US" sz="2133"/>
            </a:p>
          </p:txBody>
        </p:sp>
        <p:sp>
          <p:nvSpPr>
            <p:cNvPr id="63531" name="Line 42"/>
            <p:cNvSpPr>
              <a:spLocks noChangeShapeType="1"/>
            </p:cNvSpPr>
            <p:nvPr/>
          </p:nvSpPr>
          <p:spPr bwMode="auto">
            <a:xfrm flipH="1">
              <a:off x="1894" y="2365"/>
              <a:ext cx="1" cy="1"/>
            </a:xfrm>
            <a:prstGeom prst="line">
              <a:avLst/>
            </a:prstGeom>
            <a:noFill/>
            <a:ln w="28575">
              <a:solidFill>
                <a:schemeClr val="tx1"/>
              </a:solidFill>
              <a:round/>
              <a:headEnd/>
              <a:tailEnd/>
            </a:ln>
          </p:spPr>
          <p:txBody>
            <a:bodyPr/>
            <a:lstStyle/>
            <a:p>
              <a:endParaRPr lang="en-US" sz="2133"/>
            </a:p>
          </p:txBody>
        </p:sp>
        <p:sp>
          <p:nvSpPr>
            <p:cNvPr id="63532" name="Line 43"/>
            <p:cNvSpPr>
              <a:spLocks noChangeShapeType="1"/>
            </p:cNvSpPr>
            <p:nvPr/>
          </p:nvSpPr>
          <p:spPr bwMode="auto">
            <a:xfrm flipH="1">
              <a:off x="1891" y="2366"/>
              <a:ext cx="3" cy="1"/>
            </a:xfrm>
            <a:prstGeom prst="line">
              <a:avLst/>
            </a:prstGeom>
            <a:noFill/>
            <a:ln w="28575">
              <a:solidFill>
                <a:schemeClr val="tx1"/>
              </a:solidFill>
              <a:round/>
              <a:headEnd/>
              <a:tailEnd/>
            </a:ln>
          </p:spPr>
          <p:txBody>
            <a:bodyPr/>
            <a:lstStyle/>
            <a:p>
              <a:endParaRPr lang="en-US" sz="2133"/>
            </a:p>
          </p:txBody>
        </p:sp>
        <p:sp>
          <p:nvSpPr>
            <p:cNvPr id="63533" name="Line 44"/>
            <p:cNvSpPr>
              <a:spLocks noChangeShapeType="1"/>
            </p:cNvSpPr>
            <p:nvPr/>
          </p:nvSpPr>
          <p:spPr bwMode="auto">
            <a:xfrm flipH="1">
              <a:off x="1888" y="2367"/>
              <a:ext cx="3" cy="1"/>
            </a:xfrm>
            <a:prstGeom prst="line">
              <a:avLst/>
            </a:prstGeom>
            <a:noFill/>
            <a:ln w="28575">
              <a:solidFill>
                <a:schemeClr val="tx1"/>
              </a:solidFill>
              <a:round/>
              <a:headEnd/>
              <a:tailEnd/>
            </a:ln>
          </p:spPr>
          <p:txBody>
            <a:bodyPr/>
            <a:lstStyle/>
            <a:p>
              <a:endParaRPr lang="en-US" sz="2133"/>
            </a:p>
          </p:txBody>
        </p:sp>
        <p:sp>
          <p:nvSpPr>
            <p:cNvPr id="63534" name="Line 45"/>
            <p:cNvSpPr>
              <a:spLocks noChangeShapeType="1"/>
            </p:cNvSpPr>
            <p:nvPr/>
          </p:nvSpPr>
          <p:spPr bwMode="auto">
            <a:xfrm flipH="1">
              <a:off x="1884" y="2368"/>
              <a:ext cx="4" cy="1"/>
            </a:xfrm>
            <a:prstGeom prst="line">
              <a:avLst/>
            </a:prstGeom>
            <a:noFill/>
            <a:ln w="28575">
              <a:solidFill>
                <a:schemeClr val="tx1"/>
              </a:solidFill>
              <a:round/>
              <a:headEnd/>
              <a:tailEnd/>
            </a:ln>
          </p:spPr>
          <p:txBody>
            <a:bodyPr/>
            <a:lstStyle/>
            <a:p>
              <a:endParaRPr lang="en-US" sz="2133"/>
            </a:p>
          </p:txBody>
        </p:sp>
        <p:sp>
          <p:nvSpPr>
            <p:cNvPr id="63535" name="Line 46"/>
            <p:cNvSpPr>
              <a:spLocks noChangeShapeType="1"/>
            </p:cNvSpPr>
            <p:nvPr/>
          </p:nvSpPr>
          <p:spPr bwMode="auto">
            <a:xfrm flipH="1">
              <a:off x="1881" y="2369"/>
              <a:ext cx="3" cy="2"/>
            </a:xfrm>
            <a:prstGeom prst="line">
              <a:avLst/>
            </a:prstGeom>
            <a:noFill/>
            <a:ln w="28575">
              <a:solidFill>
                <a:schemeClr val="tx1"/>
              </a:solidFill>
              <a:round/>
              <a:headEnd/>
              <a:tailEnd/>
            </a:ln>
          </p:spPr>
          <p:txBody>
            <a:bodyPr/>
            <a:lstStyle/>
            <a:p>
              <a:endParaRPr lang="en-US" sz="2133"/>
            </a:p>
          </p:txBody>
        </p:sp>
        <p:sp>
          <p:nvSpPr>
            <p:cNvPr id="63536" name="Line 47"/>
            <p:cNvSpPr>
              <a:spLocks noChangeShapeType="1"/>
            </p:cNvSpPr>
            <p:nvPr/>
          </p:nvSpPr>
          <p:spPr bwMode="auto">
            <a:xfrm flipH="1">
              <a:off x="1881" y="3001"/>
              <a:ext cx="549" cy="1"/>
            </a:xfrm>
            <a:prstGeom prst="line">
              <a:avLst/>
            </a:prstGeom>
            <a:noFill/>
            <a:ln w="28575">
              <a:solidFill>
                <a:schemeClr val="tx1"/>
              </a:solidFill>
              <a:round/>
              <a:headEnd/>
              <a:tailEnd/>
            </a:ln>
          </p:spPr>
          <p:txBody>
            <a:bodyPr/>
            <a:lstStyle/>
            <a:p>
              <a:endParaRPr lang="en-US" sz="2133"/>
            </a:p>
          </p:txBody>
        </p:sp>
        <p:sp>
          <p:nvSpPr>
            <p:cNvPr id="63537" name="Line 48"/>
            <p:cNvSpPr>
              <a:spLocks noChangeShapeType="1"/>
            </p:cNvSpPr>
            <p:nvPr/>
          </p:nvSpPr>
          <p:spPr bwMode="auto">
            <a:xfrm flipH="1">
              <a:off x="1881" y="3037"/>
              <a:ext cx="576" cy="1"/>
            </a:xfrm>
            <a:prstGeom prst="line">
              <a:avLst/>
            </a:prstGeom>
            <a:noFill/>
            <a:ln w="28575">
              <a:solidFill>
                <a:schemeClr val="tx1"/>
              </a:solidFill>
              <a:round/>
              <a:headEnd/>
              <a:tailEnd/>
            </a:ln>
          </p:spPr>
          <p:txBody>
            <a:bodyPr/>
            <a:lstStyle/>
            <a:p>
              <a:endParaRPr lang="en-US" sz="2133"/>
            </a:p>
          </p:txBody>
        </p:sp>
        <p:sp>
          <p:nvSpPr>
            <p:cNvPr id="63538" name="Line 49"/>
            <p:cNvSpPr>
              <a:spLocks noChangeShapeType="1"/>
            </p:cNvSpPr>
            <p:nvPr/>
          </p:nvSpPr>
          <p:spPr bwMode="auto">
            <a:xfrm>
              <a:off x="675" y="3560"/>
              <a:ext cx="1" cy="89"/>
            </a:xfrm>
            <a:prstGeom prst="line">
              <a:avLst/>
            </a:prstGeom>
            <a:noFill/>
            <a:ln w="0">
              <a:solidFill>
                <a:schemeClr val="tx1"/>
              </a:solidFill>
              <a:round/>
              <a:headEnd/>
              <a:tailEnd/>
            </a:ln>
          </p:spPr>
          <p:txBody>
            <a:bodyPr/>
            <a:lstStyle/>
            <a:p>
              <a:endParaRPr lang="en-US" sz="2133"/>
            </a:p>
          </p:txBody>
        </p:sp>
        <p:sp>
          <p:nvSpPr>
            <p:cNvPr id="63539" name="Line 50"/>
            <p:cNvSpPr>
              <a:spLocks noChangeShapeType="1"/>
            </p:cNvSpPr>
            <p:nvPr/>
          </p:nvSpPr>
          <p:spPr bwMode="auto">
            <a:xfrm>
              <a:off x="675" y="3560"/>
              <a:ext cx="43" cy="1"/>
            </a:xfrm>
            <a:prstGeom prst="line">
              <a:avLst/>
            </a:prstGeom>
            <a:noFill/>
            <a:ln w="0">
              <a:solidFill>
                <a:schemeClr val="tx1"/>
              </a:solidFill>
              <a:round/>
              <a:headEnd/>
              <a:tailEnd/>
            </a:ln>
          </p:spPr>
          <p:txBody>
            <a:bodyPr/>
            <a:lstStyle/>
            <a:p>
              <a:endParaRPr lang="en-US" sz="2133"/>
            </a:p>
          </p:txBody>
        </p:sp>
        <p:sp>
          <p:nvSpPr>
            <p:cNvPr id="63540" name="Line 51"/>
            <p:cNvSpPr>
              <a:spLocks noChangeShapeType="1"/>
            </p:cNvSpPr>
            <p:nvPr/>
          </p:nvSpPr>
          <p:spPr bwMode="auto">
            <a:xfrm>
              <a:off x="718" y="3560"/>
              <a:ext cx="15" cy="4"/>
            </a:xfrm>
            <a:prstGeom prst="line">
              <a:avLst/>
            </a:prstGeom>
            <a:noFill/>
            <a:ln w="0">
              <a:solidFill>
                <a:schemeClr val="tx1"/>
              </a:solidFill>
              <a:round/>
              <a:headEnd/>
              <a:tailEnd/>
            </a:ln>
          </p:spPr>
          <p:txBody>
            <a:bodyPr/>
            <a:lstStyle/>
            <a:p>
              <a:endParaRPr lang="en-US" sz="2133"/>
            </a:p>
          </p:txBody>
        </p:sp>
        <p:sp>
          <p:nvSpPr>
            <p:cNvPr id="63541" name="Line 52"/>
            <p:cNvSpPr>
              <a:spLocks noChangeShapeType="1"/>
            </p:cNvSpPr>
            <p:nvPr/>
          </p:nvSpPr>
          <p:spPr bwMode="auto">
            <a:xfrm>
              <a:off x="733" y="3564"/>
              <a:ext cx="4" cy="4"/>
            </a:xfrm>
            <a:prstGeom prst="line">
              <a:avLst/>
            </a:prstGeom>
            <a:noFill/>
            <a:ln w="0">
              <a:solidFill>
                <a:schemeClr val="tx1"/>
              </a:solidFill>
              <a:round/>
              <a:headEnd/>
              <a:tailEnd/>
            </a:ln>
          </p:spPr>
          <p:txBody>
            <a:bodyPr/>
            <a:lstStyle/>
            <a:p>
              <a:endParaRPr lang="en-US" sz="2133"/>
            </a:p>
          </p:txBody>
        </p:sp>
        <p:sp>
          <p:nvSpPr>
            <p:cNvPr id="63542" name="Line 53"/>
            <p:cNvSpPr>
              <a:spLocks noChangeShapeType="1"/>
            </p:cNvSpPr>
            <p:nvPr/>
          </p:nvSpPr>
          <p:spPr bwMode="auto">
            <a:xfrm>
              <a:off x="737" y="3568"/>
              <a:ext cx="5" cy="9"/>
            </a:xfrm>
            <a:prstGeom prst="line">
              <a:avLst/>
            </a:prstGeom>
            <a:noFill/>
            <a:ln w="0">
              <a:solidFill>
                <a:schemeClr val="tx1"/>
              </a:solidFill>
              <a:round/>
              <a:headEnd/>
              <a:tailEnd/>
            </a:ln>
          </p:spPr>
          <p:txBody>
            <a:bodyPr/>
            <a:lstStyle/>
            <a:p>
              <a:endParaRPr lang="en-US" sz="2133"/>
            </a:p>
          </p:txBody>
        </p:sp>
        <p:sp>
          <p:nvSpPr>
            <p:cNvPr id="63543" name="Line 54"/>
            <p:cNvSpPr>
              <a:spLocks noChangeShapeType="1"/>
            </p:cNvSpPr>
            <p:nvPr/>
          </p:nvSpPr>
          <p:spPr bwMode="auto">
            <a:xfrm>
              <a:off x="742" y="3577"/>
              <a:ext cx="1" cy="13"/>
            </a:xfrm>
            <a:prstGeom prst="line">
              <a:avLst/>
            </a:prstGeom>
            <a:noFill/>
            <a:ln w="0">
              <a:solidFill>
                <a:schemeClr val="tx1"/>
              </a:solidFill>
              <a:round/>
              <a:headEnd/>
              <a:tailEnd/>
            </a:ln>
          </p:spPr>
          <p:txBody>
            <a:bodyPr/>
            <a:lstStyle/>
            <a:p>
              <a:endParaRPr lang="en-US" sz="2133"/>
            </a:p>
          </p:txBody>
        </p:sp>
        <p:sp>
          <p:nvSpPr>
            <p:cNvPr id="63544" name="Line 55"/>
            <p:cNvSpPr>
              <a:spLocks noChangeShapeType="1"/>
            </p:cNvSpPr>
            <p:nvPr/>
          </p:nvSpPr>
          <p:spPr bwMode="auto">
            <a:xfrm flipH="1">
              <a:off x="737" y="3590"/>
              <a:ext cx="5" cy="8"/>
            </a:xfrm>
            <a:prstGeom prst="line">
              <a:avLst/>
            </a:prstGeom>
            <a:noFill/>
            <a:ln w="0">
              <a:solidFill>
                <a:schemeClr val="tx1"/>
              </a:solidFill>
              <a:round/>
              <a:headEnd/>
              <a:tailEnd/>
            </a:ln>
          </p:spPr>
          <p:txBody>
            <a:bodyPr/>
            <a:lstStyle/>
            <a:p>
              <a:endParaRPr lang="en-US" sz="2133"/>
            </a:p>
          </p:txBody>
        </p:sp>
        <p:sp>
          <p:nvSpPr>
            <p:cNvPr id="63545" name="Line 56"/>
            <p:cNvSpPr>
              <a:spLocks noChangeShapeType="1"/>
            </p:cNvSpPr>
            <p:nvPr/>
          </p:nvSpPr>
          <p:spPr bwMode="auto">
            <a:xfrm flipH="1">
              <a:off x="733" y="3598"/>
              <a:ext cx="4" cy="4"/>
            </a:xfrm>
            <a:prstGeom prst="line">
              <a:avLst/>
            </a:prstGeom>
            <a:noFill/>
            <a:ln w="0">
              <a:solidFill>
                <a:schemeClr val="tx1"/>
              </a:solidFill>
              <a:round/>
              <a:headEnd/>
              <a:tailEnd/>
            </a:ln>
          </p:spPr>
          <p:txBody>
            <a:bodyPr/>
            <a:lstStyle/>
            <a:p>
              <a:endParaRPr lang="en-US" sz="2133"/>
            </a:p>
          </p:txBody>
        </p:sp>
        <p:sp>
          <p:nvSpPr>
            <p:cNvPr id="63546" name="Line 57"/>
            <p:cNvSpPr>
              <a:spLocks noChangeShapeType="1"/>
            </p:cNvSpPr>
            <p:nvPr/>
          </p:nvSpPr>
          <p:spPr bwMode="auto">
            <a:xfrm flipH="1">
              <a:off x="718" y="3602"/>
              <a:ext cx="15" cy="5"/>
            </a:xfrm>
            <a:prstGeom prst="line">
              <a:avLst/>
            </a:prstGeom>
            <a:noFill/>
            <a:ln w="0">
              <a:solidFill>
                <a:schemeClr val="tx1"/>
              </a:solidFill>
              <a:round/>
              <a:headEnd/>
              <a:tailEnd/>
            </a:ln>
          </p:spPr>
          <p:txBody>
            <a:bodyPr/>
            <a:lstStyle/>
            <a:p>
              <a:endParaRPr lang="en-US" sz="2133"/>
            </a:p>
          </p:txBody>
        </p:sp>
        <p:sp>
          <p:nvSpPr>
            <p:cNvPr id="63547" name="Line 58"/>
            <p:cNvSpPr>
              <a:spLocks noChangeShapeType="1"/>
            </p:cNvSpPr>
            <p:nvPr/>
          </p:nvSpPr>
          <p:spPr bwMode="auto">
            <a:xfrm flipH="1">
              <a:off x="675" y="3607"/>
              <a:ext cx="43" cy="1"/>
            </a:xfrm>
            <a:prstGeom prst="line">
              <a:avLst/>
            </a:prstGeom>
            <a:noFill/>
            <a:ln w="0">
              <a:solidFill>
                <a:schemeClr val="tx1"/>
              </a:solidFill>
              <a:round/>
              <a:headEnd/>
              <a:tailEnd/>
            </a:ln>
          </p:spPr>
          <p:txBody>
            <a:bodyPr/>
            <a:lstStyle/>
            <a:p>
              <a:endParaRPr lang="en-US" sz="2133"/>
            </a:p>
          </p:txBody>
        </p:sp>
        <p:sp>
          <p:nvSpPr>
            <p:cNvPr id="63548" name="Line 59"/>
            <p:cNvSpPr>
              <a:spLocks noChangeShapeType="1"/>
            </p:cNvSpPr>
            <p:nvPr/>
          </p:nvSpPr>
          <p:spPr bwMode="auto">
            <a:xfrm>
              <a:off x="776" y="3560"/>
              <a:ext cx="1" cy="89"/>
            </a:xfrm>
            <a:prstGeom prst="line">
              <a:avLst/>
            </a:prstGeom>
            <a:noFill/>
            <a:ln w="0">
              <a:solidFill>
                <a:schemeClr val="tx1"/>
              </a:solidFill>
              <a:round/>
              <a:headEnd/>
              <a:tailEnd/>
            </a:ln>
          </p:spPr>
          <p:txBody>
            <a:bodyPr/>
            <a:lstStyle/>
            <a:p>
              <a:endParaRPr lang="en-US" sz="2133"/>
            </a:p>
          </p:txBody>
        </p:sp>
        <p:sp>
          <p:nvSpPr>
            <p:cNvPr id="63549" name="Line 60"/>
            <p:cNvSpPr>
              <a:spLocks noChangeShapeType="1"/>
            </p:cNvSpPr>
            <p:nvPr/>
          </p:nvSpPr>
          <p:spPr bwMode="auto">
            <a:xfrm>
              <a:off x="776" y="3649"/>
              <a:ext cx="57" cy="1"/>
            </a:xfrm>
            <a:prstGeom prst="line">
              <a:avLst/>
            </a:prstGeom>
            <a:noFill/>
            <a:ln w="0">
              <a:solidFill>
                <a:schemeClr val="tx1"/>
              </a:solidFill>
              <a:round/>
              <a:headEnd/>
              <a:tailEnd/>
            </a:ln>
          </p:spPr>
          <p:txBody>
            <a:bodyPr/>
            <a:lstStyle/>
            <a:p>
              <a:endParaRPr lang="en-US" sz="2133"/>
            </a:p>
          </p:txBody>
        </p:sp>
        <p:sp>
          <p:nvSpPr>
            <p:cNvPr id="63550" name="Line 61"/>
            <p:cNvSpPr>
              <a:spLocks noChangeShapeType="1"/>
            </p:cNvSpPr>
            <p:nvPr/>
          </p:nvSpPr>
          <p:spPr bwMode="auto">
            <a:xfrm flipH="1">
              <a:off x="843" y="3560"/>
              <a:ext cx="38" cy="89"/>
            </a:xfrm>
            <a:prstGeom prst="line">
              <a:avLst/>
            </a:prstGeom>
            <a:noFill/>
            <a:ln w="0">
              <a:solidFill>
                <a:schemeClr val="tx1"/>
              </a:solidFill>
              <a:round/>
              <a:headEnd/>
              <a:tailEnd/>
            </a:ln>
          </p:spPr>
          <p:txBody>
            <a:bodyPr/>
            <a:lstStyle/>
            <a:p>
              <a:endParaRPr lang="en-US" sz="2133"/>
            </a:p>
          </p:txBody>
        </p:sp>
        <p:sp>
          <p:nvSpPr>
            <p:cNvPr id="63551" name="Line 62"/>
            <p:cNvSpPr>
              <a:spLocks noChangeShapeType="1"/>
            </p:cNvSpPr>
            <p:nvPr/>
          </p:nvSpPr>
          <p:spPr bwMode="auto">
            <a:xfrm>
              <a:off x="881" y="3560"/>
              <a:ext cx="38" cy="89"/>
            </a:xfrm>
            <a:prstGeom prst="line">
              <a:avLst/>
            </a:prstGeom>
            <a:noFill/>
            <a:ln w="0">
              <a:solidFill>
                <a:schemeClr val="tx1"/>
              </a:solidFill>
              <a:round/>
              <a:headEnd/>
              <a:tailEnd/>
            </a:ln>
          </p:spPr>
          <p:txBody>
            <a:bodyPr/>
            <a:lstStyle/>
            <a:p>
              <a:endParaRPr lang="en-US" sz="2133"/>
            </a:p>
          </p:txBody>
        </p:sp>
        <p:sp>
          <p:nvSpPr>
            <p:cNvPr id="63552" name="Line 63"/>
            <p:cNvSpPr>
              <a:spLocks noChangeShapeType="1"/>
            </p:cNvSpPr>
            <p:nvPr/>
          </p:nvSpPr>
          <p:spPr bwMode="auto">
            <a:xfrm>
              <a:off x="857" y="3619"/>
              <a:ext cx="48" cy="1"/>
            </a:xfrm>
            <a:prstGeom prst="line">
              <a:avLst/>
            </a:prstGeom>
            <a:noFill/>
            <a:ln w="0">
              <a:solidFill>
                <a:schemeClr val="tx1"/>
              </a:solidFill>
              <a:round/>
              <a:headEnd/>
              <a:tailEnd/>
            </a:ln>
          </p:spPr>
          <p:txBody>
            <a:bodyPr/>
            <a:lstStyle/>
            <a:p>
              <a:endParaRPr lang="en-US" sz="2133"/>
            </a:p>
          </p:txBody>
        </p:sp>
        <p:sp>
          <p:nvSpPr>
            <p:cNvPr id="63553" name="Line 64"/>
            <p:cNvSpPr>
              <a:spLocks noChangeShapeType="1"/>
            </p:cNvSpPr>
            <p:nvPr/>
          </p:nvSpPr>
          <p:spPr bwMode="auto">
            <a:xfrm>
              <a:off x="962" y="3560"/>
              <a:ext cx="1" cy="89"/>
            </a:xfrm>
            <a:prstGeom prst="line">
              <a:avLst/>
            </a:prstGeom>
            <a:noFill/>
            <a:ln w="0">
              <a:solidFill>
                <a:schemeClr val="tx1"/>
              </a:solidFill>
              <a:round/>
              <a:headEnd/>
              <a:tailEnd/>
            </a:ln>
          </p:spPr>
          <p:txBody>
            <a:bodyPr/>
            <a:lstStyle/>
            <a:p>
              <a:endParaRPr lang="en-US" sz="2133"/>
            </a:p>
          </p:txBody>
        </p:sp>
        <p:sp>
          <p:nvSpPr>
            <p:cNvPr id="63554" name="Line 65"/>
            <p:cNvSpPr>
              <a:spLocks noChangeShapeType="1"/>
            </p:cNvSpPr>
            <p:nvPr/>
          </p:nvSpPr>
          <p:spPr bwMode="auto">
            <a:xfrm>
              <a:off x="929" y="3560"/>
              <a:ext cx="67" cy="1"/>
            </a:xfrm>
            <a:prstGeom prst="line">
              <a:avLst/>
            </a:prstGeom>
            <a:noFill/>
            <a:ln w="0">
              <a:solidFill>
                <a:schemeClr val="tx1"/>
              </a:solidFill>
              <a:round/>
              <a:headEnd/>
              <a:tailEnd/>
            </a:ln>
          </p:spPr>
          <p:txBody>
            <a:bodyPr/>
            <a:lstStyle/>
            <a:p>
              <a:endParaRPr lang="en-US" sz="2133"/>
            </a:p>
          </p:txBody>
        </p:sp>
        <p:sp>
          <p:nvSpPr>
            <p:cNvPr id="63555" name="Line 66"/>
            <p:cNvSpPr>
              <a:spLocks noChangeShapeType="1"/>
            </p:cNvSpPr>
            <p:nvPr/>
          </p:nvSpPr>
          <p:spPr bwMode="auto">
            <a:xfrm>
              <a:off x="1020" y="3560"/>
              <a:ext cx="1" cy="89"/>
            </a:xfrm>
            <a:prstGeom prst="line">
              <a:avLst/>
            </a:prstGeom>
            <a:noFill/>
            <a:ln w="0">
              <a:solidFill>
                <a:schemeClr val="tx1"/>
              </a:solidFill>
              <a:round/>
              <a:headEnd/>
              <a:tailEnd/>
            </a:ln>
          </p:spPr>
          <p:txBody>
            <a:bodyPr/>
            <a:lstStyle/>
            <a:p>
              <a:endParaRPr lang="en-US" sz="2133"/>
            </a:p>
          </p:txBody>
        </p:sp>
        <p:sp>
          <p:nvSpPr>
            <p:cNvPr id="63556" name="Line 67"/>
            <p:cNvSpPr>
              <a:spLocks noChangeShapeType="1"/>
            </p:cNvSpPr>
            <p:nvPr/>
          </p:nvSpPr>
          <p:spPr bwMode="auto">
            <a:xfrm>
              <a:off x="1020" y="3560"/>
              <a:ext cx="62" cy="1"/>
            </a:xfrm>
            <a:prstGeom prst="line">
              <a:avLst/>
            </a:prstGeom>
            <a:noFill/>
            <a:ln w="0">
              <a:solidFill>
                <a:schemeClr val="tx1"/>
              </a:solidFill>
              <a:round/>
              <a:headEnd/>
              <a:tailEnd/>
            </a:ln>
          </p:spPr>
          <p:txBody>
            <a:bodyPr/>
            <a:lstStyle/>
            <a:p>
              <a:endParaRPr lang="en-US" sz="2133"/>
            </a:p>
          </p:txBody>
        </p:sp>
        <p:sp>
          <p:nvSpPr>
            <p:cNvPr id="63557" name="Line 68"/>
            <p:cNvSpPr>
              <a:spLocks noChangeShapeType="1"/>
            </p:cNvSpPr>
            <p:nvPr/>
          </p:nvSpPr>
          <p:spPr bwMode="auto">
            <a:xfrm>
              <a:off x="1020" y="3602"/>
              <a:ext cx="38" cy="1"/>
            </a:xfrm>
            <a:prstGeom prst="line">
              <a:avLst/>
            </a:prstGeom>
            <a:noFill/>
            <a:ln w="0">
              <a:solidFill>
                <a:schemeClr val="tx1"/>
              </a:solidFill>
              <a:round/>
              <a:headEnd/>
              <a:tailEnd/>
            </a:ln>
          </p:spPr>
          <p:txBody>
            <a:bodyPr/>
            <a:lstStyle/>
            <a:p>
              <a:endParaRPr lang="en-US" sz="2133"/>
            </a:p>
          </p:txBody>
        </p:sp>
        <p:sp>
          <p:nvSpPr>
            <p:cNvPr id="63558" name="Line 69"/>
            <p:cNvSpPr>
              <a:spLocks noChangeShapeType="1"/>
            </p:cNvSpPr>
            <p:nvPr/>
          </p:nvSpPr>
          <p:spPr bwMode="auto">
            <a:xfrm>
              <a:off x="1020" y="3649"/>
              <a:ext cx="62" cy="1"/>
            </a:xfrm>
            <a:prstGeom prst="line">
              <a:avLst/>
            </a:prstGeom>
            <a:noFill/>
            <a:ln w="0">
              <a:solidFill>
                <a:schemeClr val="tx1"/>
              </a:solidFill>
              <a:round/>
              <a:headEnd/>
              <a:tailEnd/>
            </a:ln>
          </p:spPr>
          <p:txBody>
            <a:bodyPr/>
            <a:lstStyle/>
            <a:p>
              <a:endParaRPr lang="en-US" sz="2133"/>
            </a:p>
          </p:txBody>
        </p:sp>
        <p:sp>
          <p:nvSpPr>
            <p:cNvPr id="63559" name="Line 70"/>
            <p:cNvSpPr>
              <a:spLocks noChangeShapeType="1"/>
            </p:cNvSpPr>
            <p:nvPr/>
          </p:nvSpPr>
          <p:spPr bwMode="auto">
            <a:xfrm flipH="1" flipV="1">
              <a:off x="1163" y="3564"/>
              <a:ext cx="10" cy="9"/>
            </a:xfrm>
            <a:prstGeom prst="line">
              <a:avLst/>
            </a:prstGeom>
            <a:noFill/>
            <a:ln w="0">
              <a:solidFill>
                <a:schemeClr val="tx1"/>
              </a:solidFill>
              <a:round/>
              <a:headEnd/>
              <a:tailEnd/>
            </a:ln>
          </p:spPr>
          <p:txBody>
            <a:bodyPr/>
            <a:lstStyle/>
            <a:p>
              <a:endParaRPr lang="en-US" sz="2133"/>
            </a:p>
          </p:txBody>
        </p:sp>
        <p:sp>
          <p:nvSpPr>
            <p:cNvPr id="63560" name="Line 71"/>
            <p:cNvSpPr>
              <a:spLocks noChangeShapeType="1"/>
            </p:cNvSpPr>
            <p:nvPr/>
          </p:nvSpPr>
          <p:spPr bwMode="auto">
            <a:xfrm flipH="1" flipV="1">
              <a:off x="1149" y="3560"/>
              <a:ext cx="14" cy="4"/>
            </a:xfrm>
            <a:prstGeom prst="line">
              <a:avLst/>
            </a:prstGeom>
            <a:noFill/>
            <a:ln w="0">
              <a:solidFill>
                <a:schemeClr val="tx1"/>
              </a:solidFill>
              <a:round/>
              <a:headEnd/>
              <a:tailEnd/>
            </a:ln>
          </p:spPr>
          <p:txBody>
            <a:bodyPr/>
            <a:lstStyle/>
            <a:p>
              <a:endParaRPr lang="en-US" sz="2133"/>
            </a:p>
          </p:txBody>
        </p:sp>
        <p:sp>
          <p:nvSpPr>
            <p:cNvPr id="63561" name="Line 72"/>
            <p:cNvSpPr>
              <a:spLocks noChangeShapeType="1"/>
            </p:cNvSpPr>
            <p:nvPr/>
          </p:nvSpPr>
          <p:spPr bwMode="auto">
            <a:xfrm flipH="1">
              <a:off x="1130" y="3560"/>
              <a:ext cx="19" cy="1"/>
            </a:xfrm>
            <a:prstGeom prst="line">
              <a:avLst/>
            </a:prstGeom>
            <a:noFill/>
            <a:ln w="0">
              <a:solidFill>
                <a:schemeClr val="tx1"/>
              </a:solidFill>
              <a:round/>
              <a:headEnd/>
              <a:tailEnd/>
            </a:ln>
          </p:spPr>
          <p:txBody>
            <a:bodyPr/>
            <a:lstStyle/>
            <a:p>
              <a:endParaRPr lang="en-US" sz="2133"/>
            </a:p>
          </p:txBody>
        </p:sp>
        <p:sp>
          <p:nvSpPr>
            <p:cNvPr id="63562" name="Line 73"/>
            <p:cNvSpPr>
              <a:spLocks noChangeShapeType="1"/>
            </p:cNvSpPr>
            <p:nvPr/>
          </p:nvSpPr>
          <p:spPr bwMode="auto">
            <a:xfrm flipH="1">
              <a:off x="1115" y="3560"/>
              <a:ext cx="15" cy="4"/>
            </a:xfrm>
            <a:prstGeom prst="line">
              <a:avLst/>
            </a:prstGeom>
            <a:noFill/>
            <a:ln w="0">
              <a:solidFill>
                <a:schemeClr val="tx1"/>
              </a:solidFill>
              <a:round/>
              <a:headEnd/>
              <a:tailEnd/>
            </a:ln>
          </p:spPr>
          <p:txBody>
            <a:bodyPr/>
            <a:lstStyle/>
            <a:p>
              <a:endParaRPr lang="en-US" sz="2133"/>
            </a:p>
          </p:txBody>
        </p:sp>
        <p:sp>
          <p:nvSpPr>
            <p:cNvPr id="63563" name="Line 74"/>
            <p:cNvSpPr>
              <a:spLocks noChangeShapeType="1"/>
            </p:cNvSpPr>
            <p:nvPr/>
          </p:nvSpPr>
          <p:spPr bwMode="auto">
            <a:xfrm flipH="1">
              <a:off x="1106" y="3564"/>
              <a:ext cx="9" cy="9"/>
            </a:xfrm>
            <a:prstGeom prst="line">
              <a:avLst/>
            </a:prstGeom>
            <a:noFill/>
            <a:ln w="0">
              <a:solidFill>
                <a:schemeClr val="tx1"/>
              </a:solidFill>
              <a:round/>
              <a:headEnd/>
              <a:tailEnd/>
            </a:ln>
          </p:spPr>
          <p:txBody>
            <a:bodyPr/>
            <a:lstStyle/>
            <a:p>
              <a:endParaRPr lang="en-US" sz="2133"/>
            </a:p>
          </p:txBody>
        </p:sp>
        <p:sp>
          <p:nvSpPr>
            <p:cNvPr id="63564" name="Line 75"/>
            <p:cNvSpPr>
              <a:spLocks noChangeShapeType="1"/>
            </p:cNvSpPr>
            <p:nvPr/>
          </p:nvSpPr>
          <p:spPr bwMode="auto">
            <a:xfrm>
              <a:off x="1106" y="3573"/>
              <a:ext cx="1" cy="8"/>
            </a:xfrm>
            <a:prstGeom prst="line">
              <a:avLst/>
            </a:prstGeom>
            <a:noFill/>
            <a:ln w="0">
              <a:solidFill>
                <a:schemeClr val="tx1"/>
              </a:solidFill>
              <a:round/>
              <a:headEnd/>
              <a:tailEnd/>
            </a:ln>
          </p:spPr>
          <p:txBody>
            <a:bodyPr/>
            <a:lstStyle/>
            <a:p>
              <a:endParaRPr lang="en-US" sz="2133"/>
            </a:p>
          </p:txBody>
        </p:sp>
        <p:sp>
          <p:nvSpPr>
            <p:cNvPr id="63565" name="Line 76"/>
            <p:cNvSpPr>
              <a:spLocks noChangeShapeType="1"/>
            </p:cNvSpPr>
            <p:nvPr/>
          </p:nvSpPr>
          <p:spPr bwMode="auto">
            <a:xfrm>
              <a:off x="1106" y="3581"/>
              <a:ext cx="4" cy="9"/>
            </a:xfrm>
            <a:prstGeom prst="line">
              <a:avLst/>
            </a:prstGeom>
            <a:noFill/>
            <a:ln w="0">
              <a:solidFill>
                <a:schemeClr val="tx1"/>
              </a:solidFill>
              <a:round/>
              <a:headEnd/>
              <a:tailEnd/>
            </a:ln>
          </p:spPr>
          <p:txBody>
            <a:bodyPr/>
            <a:lstStyle/>
            <a:p>
              <a:endParaRPr lang="en-US" sz="2133"/>
            </a:p>
          </p:txBody>
        </p:sp>
        <p:sp>
          <p:nvSpPr>
            <p:cNvPr id="63566" name="Line 77"/>
            <p:cNvSpPr>
              <a:spLocks noChangeShapeType="1"/>
            </p:cNvSpPr>
            <p:nvPr/>
          </p:nvSpPr>
          <p:spPr bwMode="auto">
            <a:xfrm>
              <a:off x="1110" y="3590"/>
              <a:ext cx="5" cy="4"/>
            </a:xfrm>
            <a:prstGeom prst="line">
              <a:avLst/>
            </a:prstGeom>
            <a:noFill/>
            <a:ln w="0">
              <a:solidFill>
                <a:schemeClr val="tx1"/>
              </a:solidFill>
              <a:round/>
              <a:headEnd/>
              <a:tailEnd/>
            </a:ln>
          </p:spPr>
          <p:txBody>
            <a:bodyPr/>
            <a:lstStyle/>
            <a:p>
              <a:endParaRPr lang="en-US" sz="2133"/>
            </a:p>
          </p:txBody>
        </p:sp>
        <p:sp>
          <p:nvSpPr>
            <p:cNvPr id="63567" name="Line 78"/>
            <p:cNvSpPr>
              <a:spLocks noChangeShapeType="1"/>
            </p:cNvSpPr>
            <p:nvPr/>
          </p:nvSpPr>
          <p:spPr bwMode="auto">
            <a:xfrm>
              <a:off x="1115" y="3594"/>
              <a:ext cx="10" cy="4"/>
            </a:xfrm>
            <a:prstGeom prst="line">
              <a:avLst/>
            </a:prstGeom>
            <a:noFill/>
            <a:ln w="0">
              <a:solidFill>
                <a:schemeClr val="tx1"/>
              </a:solidFill>
              <a:round/>
              <a:headEnd/>
              <a:tailEnd/>
            </a:ln>
          </p:spPr>
          <p:txBody>
            <a:bodyPr/>
            <a:lstStyle/>
            <a:p>
              <a:endParaRPr lang="en-US" sz="2133"/>
            </a:p>
          </p:txBody>
        </p:sp>
        <p:sp>
          <p:nvSpPr>
            <p:cNvPr id="63568" name="Line 79"/>
            <p:cNvSpPr>
              <a:spLocks noChangeShapeType="1"/>
            </p:cNvSpPr>
            <p:nvPr/>
          </p:nvSpPr>
          <p:spPr bwMode="auto">
            <a:xfrm>
              <a:off x="1125" y="3598"/>
              <a:ext cx="29" cy="9"/>
            </a:xfrm>
            <a:prstGeom prst="line">
              <a:avLst/>
            </a:prstGeom>
            <a:noFill/>
            <a:ln w="0">
              <a:solidFill>
                <a:schemeClr val="tx1"/>
              </a:solidFill>
              <a:round/>
              <a:headEnd/>
              <a:tailEnd/>
            </a:ln>
          </p:spPr>
          <p:txBody>
            <a:bodyPr/>
            <a:lstStyle/>
            <a:p>
              <a:endParaRPr lang="en-US" sz="2133"/>
            </a:p>
          </p:txBody>
        </p:sp>
        <p:sp>
          <p:nvSpPr>
            <p:cNvPr id="63569" name="Line 80"/>
            <p:cNvSpPr>
              <a:spLocks noChangeShapeType="1"/>
            </p:cNvSpPr>
            <p:nvPr/>
          </p:nvSpPr>
          <p:spPr bwMode="auto">
            <a:xfrm>
              <a:off x="1154" y="3607"/>
              <a:ext cx="9" cy="4"/>
            </a:xfrm>
            <a:prstGeom prst="line">
              <a:avLst/>
            </a:prstGeom>
            <a:noFill/>
            <a:ln w="0">
              <a:solidFill>
                <a:schemeClr val="tx1"/>
              </a:solidFill>
              <a:round/>
              <a:headEnd/>
              <a:tailEnd/>
            </a:ln>
          </p:spPr>
          <p:txBody>
            <a:bodyPr/>
            <a:lstStyle/>
            <a:p>
              <a:endParaRPr lang="en-US" sz="2133"/>
            </a:p>
          </p:txBody>
        </p:sp>
        <p:sp>
          <p:nvSpPr>
            <p:cNvPr id="63570" name="Line 81"/>
            <p:cNvSpPr>
              <a:spLocks noChangeShapeType="1"/>
            </p:cNvSpPr>
            <p:nvPr/>
          </p:nvSpPr>
          <p:spPr bwMode="auto">
            <a:xfrm>
              <a:off x="1163" y="3611"/>
              <a:ext cx="5" cy="4"/>
            </a:xfrm>
            <a:prstGeom prst="line">
              <a:avLst/>
            </a:prstGeom>
            <a:noFill/>
            <a:ln w="0">
              <a:solidFill>
                <a:schemeClr val="tx1"/>
              </a:solidFill>
              <a:round/>
              <a:headEnd/>
              <a:tailEnd/>
            </a:ln>
          </p:spPr>
          <p:txBody>
            <a:bodyPr/>
            <a:lstStyle/>
            <a:p>
              <a:endParaRPr lang="en-US" sz="2133"/>
            </a:p>
          </p:txBody>
        </p:sp>
        <p:sp>
          <p:nvSpPr>
            <p:cNvPr id="63571" name="Line 82"/>
            <p:cNvSpPr>
              <a:spLocks noChangeShapeType="1"/>
            </p:cNvSpPr>
            <p:nvPr/>
          </p:nvSpPr>
          <p:spPr bwMode="auto">
            <a:xfrm>
              <a:off x="1168" y="3615"/>
              <a:ext cx="5" cy="9"/>
            </a:xfrm>
            <a:prstGeom prst="line">
              <a:avLst/>
            </a:prstGeom>
            <a:noFill/>
            <a:ln w="0">
              <a:solidFill>
                <a:schemeClr val="tx1"/>
              </a:solidFill>
              <a:round/>
              <a:headEnd/>
              <a:tailEnd/>
            </a:ln>
          </p:spPr>
          <p:txBody>
            <a:bodyPr/>
            <a:lstStyle/>
            <a:p>
              <a:endParaRPr lang="en-US" sz="2133"/>
            </a:p>
          </p:txBody>
        </p:sp>
        <p:sp>
          <p:nvSpPr>
            <p:cNvPr id="63572" name="Line 83"/>
            <p:cNvSpPr>
              <a:spLocks noChangeShapeType="1"/>
            </p:cNvSpPr>
            <p:nvPr/>
          </p:nvSpPr>
          <p:spPr bwMode="auto">
            <a:xfrm>
              <a:off x="1173" y="3624"/>
              <a:ext cx="1" cy="13"/>
            </a:xfrm>
            <a:prstGeom prst="line">
              <a:avLst/>
            </a:prstGeom>
            <a:noFill/>
            <a:ln w="0">
              <a:solidFill>
                <a:schemeClr val="tx1"/>
              </a:solidFill>
              <a:round/>
              <a:headEnd/>
              <a:tailEnd/>
            </a:ln>
          </p:spPr>
          <p:txBody>
            <a:bodyPr/>
            <a:lstStyle/>
            <a:p>
              <a:endParaRPr lang="en-US" sz="2133"/>
            </a:p>
          </p:txBody>
        </p:sp>
        <p:sp>
          <p:nvSpPr>
            <p:cNvPr id="63573" name="Line 84"/>
            <p:cNvSpPr>
              <a:spLocks noChangeShapeType="1"/>
            </p:cNvSpPr>
            <p:nvPr/>
          </p:nvSpPr>
          <p:spPr bwMode="auto">
            <a:xfrm flipH="1">
              <a:off x="1163" y="3637"/>
              <a:ext cx="10" cy="8"/>
            </a:xfrm>
            <a:prstGeom prst="line">
              <a:avLst/>
            </a:prstGeom>
            <a:noFill/>
            <a:ln w="0">
              <a:solidFill>
                <a:schemeClr val="tx1"/>
              </a:solidFill>
              <a:round/>
              <a:headEnd/>
              <a:tailEnd/>
            </a:ln>
          </p:spPr>
          <p:txBody>
            <a:bodyPr/>
            <a:lstStyle/>
            <a:p>
              <a:endParaRPr lang="en-US" sz="2133"/>
            </a:p>
          </p:txBody>
        </p:sp>
        <p:sp>
          <p:nvSpPr>
            <p:cNvPr id="63574" name="Line 85"/>
            <p:cNvSpPr>
              <a:spLocks noChangeShapeType="1"/>
            </p:cNvSpPr>
            <p:nvPr/>
          </p:nvSpPr>
          <p:spPr bwMode="auto">
            <a:xfrm flipH="1">
              <a:off x="1149" y="3645"/>
              <a:ext cx="14" cy="4"/>
            </a:xfrm>
            <a:prstGeom prst="line">
              <a:avLst/>
            </a:prstGeom>
            <a:noFill/>
            <a:ln w="0">
              <a:solidFill>
                <a:schemeClr val="tx1"/>
              </a:solidFill>
              <a:round/>
              <a:headEnd/>
              <a:tailEnd/>
            </a:ln>
          </p:spPr>
          <p:txBody>
            <a:bodyPr/>
            <a:lstStyle/>
            <a:p>
              <a:endParaRPr lang="en-US" sz="2133"/>
            </a:p>
          </p:txBody>
        </p:sp>
        <p:sp>
          <p:nvSpPr>
            <p:cNvPr id="63575" name="Line 86"/>
            <p:cNvSpPr>
              <a:spLocks noChangeShapeType="1"/>
            </p:cNvSpPr>
            <p:nvPr/>
          </p:nvSpPr>
          <p:spPr bwMode="auto">
            <a:xfrm flipH="1">
              <a:off x="1130" y="3649"/>
              <a:ext cx="19" cy="1"/>
            </a:xfrm>
            <a:prstGeom prst="line">
              <a:avLst/>
            </a:prstGeom>
            <a:noFill/>
            <a:ln w="0">
              <a:solidFill>
                <a:schemeClr val="tx1"/>
              </a:solidFill>
              <a:round/>
              <a:headEnd/>
              <a:tailEnd/>
            </a:ln>
          </p:spPr>
          <p:txBody>
            <a:bodyPr/>
            <a:lstStyle/>
            <a:p>
              <a:endParaRPr lang="en-US" sz="2133"/>
            </a:p>
          </p:txBody>
        </p:sp>
        <p:sp>
          <p:nvSpPr>
            <p:cNvPr id="63576" name="Line 87"/>
            <p:cNvSpPr>
              <a:spLocks noChangeShapeType="1"/>
            </p:cNvSpPr>
            <p:nvPr/>
          </p:nvSpPr>
          <p:spPr bwMode="auto">
            <a:xfrm flipH="1" flipV="1">
              <a:off x="1115" y="3645"/>
              <a:ext cx="15" cy="4"/>
            </a:xfrm>
            <a:prstGeom prst="line">
              <a:avLst/>
            </a:prstGeom>
            <a:noFill/>
            <a:ln w="0">
              <a:solidFill>
                <a:schemeClr val="tx1"/>
              </a:solidFill>
              <a:round/>
              <a:headEnd/>
              <a:tailEnd/>
            </a:ln>
          </p:spPr>
          <p:txBody>
            <a:bodyPr/>
            <a:lstStyle/>
            <a:p>
              <a:endParaRPr lang="en-US" sz="2133"/>
            </a:p>
          </p:txBody>
        </p:sp>
        <p:sp>
          <p:nvSpPr>
            <p:cNvPr id="63577" name="Line 88"/>
            <p:cNvSpPr>
              <a:spLocks noChangeShapeType="1"/>
            </p:cNvSpPr>
            <p:nvPr/>
          </p:nvSpPr>
          <p:spPr bwMode="auto">
            <a:xfrm flipH="1" flipV="1">
              <a:off x="1106" y="3637"/>
              <a:ext cx="9" cy="8"/>
            </a:xfrm>
            <a:prstGeom prst="line">
              <a:avLst/>
            </a:prstGeom>
            <a:noFill/>
            <a:ln w="0">
              <a:solidFill>
                <a:schemeClr val="tx1"/>
              </a:solidFill>
              <a:round/>
              <a:headEnd/>
              <a:tailEnd/>
            </a:ln>
          </p:spPr>
          <p:txBody>
            <a:bodyPr/>
            <a:lstStyle/>
            <a:p>
              <a:endParaRPr lang="en-US" sz="2133"/>
            </a:p>
          </p:txBody>
        </p:sp>
        <p:sp>
          <p:nvSpPr>
            <p:cNvPr id="63578" name="Line 89"/>
            <p:cNvSpPr>
              <a:spLocks noChangeShapeType="1"/>
            </p:cNvSpPr>
            <p:nvPr/>
          </p:nvSpPr>
          <p:spPr bwMode="auto">
            <a:xfrm>
              <a:off x="1307" y="3560"/>
              <a:ext cx="1" cy="89"/>
            </a:xfrm>
            <a:prstGeom prst="line">
              <a:avLst/>
            </a:prstGeom>
            <a:noFill/>
            <a:ln w="0">
              <a:solidFill>
                <a:schemeClr val="tx1"/>
              </a:solidFill>
              <a:round/>
              <a:headEnd/>
              <a:tailEnd/>
            </a:ln>
          </p:spPr>
          <p:txBody>
            <a:bodyPr/>
            <a:lstStyle/>
            <a:p>
              <a:endParaRPr lang="en-US" sz="2133"/>
            </a:p>
          </p:txBody>
        </p:sp>
        <p:sp>
          <p:nvSpPr>
            <p:cNvPr id="63579" name="Line 90"/>
            <p:cNvSpPr>
              <a:spLocks noChangeShapeType="1"/>
            </p:cNvSpPr>
            <p:nvPr/>
          </p:nvSpPr>
          <p:spPr bwMode="auto">
            <a:xfrm>
              <a:off x="1345" y="3560"/>
              <a:ext cx="1" cy="89"/>
            </a:xfrm>
            <a:prstGeom prst="line">
              <a:avLst/>
            </a:prstGeom>
            <a:noFill/>
            <a:ln w="0">
              <a:solidFill>
                <a:schemeClr val="tx1"/>
              </a:solidFill>
              <a:round/>
              <a:headEnd/>
              <a:tailEnd/>
            </a:ln>
          </p:spPr>
          <p:txBody>
            <a:bodyPr/>
            <a:lstStyle/>
            <a:p>
              <a:endParaRPr lang="en-US" sz="2133"/>
            </a:p>
          </p:txBody>
        </p:sp>
        <p:sp>
          <p:nvSpPr>
            <p:cNvPr id="63580" name="Line 91"/>
            <p:cNvSpPr>
              <a:spLocks noChangeShapeType="1"/>
            </p:cNvSpPr>
            <p:nvPr/>
          </p:nvSpPr>
          <p:spPr bwMode="auto">
            <a:xfrm>
              <a:off x="1345" y="3560"/>
              <a:ext cx="62" cy="1"/>
            </a:xfrm>
            <a:prstGeom prst="line">
              <a:avLst/>
            </a:prstGeom>
            <a:noFill/>
            <a:ln w="0">
              <a:solidFill>
                <a:schemeClr val="tx1"/>
              </a:solidFill>
              <a:round/>
              <a:headEnd/>
              <a:tailEnd/>
            </a:ln>
          </p:spPr>
          <p:txBody>
            <a:bodyPr/>
            <a:lstStyle/>
            <a:p>
              <a:endParaRPr lang="en-US" sz="2133"/>
            </a:p>
          </p:txBody>
        </p:sp>
        <p:sp>
          <p:nvSpPr>
            <p:cNvPr id="63581" name="Line 92"/>
            <p:cNvSpPr>
              <a:spLocks noChangeShapeType="1"/>
            </p:cNvSpPr>
            <p:nvPr/>
          </p:nvSpPr>
          <p:spPr bwMode="auto">
            <a:xfrm>
              <a:off x="1345" y="3602"/>
              <a:ext cx="38" cy="1"/>
            </a:xfrm>
            <a:prstGeom prst="line">
              <a:avLst/>
            </a:prstGeom>
            <a:noFill/>
            <a:ln w="0">
              <a:solidFill>
                <a:schemeClr val="tx1"/>
              </a:solidFill>
              <a:round/>
              <a:headEnd/>
              <a:tailEnd/>
            </a:ln>
          </p:spPr>
          <p:txBody>
            <a:bodyPr/>
            <a:lstStyle/>
            <a:p>
              <a:endParaRPr lang="en-US" sz="2133"/>
            </a:p>
          </p:txBody>
        </p:sp>
        <p:sp>
          <p:nvSpPr>
            <p:cNvPr id="63582" name="Line 93"/>
            <p:cNvSpPr>
              <a:spLocks noChangeShapeType="1"/>
            </p:cNvSpPr>
            <p:nvPr/>
          </p:nvSpPr>
          <p:spPr bwMode="auto">
            <a:xfrm>
              <a:off x="1531" y="3560"/>
              <a:ext cx="1" cy="89"/>
            </a:xfrm>
            <a:prstGeom prst="line">
              <a:avLst/>
            </a:prstGeom>
            <a:noFill/>
            <a:ln w="0">
              <a:solidFill>
                <a:schemeClr val="tx1"/>
              </a:solidFill>
              <a:round/>
              <a:headEnd/>
              <a:tailEnd/>
            </a:ln>
          </p:spPr>
          <p:txBody>
            <a:bodyPr/>
            <a:lstStyle/>
            <a:p>
              <a:endParaRPr lang="en-US" sz="2133"/>
            </a:p>
          </p:txBody>
        </p:sp>
        <p:sp>
          <p:nvSpPr>
            <p:cNvPr id="63583" name="Line 94"/>
            <p:cNvSpPr>
              <a:spLocks noChangeShapeType="1"/>
            </p:cNvSpPr>
            <p:nvPr/>
          </p:nvSpPr>
          <p:spPr bwMode="auto">
            <a:xfrm>
              <a:off x="1531" y="3560"/>
              <a:ext cx="43" cy="1"/>
            </a:xfrm>
            <a:prstGeom prst="line">
              <a:avLst/>
            </a:prstGeom>
            <a:noFill/>
            <a:ln w="0">
              <a:solidFill>
                <a:schemeClr val="tx1"/>
              </a:solidFill>
              <a:round/>
              <a:headEnd/>
              <a:tailEnd/>
            </a:ln>
          </p:spPr>
          <p:txBody>
            <a:bodyPr/>
            <a:lstStyle/>
            <a:p>
              <a:endParaRPr lang="en-US" sz="2133"/>
            </a:p>
          </p:txBody>
        </p:sp>
        <p:sp>
          <p:nvSpPr>
            <p:cNvPr id="63584" name="Line 95"/>
            <p:cNvSpPr>
              <a:spLocks noChangeShapeType="1"/>
            </p:cNvSpPr>
            <p:nvPr/>
          </p:nvSpPr>
          <p:spPr bwMode="auto">
            <a:xfrm>
              <a:off x="1574" y="3560"/>
              <a:ext cx="15" cy="4"/>
            </a:xfrm>
            <a:prstGeom prst="line">
              <a:avLst/>
            </a:prstGeom>
            <a:noFill/>
            <a:ln w="0">
              <a:solidFill>
                <a:schemeClr val="tx1"/>
              </a:solidFill>
              <a:round/>
              <a:headEnd/>
              <a:tailEnd/>
            </a:ln>
          </p:spPr>
          <p:txBody>
            <a:bodyPr/>
            <a:lstStyle/>
            <a:p>
              <a:endParaRPr lang="en-US" sz="2133"/>
            </a:p>
          </p:txBody>
        </p:sp>
        <p:sp>
          <p:nvSpPr>
            <p:cNvPr id="63585" name="Line 96"/>
            <p:cNvSpPr>
              <a:spLocks noChangeShapeType="1"/>
            </p:cNvSpPr>
            <p:nvPr/>
          </p:nvSpPr>
          <p:spPr bwMode="auto">
            <a:xfrm>
              <a:off x="1589" y="3564"/>
              <a:ext cx="4" cy="4"/>
            </a:xfrm>
            <a:prstGeom prst="line">
              <a:avLst/>
            </a:prstGeom>
            <a:noFill/>
            <a:ln w="0">
              <a:solidFill>
                <a:schemeClr val="tx1"/>
              </a:solidFill>
              <a:round/>
              <a:headEnd/>
              <a:tailEnd/>
            </a:ln>
          </p:spPr>
          <p:txBody>
            <a:bodyPr/>
            <a:lstStyle/>
            <a:p>
              <a:endParaRPr lang="en-US" sz="2133"/>
            </a:p>
          </p:txBody>
        </p:sp>
        <p:sp>
          <p:nvSpPr>
            <p:cNvPr id="63586" name="Line 97"/>
            <p:cNvSpPr>
              <a:spLocks noChangeShapeType="1"/>
            </p:cNvSpPr>
            <p:nvPr/>
          </p:nvSpPr>
          <p:spPr bwMode="auto">
            <a:xfrm>
              <a:off x="1593" y="3568"/>
              <a:ext cx="5" cy="9"/>
            </a:xfrm>
            <a:prstGeom prst="line">
              <a:avLst/>
            </a:prstGeom>
            <a:noFill/>
            <a:ln w="0">
              <a:solidFill>
                <a:schemeClr val="tx1"/>
              </a:solidFill>
              <a:round/>
              <a:headEnd/>
              <a:tailEnd/>
            </a:ln>
          </p:spPr>
          <p:txBody>
            <a:bodyPr/>
            <a:lstStyle/>
            <a:p>
              <a:endParaRPr lang="en-US" sz="2133"/>
            </a:p>
          </p:txBody>
        </p:sp>
        <p:sp>
          <p:nvSpPr>
            <p:cNvPr id="63587" name="Line 98"/>
            <p:cNvSpPr>
              <a:spLocks noChangeShapeType="1"/>
            </p:cNvSpPr>
            <p:nvPr/>
          </p:nvSpPr>
          <p:spPr bwMode="auto">
            <a:xfrm>
              <a:off x="1598" y="3577"/>
              <a:ext cx="1" cy="8"/>
            </a:xfrm>
            <a:prstGeom prst="line">
              <a:avLst/>
            </a:prstGeom>
            <a:noFill/>
            <a:ln w="0">
              <a:solidFill>
                <a:schemeClr val="tx1"/>
              </a:solidFill>
              <a:round/>
              <a:headEnd/>
              <a:tailEnd/>
            </a:ln>
          </p:spPr>
          <p:txBody>
            <a:bodyPr/>
            <a:lstStyle/>
            <a:p>
              <a:endParaRPr lang="en-US" sz="2133"/>
            </a:p>
          </p:txBody>
        </p:sp>
        <p:sp>
          <p:nvSpPr>
            <p:cNvPr id="63588" name="Line 99"/>
            <p:cNvSpPr>
              <a:spLocks noChangeShapeType="1"/>
            </p:cNvSpPr>
            <p:nvPr/>
          </p:nvSpPr>
          <p:spPr bwMode="auto">
            <a:xfrm flipH="1">
              <a:off x="1593" y="3585"/>
              <a:ext cx="5" cy="9"/>
            </a:xfrm>
            <a:prstGeom prst="line">
              <a:avLst/>
            </a:prstGeom>
            <a:noFill/>
            <a:ln w="0">
              <a:solidFill>
                <a:schemeClr val="tx1"/>
              </a:solidFill>
              <a:round/>
              <a:headEnd/>
              <a:tailEnd/>
            </a:ln>
          </p:spPr>
          <p:txBody>
            <a:bodyPr/>
            <a:lstStyle/>
            <a:p>
              <a:endParaRPr lang="en-US" sz="2133"/>
            </a:p>
          </p:txBody>
        </p:sp>
        <p:sp>
          <p:nvSpPr>
            <p:cNvPr id="63589" name="Line 100"/>
            <p:cNvSpPr>
              <a:spLocks noChangeShapeType="1"/>
            </p:cNvSpPr>
            <p:nvPr/>
          </p:nvSpPr>
          <p:spPr bwMode="auto">
            <a:xfrm flipH="1">
              <a:off x="1589" y="3594"/>
              <a:ext cx="4" cy="4"/>
            </a:xfrm>
            <a:prstGeom prst="line">
              <a:avLst/>
            </a:prstGeom>
            <a:noFill/>
            <a:ln w="0">
              <a:solidFill>
                <a:schemeClr val="tx1"/>
              </a:solidFill>
              <a:round/>
              <a:headEnd/>
              <a:tailEnd/>
            </a:ln>
          </p:spPr>
          <p:txBody>
            <a:bodyPr/>
            <a:lstStyle/>
            <a:p>
              <a:endParaRPr lang="en-US" sz="2133"/>
            </a:p>
          </p:txBody>
        </p:sp>
        <p:sp>
          <p:nvSpPr>
            <p:cNvPr id="63590" name="Line 101"/>
            <p:cNvSpPr>
              <a:spLocks noChangeShapeType="1"/>
            </p:cNvSpPr>
            <p:nvPr/>
          </p:nvSpPr>
          <p:spPr bwMode="auto">
            <a:xfrm flipH="1">
              <a:off x="1574" y="3598"/>
              <a:ext cx="15" cy="4"/>
            </a:xfrm>
            <a:prstGeom prst="line">
              <a:avLst/>
            </a:prstGeom>
            <a:noFill/>
            <a:ln w="0">
              <a:solidFill>
                <a:schemeClr val="tx1"/>
              </a:solidFill>
              <a:round/>
              <a:headEnd/>
              <a:tailEnd/>
            </a:ln>
          </p:spPr>
          <p:txBody>
            <a:bodyPr/>
            <a:lstStyle/>
            <a:p>
              <a:endParaRPr lang="en-US" sz="2133"/>
            </a:p>
          </p:txBody>
        </p:sp>
        <p:sp>
          <p:nvSpPr>
            <p:cNvPr id="63591" name="Line 102"/>
            <p:cNvSpPr>
              <a:spLocks noChangeShapeType="1"/>
            </p:cNvSpPr>
            <p:nvPr/>
          </p:nvSpPr>
          <p:spPr bwMode="auto">
            <a:xfrm flipH="1">
              <a:off x="1531" y="3602"/>
              <a:ext cx="43" cy="1"/>
            </a:xfrm>
            <a:prstGeom prst="line">
              <a:avLst/>
            </a:prstGeom>
            <a:noFill/>
            <a:ln w="0">
              <a:solidFill>
                <a:schemeClr val="tx1"/>
              </a:solidFill>
              <a:round/>
              <a:headEnd/>
              <a:tailEnd/>
            </a:ln>
          </p:spPr>
          <p:txBody>
            <a:bodyPr/>
            <a:lstStyle/>
            <a:p>
              <a:endParaRPr lang="en-US" sz="2133"/>
            </a:p>
          </p:txBody>
        </p:sp>
        <p:sp>
          <p:nvSpPr>
            <p:cNvPr id="63592" name="Line 103"/>
            <p:cNvSpPr>
              <a:spLocks noChangeShapeType="1"/>
            </p:cNvSpPr>
            <p:nvPr/>
          </p:nvSpPr>
          <p:spPr bwMode="auto">
            <a:xfrm>
              <a:off x="1565" y="3602"/>
              <a:ext cx="33" cy="47"/>
            </a:xfrm>
            <a:prstGeom prst="line">
              <a:avLst/>
            </a:prstGeom>
            <a:noFill/>
            <a:ln w="0">
              <a:solidFill>
                <a:schemeClr val="tx1"/>
              </a:solidFill>
              <a:round/>
              <a:headEnd/>
              <a:tailEnd/>
            </a:ln>
          </p:spPr>
          <p:txBody>
            <a:bodyPr/>
            <a:lstStyle/>
            <a:p>
              <a:endParaRPr lang="en-US" sz="2133"/>
            </a:p>
          </p:txBody>
        </p:sp>
        <p:sp>
          <p:nvSpPr>
            <p:cNvPr id="63593" name="Line 104"/>
            <p:cNvSpPr>
              <a:spLocks noChangeShapeType="1"/>
            </p:cNvSpPr>
            <p:nvPr/>
          </p:nvSpPr>
          <p:spPr bwMode="auto">
            <a:xfrm>
              <a:off x="1632" y="3560"/>
              <a:ext cx="1" cy="89"/>
            </a:xfrm>
            <a:prstGeom prst="line">
              <a:avLst/>
            </a:prstGeom>
            <a:noFill/>
            <a:ln w="0">
              <a:solidFill>
                <a:schemeClr val="tx1"/>
              </a:solidFill>
              <a:round/>
              <a:headEnd/>
              <a:tailEnd/>
            </a:ln>
          </p:spPr>
          <p:txBody>
            <a:bodyPr/>
            <a:lstStyle/>
            <a:p>
              <a:endParaRPr lang="en-US" sz="2133"/>
            </a:p>
          </p:txBody>
        </p:sp>
        <p:sp>
          <p:nvSpPr>
            <p:cNvPr id="63594" name="Line 105"/>
            <p:cNvSpPr>
              <a:spLocks noChangeShapeType="1"/>
            </p:cNvSpPr>
            <p:nvPr/>
          </p:nvSpPr>
          <p:spPr bwMode="auto">
            <a:xfrm>
              <a:off x="1632" y="3560"/>
              <a:ext cx="62" cy="1"/>
            </a:xfrm>
            <a:prstGeom prst="line">
              <a:avLst/>
            </a:prstGeom>
            <a:noFill/>
            <a:ln w="0">
              <a:solidFill>
                <a:schemeClr val="tx1"/>
              </a:solidFill>
              <a:round/>
              <a:headEnd/>
              <a:tailEnd/>
            </a:ln>
          </p:spPr>
          <p:txBody>
            <a:bodyPr/>
            <a:lstStyle/>
            <a:p>
              <a:endParaRPr lang="en-US" sz="2133"/>
            </a:p>
          </p:txBody>
        </p:sp>
        <p:sp>
          <p:nvSpPr>
            <p:cNvPr id="63595" name="Line 106"/>
            <p:cNvSpPr>
              <a:spLocks noChangeShapeType="1"/>
            </p:cNvSpPr>
            <p:nvPr/>
          </p:nvSpPr>
          <p:spPr bwMode="auto">
            <a:xfrm>
              <a:off x="1632" y="3602"/>
              <a:ext cx="38" cy="1"/>
            </a:xfrm>
            <a:prstGeom prst="line">
              <a:avLst/>
            </a:prstGeom>
            <a:noFill/>
            <a:ln w="0">
              <a:solidFill>
                <a:schemeClr val="tx1"/>
              </a:solidFill>
              <a:round/>
              <a:headEnd/>
              <a:tailEnd/>
            </a:ln>
          </p:spPr>
          <p:txBody>
            <a:bodyPr/>
            <a:lstStyle/>
            <a:p>
              <a:endParaRPr lang="en-US" sz="2133"/>
            </a:p>
          </p:txBody>
        </p:sp>
        <p:sp>
          <p:nvSpPr>
            <p:cNvPr id="63596" name="Line 107"/>
            <p:cNvSpPr>
              <a:spLocks noChangeShapeType="1"/>
            </p:cNvSpPr>
            <p:nvPr/>
          </p:nvSpPr>
          <p:spPr bwMode="auto">
            <a:xfrm>
              <a:off x="1632" y="3649"/>
              <a:ext cx="62" cy="1"/>
            </a:xfrm>
            <a:prstGeom prst="line">
              <a:avLst/>
            </a:prstGeom>
            <a:noFill/>
            <a:ln w="0">
              <a:solidFill>
                <a:schemeClr val="tx1"/>
              </a:solidFill>
              <a:round/>
              <a:headEnd/>
              <a:tailEnd/>
            </a:ln>
          </p:spPr>
          <p:txBody>
            <a:bodyPr/>
            <a:lstStyle/>
            <a:p>
              <a:endParaRPr lang="en-US" sz="2133"/>
            </a:p>
          </p:txBody>
        </p:sp>
        <p:sp>
          <p:nvSpPr>
            <p:cNvPr id="63597" name="Line 108"/>
            <p:cNvSpPr>
              <a:spLocks noChangeShapeType="1"/>
            </p:cNvSpPr>
            <p:nvPr/>
          </p:nvSpPr>
          <p:spPr bwMode="auto">
            <a:xfrm flipH="1">
              <a:off x="1737" y="3560"/>
              <a:ext cx="9" cy="4"/>
            </a:xfrm>
            <a:prstGeom prst="line">
              <a:avLst/>
            </a:prstGeom>
            <a:noFill/>
            <a:ln w="0">
              <a:solidFill>
                <a:schemeClr val="tx1"/>
              </a:solidFill>
              <a:round/>
              <a:headEnd/>
              <a:tailEnd/>
            </a:ln>
          </p:spPr>
          <p:txBody>
            <a:bodyPr/>
            <a:lstStyle/>
            <a:p>
              <a:endParaRPr lang="en-US" sz="2133"/>
            </a:p>
          </p:txBody>
        </p:sp>
        <p:sp>
          <p:nvSpPr>
            <p:cNvPr id="63598" name="Line 109"/>
            <p:cNvSpPr>
              <a:spLocks noChangeShapeType="1"/>
            </p:cNvSpPr>
            <p:nvPr/>
          </p:nvSpPr>
          <p:spPr bwMode="auto">
            <a:xfrm flipH="1">
              <a:off x="1727" y="3564"/>
              <a:ext cx="10" cy="9"/>
            </a:xfrm>
            <a:prstGeom prst="line">
              <a:avLst/>
            </a:prstGeom>
            <a:noFill/>
            <a:ln w="0">
              <a:solidFill>
                <a:schemeClr val="tx1"/>
              </a:solidFill>
              <a:round/>
              <a:headEnd/>
              <a:tailEnd/>
            </a:ln>
          </p:spPr>
          <p:txBody>
            <a:bodyPr/>
            <a:lstStyle/>
            <a:p>
              <a:endParaRPr lang="en-US" sz="2133"/>
            </a:p>
          </p:txBody>
        </p:sp>
        <p:sp>
          <p:nvSpPr>
            <p:cNvPr id="63599" name="Line 110"/>
            <p:cNvSpPr>
              <a:spLocks noChangeShapeType="1"/>
            </p:cNvSpPr>
            <p:nvPr/>
          </p:nvSpPr>
          <p:spPr bwMode="auto">
            <a:xfrm flipH="1">
              <a:off x="1722" y="3573"/>
              <a:ext cx="5" cy="8"/>
            </a:xfrm>
            <a:prstGeom prst="line">
              <a:avLst/>
            </a:prstGeom>
            <a:noFill/>
            <a:ln w="0">
              <a:solidFill>
                <a:schemeClr val="tx1"/>
              </a:solidFill>
              <a:round/>
              <a:headEnd/>
              <a:tailEnd/>
            </a:ln>
          </p:spPr>
          <p:txBody>
            <a:bodyPr/>
            <a:lstStyle/>
            <a:p>
              <a:endParaRPr lang="en-US" sz="2133"/>
            </a:p>
          </p:txBody>
        </p:sp>
        <p:sp>
          <p:nvSpPr>
            <p:cNvPr id="63600" name="Line 111"/>
            <p:cNvSpPr>
              <a:spLocks noChangeShapeType="1"/>
            </p:cNvSpPr>
            <p:nvPr/>
          </p:nvSpPr>
          <p:spPr bwMode="auto">
            <a:xfrm flipH="1">
              <a:off x="1718" y="3581"/>
              <a:ext cx="4" cy="13"/>
            </a:xfrm>
            <a:prstGeom prst="line">
              <a:avLst/>
            </a:prstGeom>
            <a:noFill/>
            <a:ln w="0">
              <a:solidFill>
                <a:schemeClr val="tx1"/>
              </a:solidFill>
              <a:round/>
              <a:headEnd/>
              <a:tailEnd/>
            </a:ln>
          </p:spPr>
          <p:txBody>
            <a:bodyPr/>
            <a:lstStyle/>
            <a:p>
              <a:endParaRPr lang="en-US" sz="2133"/>
            </a:p>
          </p:txBody>
        </p:sp>
        <p:sp>
          <p:nvSpPr>
            <p:cNvPr id="63601" name="Line 112"/>
            <p:cNvSpPr>
              <a:spLocks noChangeShapeType="1"/>
            </p:cNvSpPr>
            <p:nvPr/>
          </p:nvSpPr>
          <p:spPr bwMode="auto">
            <a:xfrm>
              <a:off x="1718" y="3594"/>
              <a:ext cx="1" cy="21"/>
            </a:xfrm>
            <a:prstGeom prst="line">
              <a:avLst/>
            </a:prstGeom>
            <a:noFill/>
            <a:ln w="0">
              <a:solidFill>
                <a:schemeClr val="tx1"/>
              </a:solidFill>
              <a:round/>
              <a:headEnd/>
              <a:tailEnd/>
            </a:ln>
          </p:spPr>
          <p:txBody>
            <a:bodyPr/>
            <a:lstStyle/>
            <a:p>
              <a:endParaRPr lang="en-US" sz="2133"/>
            </a:p>
          </p:txBody>
        </p:sp>
        <p:sp>
          <p:nvSpPr>
            <p:cNvPr id="63602" name="Line 113"/>
            <p:cNvSpPr>
              <a:spLocks noChangeShapeType="1"/>
            </p:cNvSpPr>
            <p:nvPr/>
          </p:nvSpPr>
          <p:spPr bwMode="auto">
            <a:xfrm>
              <a:off x="1718" y="3615"/>
              <a:ext cx="4" cy="13"/>
            </a:xfrm>
            <a:prstGeom prst="line">
              <a:avLst/>
            </a:prstGeom>
            <a:noFill/>
            <a:ln w="0">
              <a:solidFill>
                <a:schemeClr val="tx1"/>
              </a:solidFill>
              <a:round/>
              <a:headEnd/>
              <a:tailEnd/>
            </a:ln>
          </p:spPr>
          <p:txBody>
            <a:bodyPr/>
            <a:lstStyle/>
            <a:p>
              <a:endParaRPr lang="en-US" sz="2133"/>
            </a:p>
          </p:txBody>
        </p:sp>
        <p:sp>
          <p:nvSpPr>
            <p:cNvPr id="63603" name="Line 114"/>
            <p:cNvSpPr>
              <a:spLocks noChangeShapeType="1"/>
            </p:cNvSpPr>
            <p:nvPr/>
          </p:nvSpPr>
          <p:spPr bwMode="auto">
            <a:xfrm>
              <a:off x="1722" y="3628"/>
              <a:ext cx="5" cy="9"/>
            </a:xfrm>
            <a:prstGeom prst="line">
              <a:avLst/>
            </a:prstGeom>
            <a:noFill/>
            <a:ln w="0">
              <a:solidFill>
                <a:schemeClr val="tx1"/>
              </a:solidFill>
              <a:round/>
              <a:headEnd/>
              <a:tailEnd/>
            </a:ln>
          </p:spPr>
          <p:txBody>
            <a:bodyPr/>
            <a:lstStyle/>
            <a:p>
              <a:endParaRPr lang="en-US" sz="2133"/>
            </a:p>
          </p:txBody>
        </p:sp>
        <p:sp>
          <p:nvSpPr>
            <p:cNvPr id="63604" name="Line 115"/>
            <p:cNvSpPr>
              <a:spLocks noChangeShapeType="1"/>
            </p:cNvSpPr>
            <p:nvPr/>
          </p:nvSpPr>
          <p:spPr bwMode="auto">
            <a:xfrm>
              <a:off x="1727" y="3637"/>
              <a:ext cx="10" cy="8"/>
            </a:xfrm>
            <a:prstGeom prst="line">
              <a:avLst/>
            </a:prstGeom>
            <a:noFill/>
            <a:ln w="0">
              <a:solidFill>
                <a:schemeClr val="tx1"/>
              </a:solidFill>
              <a:round/>
              <a:headEnd/>
              <a:tailEnd/>
            </a:ln>
          </p:spPr>
          <p:txBody>
            <a:bodyPr/>
            <a:lstStyle/>
            <a:p>
              <a:endParaRPr lang="en-US" sz="2133"/>
            </a:p>
          </p:txBody>
        </p:sp>
        <p:sp>
          <p:nvSpPr>
            <p:cNvPr id="63605" name="Line 116"/>
            <p:cNvSpPr>
              <a:spLocks noChangeShapeType="1"/>
            </p:cNvSpPr>
            <p:nvPr/>
          </p:nvSpPr>
          <p:spPr bwMode="auto">
            <a:xfrm>
              <a:off x="1737" y="3645"/>
              <a:ext cx="9" cy="4"/>
            </a:xfrm>
            <a:prstGeom prst="line">
              <a:avLst/>
            </a:prstGeom>
            <a:noFill/>
            <a:ln w="0">
              <a:solidFill>
                <a:schemeClr val="tx1"/>
              </a:solidFill>
              <a:round/>
              <a:headEnd/>
              <a:tailEnd/>
            </a:ln>
          </p:spPr>
          <p:txBody>
            <a:bodyPr/>
            <a:lstStyle/>
            <a:p>
              <a:endParaRPr lang="en-US" sz="2133"/>
            </a:p>
          </p:txBody>
        </p:sp>
        <p:sp>
          <p:nvSpPr>
            <p:cNvPr id="63606" name="Line 117"/>
            <p:cNvSpPr>
              <a:spLocks noChangeShapeType="1"/>
            </p:cNvSpPr>
            <p:nvPr/>
          </p:nvSpPr>
          <p:spPr bwMode="auto">
            <a:xfrm>
              <a:off x="1746" y="3649"/>
              <a:ext cx="20" cy="1"/>
            </a:xfrm>
            <a:prstGeom prst="line">
              <a:avLst/>
            </a:prstGeom>
            <a:noFill/>
            <a:ln w="0">
              <a:solidFill>
                <a:schemeClr val="tx1"/>
              </a:solidFill>
              <a:round/>
              <a:headEnd/>
              <a:tailEnd/>
            </a:ln>
          </p:spPr>
          <p:txBody>
            <a:bodyPr/>
            <a:lstStyle/>
            <a:p>
              <a:endParaRPr lang="en-US" sz="2133"/>
            </a:p>
          </p:txBody>
        </p:sp>
        <p:sp>
          <p:nvSpPr>
            <p:cNvPr id="63607" name="Line 118"/>
            <p:cNvSpPr>
              <a:spLocks noChangeShapeType="1"/>
            </p:cNvSpPr>
            <p:nvPr/>
          </p:nvSpPr>
          <p:spPr bwMode="auto">
            <a:xfrm flipV="1">
              <a:off x="1766" y="3645"/>
              <a:ext cx="9" cy="4"/>
            </a:xfrm>
            <a:prstGeom prst="line">
              <a:avLst/>
            </a:prstGeom>
            <a:noFill/>
            <a:ln w="0">
              <a:solidFill>
                <a:schemeClr val="tx1"/>
              </a:solidFill>
              <a:round/>
              <a:headEnd/>
              <a:tailEnd/>
            </a:ln>
          </p:spPr>
          <p:txBody>
            <a:bodyPr/>
            <a:lstStyle/>
            <a:p>
              <a:endParaRPr lang="en-US" sz="2133"/>
            </a:p>
          </p:txBody>
        </p:sp>
        <p:sp>
          <p:nvSpPr>
            <p:cNvPr id="63608" name="Line 119"/>
            <p:cNvSpPr>
              <a:spLocks noChangeShapeType="1"/>
            </p:cNvSpPr>
            <p:nvPr/>
          </p:nvSpPr>
          <p:spPr bwMode="auto">
            <a:xfrm flipV="1">
              <a:off x="1775" y="3637"/>
              <a:ext cx="10" cy="8"/>
            </a:xfrm>
            <a:prstGeom prst="line">
              <a:avLst/>
            </a:prstGeom>
            <a:noFill/>
            <a:ln w="0">
              <a:solidFill>
                <a:schemeClr val="tx1"/>
              </a:solidFill>
              <a:round/>
              <a:headEnd/>
              <a:tailEnd/>
            </a:ln>
          </p:spPr>
          <p:txBody>
            <a:bodyPr/>
            <a:lstStyle/>
            <a:p>
              <a:endParaRPr lang="en-US" sz="2133"/>
            </a:p>
          </p:txBody>
        </p:sp>
        <p:sp>
          <p:nvSpPr>
            <p:cNvPr id="63609" name="Line 120"/>
            <p:cNvSpPr>
              <a:spLocks noChangeShapeType="1"/>
            </p:cNvSpPr>
            <p:nvPr/>
          </p:nvSpPr>
          <p:spPr bwMode="auto">
            <a:xfrm flipV="1">
              <a:off x="1785" y="3628"/>
              <a:ext cx="4" cy="9"/>
            </a:xfrm>
            <a:prstGeom prst="line">
              <a:avLst/>
            </a:prstGeom>
            <a:noFill/>
            <a:ln w="0">
              <a:solidFill>
                <a:schemeClr val="tx1"/>
              </a:solidFill>
              <a:round/>
              <a:headEnd/>
              <a:tailEnd/>
            </a:ln>
          </p:spPr>
          <p:txBody>
            <a:bodyPr/>
            <a:lstStyle/>
            <a:p>
              <a:endParaRPr lang="en-US" sz="2133"/>
            </a:p>
          </p:txBody>
        </p:sp>
        <p:sp>
          <p:nvSpPr>
            <p:cNvPr id="63610" name="Line 121"/>
            <p:cNvSpPr>
              <a:spLocks noChangeShapeType="1"/>
            </p:cNvSpPr>
            <p:nvPr/>
          </p:nvSpPr>
          <p:spPr bwMode="auto">
            <a:xfrm flipV="1">
              <a:off x="1789" y="3615"/>
              <a:ext cx="5" cy="13"/>
            </a:xfrm>
            <a:prstGeom prst="line">
              <a:avLst/>
            </a:prstGeom>
            <a:noFill/>
            <a:ln w="0">
              <a:solidFill>
                <a:schemeClr val="tx1"/>
              </a:solidFill>
              <a:round/>
              <a:headEnd/>
              <a:tailEnd/>
            </a:ln>
          </p:spPr>
          <p:txBody>
            <a:bodyPr/>
            <a:lstStyle/>
            <a:p>
              <a:endParaRPr lang="en-US" sz="2133"/>
            </a:p>
          </p:txBody>
        </p:sp>
        <p:sp>
          <p:nvSpPr>
            <p:cNvPr id="63611" name="Line 122"/>
            <p:cNvSpPr>
              <a:spLocks noChangeShapeType="1"/>
            </p:cNvSpPr>
            <p:nvPr/>
          </p:nvSpPr>
          <p:spPr bwMode="auto">
            <a:xfrm flipV="1">
              <a:off x="1794" y="3594"/>
              <a:ext cx="1" cy="21"/>
            </a:xfrm>
            <a:prstGeom prst="line">
              <a:avLst/>
            </a:prstGeom>
            <a:noFill/>
            <a:ln w="0">
              <a:solidFill>
                <a:schemeClr val="tx1"/>
              </a:solidFill>
              <a:round/>
              <a:headEnd/>
              <a:tailEnd/>
            </a:ln>
          </p:spPr>
          <p:txBody>
            <a:bodyPr/>
            <a:lstStyle/>
            <a:p>
              <a:endParaRPr lang="en-US" sz="2133"/>
            </a:p>
          </p:txBody>
        </p:sp>
        <p:sp>
          <p:nvSpPr>
            <p:cNvPr id="63612" name="Line 123"/>
            <p:cNvSpPr>
              <a:spLocks noChangeShapeType="1"/>
            </p:cNvSpPr>
            <p:nvPr/>
          </p:nvSpPr>
          <p:spPr bwMode="auto">
            <a:xfrm flipH="1" flipV="1">
              <a:off x="1789" y="3581"/>
              <a:ext cx="5" cy="13"/>
            </a:xfrm>
            <a:prstGeom prst="line">
              <a:avLst/>
            </a:prstGeom>
            <a:noFill/>
            <a:ln w="0">
              <a:solidFill>
                <a:schemeClr val="tx1"/>
              </a:solidFill>
              <a:round/>
              <a:headEnd/>
              <a:tailEnd/>
            </a:ln>
          </p:spPr>
          <p:txBody>
            <a:bodyPr/>
            <a:lstStyle/>
            <a:p>
              <a:endParaRPr lang="en-US" sz="2133"/>
            </a:p>
          </p:txBody>
        </p:sp>
        <p:sp>
          <p:nvSpPr>
            <p:cNvPr id="63613" name="Line 124"/>
            <p:cNvSpPr>
              <a:spLocks noChangeShapeType="1"/>
            </p:cNvSpPr>
            <p:nvPr/>
          </p:nvSpPr>
          <p:spPr bwMode="auto">
            <a:xfrm flipH="1" flipV="1">
              <a:off x="1785" y="3573"/>
              <a:ext cx="4" cy="8"/>
            </a:xfrm>
            <a:prstGeom prst="line">
              <a:avLst/>
            </a:prstGeom>
            <a:noFill/>
            <a:ln w="0">
              <a:solidFill>
                <a:schemeClr val="tx1"/>
              </a:solidFill>
              <a:round/>
              <a:headEnd/>
              <a:tailEnd/>
            </a:ln>
          </p:spPr>
          <p:txBody>
            <a:bodyPr/>
            <a:lstStyle/>
            <a:p>
              <a:endParaRPr lang="en-US" sz="2133"/>
            </a:p>
          </p:txBody>
        </p:sp>
        <p:sp>
          <p:nvSpPr>
            <p:cNvPr id="63614" name="Line 125"/>
            <p:cNvSpPr>
              <a:spLocks noChangeShapeType="1"/>
            </p:cNvSpPr>
            <p:nvPr/>
          </p:nvSpPr>
          <p:spPr bwMode="auto">
            <a:xfrm flipH="1" flipV="1">
              <a:off x="1775" y="3564"/>
              <a:ext cx="10" cy="9"/>
            </a:xfrm>
            <a:prstGeom prst="line">
              <a:avLst/>
            </a:prstGeom>
            <a:noFill/>
            <a:ln w="0">
              <a:solidFill>
                <a:schemeClr val="tx1"/>
              </a:solidFill>
              <a:round/>
              <a:headEnd/>
              <a:tailEnd/>
            </a:ln>
          </p:spPr>
          <p:txBody>
            <a:bodyPr/>
            <a:lstStyle/>
            <a:p>
              <a:endParaRPr lang="en-US" sz="2133"/>
            </a:p>
          </p:txBody>
        </p:sp>
        <p:sp>
          <p:nvSpPr>
            <p:cNvPr id="63615" name="Line 126"/>
            <p:cNvSpPr>
              <a:spLocks noChangeShapeType="1"/>
            </p:cNvSpPr>
            <p:nvPr/>
          </p:nvSpPr>
          <p:spPr bwMode="auto">
            <a:xfrm flipH="1" flipV="1">
              <a:off x="1766" y="3560"/>
              <a:ext cx="9" cy="4"/>
            </a:xfrm>
            <a:prstGeom prst="line">
              <a:avLst/>
            </a:prstGeom>
            <a:noFill/>
            <a:ln w="0">
              <a:solidFill>
                <a:schemeClr val="tx1"/>
              </a:solidFill>
              <a:round/>
              <a:headEnd/>
              <a:tailEnd/>
            </a:ln>
          </p:spPr>
          <p:txBody>
            <a:bodyPr/>
            <a:lstStyle/>
            <a:p>
              <a:endParaRPr lang="en-US" sz="2133"/>
            </a:p>
          </p:txBody>
        </p:sp>
        <p:sp>
          <p:nvSpPr>
            <p:cNvPr id="63616" name="Line 127"/>
            <p:cNvSpPr>
              <a:spLocks noChangeShapeType="1"/>
            </p:cNvSpPr>
            <p:nvPr/>
          </p:nvSpPr>
          <p:spPr bwMode="auto">
            <a:xfrm flipH="1">
              <a:off x="1746" y="3560"/>
              <a:ext cx="20" cy="1"/>
            </a:xfrm>
            <a:prstGeom prst="line">
              <a:avLst/>
            </a:prstGeom>
            <a:noFill/>
            <a:ln w="0">
              <a:solidFill>
                <a:schemeClr val="tx1"/>
              </a:solidFill>
              <a:round/>
              <a:headEnd/>
              <a:tailEnd/>
            </a:ln>
          </p:spPr>
          <p:txBody>
            <a:bodyPr/>
            <a:lstStyle/>
            <a:p>
              <a:endParaRPr lang="en-US" sz="2133"/>
            </a:p>
          </p:txBody>
        </p:sp>
        <p:sp>
          <p:nvSpPr>
            <p:cNvPr id="63617" name="Line 128"/>
            <p:cNvSpPr>
              <a:spLocks noChangeShapeType="1"/>
            </p:cNvSpPr>
            <p:nvPr/>
          </p:nvSpPr>
          <p:spPr bwMode="auto">
            <a:xfrm>
              <a:off x="1761" y="3632"/>
              <a:ext cx="28" cy="26"/>
            </a:xfrm>
            <a:prstGeom prst="line">
              <a:avLst/>
            </a:prstGeom>
            <a:noFill/>
            <a:ln w="0">
              <a:solidFill>
                <a:schemeClr val="tx1"/>
              </a:solidFill>
              <a:round/>
              <a:headEnd/>
              <a:tailEnd/>
            </a:ln>
          </p:spPr>
          <p:txBody>
            <a:bodyPr/>
            <a:lstStyle/>
            <a:p>
              <a:endParaRPr lang="en-US" sz="2133"/>
            </a:p>
          </p:txBody>
        </p:sp>
        <p:sp>
          <p:nvSpPr>
            <p:cNvPr id="63618" name="Line 129"/>
            <p:cNvSpPr>
              <a:spLocks noChangeShapeType="1"/>
            </p:cNvSpPr>
            <p:nvPr/>
          </p:nvSpPr>
          <p:spPr bwMode="auto">
            <a:xfrm flipH="1" flipV="1">
              <a:off x="1828" y="3564"/>
              <a:ext cx="4" cy="4"/>
            </a:xfrm>
            <a:prstGeom prst="line">
              <a:avLst/>
            </a:prstGeom>
            <a:noFill/>
            <a:ln w="0">
              <a:solidFill>
                <a:schemeClr val="tx1"/>
              </a:solidFill>
              <a:round/>
              <a:headEnd/>
              <a:tailEnd/>
            </a:ln>
          </p:spPr>
          <p:txBody>
            <a:bodyPr/>
            <a:lstStyle/>
            <a:p>
              <a:endParaRPr lang="en-US" sz="2133"/>
            </a:p>
          </p:txBody>
        </p:sp>
        <p:sp>
          <p:nvSpPr>
            <p:cNvPr id="63619" name="Line 130"/>
            <p:cNvSpPr>
              <a:spLocks noChangeShapeType="1"/>
            </p:cNvSpPr>
            <p:nvPr/>
          </p:nvSpPr>
          <p:spPr bwMode="auto">
            <a:xfrm flipV="1">
              <a:off x="1828" y="3560"/>
              <a:ext cx="4" cy="4"/>
            </a:xfrm>
            <a:prstGeom prst="line">
              <a:avLst/>
            </a:prstGeom>
            <a:noFill/>
            <a:ln w="0">
              <a:solidFill>
                <a:schemeClr val="tx1"/>
              </a:solidFill>
              <a:round/>
              <a:headEnd/>
              <a:tailEnd/>
            </a:ln>
          </p:spPr>
          <p:txBody>
            <a:bodyPr/>
            <a:lstStyle/>
            <a:p>
              <a:endParaRPr lang="en-US" sz="2133"/>
            </a:p>
          </p:txBody>
        </p:sp>
        <p:sp>
          <p:nvSpPr>
            <p:cNvPr id="63620" name="Line 131"/>
            <p:cNvSpPr>
              <a:spLocks noChangeShapeType="1"/>
            </p:cNvSpPr>
            <p:nvPr/>
          </p:nvSpPr>
          <p:spPr bwMode="auto">
            <a:xfrm>
              <a:off x="1832" y="3560"/>
              <a:ext cx="5" cy="4"/>
            </a:xfrm>
            <a:prstGeom prst="line">
              <a:avLst/>
            </a:prstGeom>
            <a:noFill/>
            <a:ln w="0">
              <a:solidFill>
                <a:schemeClr val="tx1"/>
              </a:solidFill>
              <a:round/>
              <a:headEnd/>
              <a:tailEnd/>
            </a:ln>
          </p:spPr>
          <p:txBody>
            <a:bodyPr/>
            <a:lstStyle/>
            <a:p>
              <a:endParaRPr lang="en-US" sz="2133"/>
            </a:p>
          </p:txBody>
        </p:sp>
        <p:sp>
          <p:nvSpPr>
            <p:cNvPr id="63621" name="Line 132"/>
            <p:cNvSpPr>
              <a:spLocks noChangeShapeType="1"/>
            </p:cNvSpPr>
            <p:nvPr/>
          </p:nvSpPr>
          <p:spPr bwMode="auto">
            <a:xfrm>
              <a:off x="1837" y="3564"/>
              <a:ext cx="1" cy="9"/>
            </a:xfrm>
            <a:prstGeom prst="line">
              <a:avLst/>
            </a:prstGeom>
            <a:noFill/>
            <a:ln w="0">
              <a:solidFill>
                <a:schemeClr val="tx1"/>
              </a:solidFill>
              <a:round/>
              <a:headEnd/>
              <a:tailEnd/>
            </a:ln>
          </p:spPr>
          <p:txBody>
            <a:bodyPr/>
            <a:lstStyle/>
            <a:p>
              <a:endParaRPr lang="en-US" sz="2133"/>
            </a:p>
          </p:txBody>
        </p:sp>
        <p:sp>
          <p:nvSpPr>
            <p:cNvPr id="63622" name="Line 133"/>
            <p:cNvSpPr>
              <a:spLocks noChangeShapeType="1"/>
            </p:cNvSpPr>
            <p:nvPr/>
          </p:nvSpPr>
          <p:spPr bwMode="auto">
            <a:xfrm flipH="1">
              <a:off x="1832" y="3573"/>
              <a:ext cx="5" cy="8"/>
            </a:xfrm>
            <a:prstGeom prst="line">
              <a:avLst/>
            </a:prstGeom>
            <a:noFill/>
            <a:ln w="0">
              <a:solidFill>
                <a:schemeClr val="tx1"/>
              </a:solidFill>
              <a:round/>
              <a:headEnd/>
              <a:tailEnd/>
            </a:ln>
          </p:spPr>
          <p:txBody>
            <a:bodyPr/>
            <a:lstStyle/>
            <a:p>
              <a:endParaRPr lang="en-US" sz="2133"/>
            </a:p>
          </p:txBody>
        </p:sp>
        <p:sp>
          <p:nvSpPr>
            <p:cNvPr id="63623" name="Line 134"/>
            <p:cNvSpPr>
              <a:spLocks noChangeShapeType="1"/>
            </p:cNvSpPr>
            <p:nvPr/>
          </p:nvSpPr>
          <p:spPr bwMode="auto">
            <a:xfrm flipH="1">
              <a:off x="1828" y="3581"/>
              <a:ext cx="4" cy="4"/>
            </a:xfrm>
            <a:prstGeom prst="line">
              <a:avLst/>
            </a:prstGeom>
            <a:noFill/>
            <a:ln w="0">
              <a:solidFill>
                <a:schemeClr val="tx1"/>
              </a:solidFill>
              <a:round/>
              <a:headEnd/>
              <a:tailEnd/>
            </a:ln>
          </p:spPr>
          <p:txBody>
            <a:bodyPr/>
            <a:lstStyle/>
            <a:p>
              <a:endParaRPr lang="en-US" sz="2133"/>
            </a:p>
          </p:txBody>
        </p:sp>
        <p:sp>
          <p:nvSpPr>
            <p:cNvPr id="63624" name="Line 135"/>
            <p:cNvSpPr>
              <a:spLocks noChangeShapeType="1"/>
            </p:cNvSpPr>
            <p:nvPr/>
          </p:nvSpPr>
          <p:spPr bwMode="auto">
            <a:xfrm>
              <a:off x="1876" y="3560"/>
              <a:ext cx="1" cy="89"/>
            </a:xfrm>
            <a:prstGeom prst="line">
              <a:avLst/>
            </a:prstGeom>
            <a:noFill/>
            <a:ln w="0">
              <a:solidFill>
                <a:schemeClr val="tx1"/>
              </a:solidFill>
              <a:round/>
              <a:headEnd/>
              <a:tailEnd/>
            </a:ln>
          </p:spPr>
          <p:txBody>
            <a:bodyPr/>
            <a:lstStyle/>
            <a:p>
              <a:endParaRPr lang="en-US" sz="2133"/>
            </a:p>
          </p:txBody>
        </p:sp>
        <p:sp>
          <p:nvSpPr>
            <p:cNvPr id="63625" name="Line 136"/>
            <p:cNvSpPr>
              <a:spLocks noChangeShapeType="1"/>
            </p:cNvSpPr>
            <p:nvPr/>
          </p:nvSpPr>
          <p:spPr bwMode="auto">
            <a:xfrm>
              <a:off x="1876" y="3560"/>
              <a:ext cx="33" cy="1"/>
            </a:xfrm>
            <a:prstGeom prst="line">
              <a:avLst/>
            </a:prstGeom>
            <a:noFill/>
            <a:ln w="0">
              <a:solidFill>
                <a:schemeClr val="tx1"/>
              </a:solidFill>
              <a:round/>
              <a:headEnd/>
              <a:tailEnd/>
            </a:ln>
          </p:spPr>
          <p:txBody>
            <a:bodyPr/>
            <a:lstStyle/>
            <a:p>
              <a:endParaRPr lang="en-US" sz="2133"/>
            </a:p>
          </p:txBody>
        </p:sp>
        <p:sp>
          <p:nvSpPr>
            <p:cNvPr id="63626" name="Line 137"/>
            <p:cNvSpPr>
              <a:spLocks noChangeShapeType="1"/>
            </p:cNvSpPr>
            <p:nvPr/>
          </p:nvSpPr>
          <p:spPr bwMode="auto">
            <a:xfrm>
              <a:off x="1909" y="3560"/>
              <a:ext cx="14" cy="4"/>
            </a:xfrm>
            <a:prstGeom prst="line">
              <a:avLst/>
            </a:prstGeom>
            <a:noFill/>
            <a:ln w="0">
              <a:solidFill>
                <a:schemeClr val="tx1"/>
              </a:solidFill>
              <a:round/>
              <a:headEnd/>
              <a:tailEnd/>
            </a:ln>
          </p:spPr>
          <p:txBody>
            <a:bodyPr/>
            <a:lstStyle/>
            <a:p>
              <a:endParaRPr lang="en-US" sz="2133"/>
            </a:p>
          </p:txBody>
        </p:sp>
        <p:sp>
          <p:nvSpPr>
            <p:cNvPr id="63627" name="Line 138"/>
            <p:cNvSpPr>
              <a:spLocks noChangeShapeType="1"/>
            </p:cNvSpPr>
            <p:nvPr/>
          </p:nvSpPr>
          <p:spPr bwMode="auto">
            <a:xfrm>
              <a:off x="1923" y="3564"/>
              <a:ext cx="10" cy="9"/>
            </a:xfrm>
            <a:prstGeom prst="line">
              <a:avLst/>
            </a:prstGeom>
            <a:noFill/>
            <a:ln w="0">
              <a:solidFill>
                <a:schemeClr val="tx1"/>
              </a:solidFill>
              <a:round/>
              <a:headEnd/>
              <a:tailEnd/>
            </a:ln>
          </p:spPr>
          <p:txBody>
            <a:bodyPr/>
            <a:lstStyle/>
            <a:p>
              <a:endParaRPr lang="en-US" sz="2133"/>
            </a:p>
          </p:txBody>
        </p:sp>
        <p:sp>
          <p:nvSpPr>
            <p:cNvPr id="63628" name="Line 139"/>
            <p:cNvSpPr>
              <a:spLocks noChangeShapeType="1"/>
            </p:cNvSpPr>
            <p:nvPr/>
          </p:nvSpPr>
          <p:spPr bwMode="auto">
            <a:xfrm>
              <a:off x="1933" y="3573"/>
              <a:ext cx="5" cy="8"/>
            </a:xfrm>
            <a:prstGeom prst="line">
              <a:avLst/>
            </a:prstGeom>
            <a:noFill/>
            <a:ln w="0">
              <a:solidFill>
                <a:schemeClr val="tx1"/>
              </a:solidFill>
              <a:round/>
              <a:headEnd/>
              <a:tailEnd/>
            </a:ln>
          </p:spPr>
          <p:txBody>
            <a:bodyPr/>
            <a:lstStyle/>
            <a:p>
              <a:endParaRPr lang="en-US" sz="2133"/>
            </a:p>
          </p:txBody>
        </p:sp>
        <p:sp>
          <p:nvSpPr>
            <p:cNvPr id="63629" name="Line 140"/>
            <p:cNvSpPr>
              <a:spLocks noChangeShapeType="1"/>
            </p:cNvSpPr>
            <p:nvPr/>
          </p:nvSpPr>
          <p:spPr bwMode="auto">
            <a:xfrm>
              <a:off x="1938" y="3581"/>
              <a:ext cx="4" cy="13"/>
            </a:xfrm>
            <a:prstGeom prst="line">
              <a:avLst/>
            </a:prstGeom>
            <a:noFill/>
            <a:ln w="0">
              <a:solidFill>
                <a:schemeClr val="tx1"/>
              </a:solidFill>
              <a:round/>
              <a:headEnd/>
              <a:tailEnd/>
            </a:ln>
          </p:spPr>
          <p:txBody>
            <a:bodyPr/>
            <a:lstStyle/>
            <a:p>
              <a:endParaRPr lang="en-US" sz="2133"/>
            </a:p>
          </p:txBody>
        </p:sp>
        <p:sp>
          <p:nvSpPr>
            <p:cNvPr id="63630" name="Line 141"/>
            <p:cNvSpPr>
              <a:spLocks noChangeShapeType="1"/>
            </p:cNvSpPr>
            <p:nvPr/>
          </p:nvSpPr>
          <p:spPr bwMode="auto">
            <a:xfrm>
              <a:off x="1942" y="3594"/>
              <a:ext cx="1" cy="21"/>
            </a:xfrm>
            <a:prstGeom prst="line">
              <a:avLst/>
            </a:prstGeom>
            <a:noFill/>
            <a:ln w="0">
              <a:solidFill>
                <a:schemeClr val="tx1"/>
              </a:solidFill>
              <a:round/>
              <a:headEnd/>
              <a:tailEnd/>
            </a:ln>
          </p:spPr>
          <p:txBody>
            <a:bodyPr/>
            <a:lstStyle/>
            <a:p>
              <a:endParaRPr lang="en-US" sz="2133"/>
            </a:p>
          </p:txBody>
        </p:sp>
        <p:sp>
          <p:nvSpPr>
            <p:cNvPr id="63631" name="Line 142"/>
            <p:cNvSpPr>
              <a:spLocks noChangeShapeType="1"/>
            </p:cNvSpPr>
            <p:nvPr/>
          </p:nvSpPr>
          <p:spPr bwMode="auto">
            <a:xfrm flipH="1">
              <a:off x="1938" y="3615"/>
              <a:ext cx="4" cy="13"/>
            </a:xfrm>
            <a:prstGeom prst="line">
              <a:avLst/>
            </a:prstGeom>
            <a:noFill/>
            <a:ln w="0">
              <a:solidFill>
                <a:schemeClr val="tx1"/>
              </a:solidFill>
              <a:round/>
              <a:headEnd/>
              <a:tailEnd/>
            </a:ln>
          </p:spPr>
          <p:txBody>
            <a:bodyPr/>
            <a:lstStyle/>
            <a:p>
              <a:endParaRPr lang="en-US" sz="2133"/>
            </a:p>
          </p:txBody>
        </p:sp>
        <p:sp>
          <p:nvSpPr>
            <p:cNvPr id="63632" name="Line 143"/>
            <p:cNvSpPr>
              <a:spLocks noChangeShapeType="1"/>
            </p:cNvSpPr>
            <p:nvPr/>
          </p:nvSpPr>
          <p:spPr bwMode="auto">
            <a:xfrm flipH="1">
              <a:off x="1933" y="3628"/>
              <a:ext cx="5" cy="9"/>
            </a:xfrm>
            <a:prstGeom prst="line">
              <a:avLst/>
            </a:prstGeom>
            <a:noFill/>
            <a:ln w="0">
              <a:solidFill>
                <a:schemeClr val="tx1"/>
              </a:solidFill>
              <a:round/>
              <a:headEnd/>
              <a:tailEnd/>
            </a:ln>
          </p:spPr>
          <p:txBody>
            <a:bodyPr/>
            <a:lstStyle/>
            <a:p>
              <a:endParaRPr lang="en-US" sz="2133"/>
            </a:p>
          </p:txBody>
        </p:sp>
        <p:sp>
          <p:nvSpPr>
            <p:cNvPr id="63633" name="Line 144"/>
            <p:cNvSpPr>
              <a:spLocks noChangeShapeType="1"/>
            </p:cNvSpPr>
            <p:nvPr/>
          </p:nvSpPr>
          <p:spPr bwMode="auto">
            <a:xfrm flipH="1">
              <a:off x="1923" y="3637"/>
              <a:ext cx="10" cy="8"/>
            </a:xfrm>
            <a:prstGeom prst="line">
              <a:avLst/>
            </a:prstGeom>
            <a:noFill/>
            <a:ln w="0">
              <a:solidFill>
                <a:schemeClr val="tx1"/>
              </a:solidFill>
              <a:round/>
              <a:headEnd/>
              <a:tailEnd/>
            </a:ln>
          </p:spPr>
          <p:txBody>
            <a:bodyPr/>
            <a:lstStyle/>
            <a:p>
              <a:endParaRPr lang="en-US" sz="2133"/>
            </a:p>
          </p:txBody>
        </p:sp>
        <p:sp>
          <p:nvSpPr>
            <p:cNvPr id="63634" name="Line 145"/>
            <p:cNvSpPr>
              <a:spLocks noChangeShapeType="1"/>
            </p:cNvSpPr>
            <p:nvPr/>
          </p:nvSpPr>
          <p:spPr bwMode="auto">
            <a:xfrm flipH="1">
              <a:off x="1909" y="3645"/>
              <a:ext cx="14" cy="4"/>
            </a:xfrm>
            <a:prstGeom prst="line">
              <a:avLst/>
            </a:prstGeom>
            <a:noFill/>
            <a:ln w="0">
              <a:solidFill>
                <a:schemeClr val="tx1"/>
              </a:solidFill>
              <a:round/>
              <a:headEnd/>
              <a:tailEnd/>
            </a:ln>
          </p:spPr>
          <p:txBody>
            <a:bodyPr/>
            <a:lstStyle/>
            <a:p>
              <a:endParaRPr lang="en-US" sz="2133"/>
            </a:p>
          </p:txBody>
        </p:sp>
        <p:sp>
          <p:nvSpPr>
            <p:cNvPr id="63635" name="Line 146"/>
            <p:cNvSpPr>
              <a:spLocks noChangeShapeType="1"/>
            </p:cNvSpPr>
            <p:nvPr/>
          </p:nvSpPr>
          <p:spPr bwMode="auto">
            <a:xfrm flipH="1">
              <a:off x="1876" y="3649"/>
              <a:ext cx="33" cy="1"/>
            </a:xfrm>
            <a:prstGeom prst="line">
              <a:avLst/>
            </a:prstGeom>
            <a:noFill/>
            <a:ln w="0">
              <a:solidFill>
                <a:schemeClr val="tx1"/>
              </a:solidFill>
              <a:round/>
              <a:headEnd/>
              <a:tailEnd/>
            </a:ln>
          </p:spPr>
          <p:txBody>
            <a:bodyPr/>
            <a:lstStyle/>
            <a:p>
              <a:endParaRPr lang="en-US" sz="2133"/>
            </a:p>
          </p:txBody>
        </p:sp>
        <p:sp>
          <p:nvSpPr>
            <p:cNvPr id="63636" name="Line 147"/>
            <p:cNvSpPr>
              <a:spLocks noChangeShapeType="1"/>
            </p:cNvSpPr>
            <p:nvPr/>
          </p:nvSpPr>
          <p:spPr bwMode="auto">
            <a:xfrm flipH="1">
              <a:off x="1976" y="3641"/>
              <a:ext cx="5" cy="4"/>
            </a:xfrm>
            <a:prstGeom prst="line">
              <a:avLst/>
            </a:prstGeom>
            <a:noFill/>
            <a:ln w="0">
              <a:solidFill>
                <a:schemeClr val="tx1"/>
              </a:solidFill>
              <a:round/>
              <a:headEnd/>
              <a:tailEnd/>
            </a:ln>
          </p:spPr>
          <p:txBody>
            <a:bodyPr/>
            <a:lstStyle/>
            <a:p>
              <a:endParaRPr lang="en-US" sz="2133"/>
            </a:p>
          </p:txBody>
        </p:sp>
        <p:sp>
          <p:nvSpPr>
            <p:cNvPr id="63637" name="Line 148"/>
            <p:cNvSpPr>
              <a:spLocks noChangeShapeType="1"/>
            </p:cNvSpPr>
            <p:nvPr/>
          </p:nvSpPr>
          <p:spPr bwMode="auto">
            <a:xfrm>
              <a:off x="1976" y="3645"/>
              <a:ext cx="5" cy="4"/>
            </a:xfrm>
            <a:prstGeom prst="line">
              <a:avLst/>
            </a:prstGeom>
            <a:noFill/>
            <a:ln w="0">
              <a:solidFill>
                <a:schemeClr val="tx1"/>
              </a:solidFill>
              <a:round/>
              <a:headEnd/>
              <a:tailEnd/>
            </a:ln>
          </p:spPr>
          <p:txBody>
            <a:bodyPr/>
            <a:lstStyle/>
            <a:p>
              <a:endParaRPr lang="en-US" sz="2133"/>
            </a:p>
          </p:txBody>
        </p:sp>
        <p:sp>
          <p:nvSpPr>
            <p:cNvPr id="63638" name="Line 149"/>
            <p:cNvSpPr>
              <a:spLocks noChangeShapeType="1"/>
            </p:cNvSpPr>
            <p:nvPr/>
          </p:nvSpPr>
          <p:spPr bwMode="auto">
            <a:xfrm flipV="1">
              <a:off x="1981" y="3645"/>
              <a:ext cx="4" cy="4"/>
            </a:xfrm>
            <a:prstGeom prst="line">
              <a:avLst/>
            </a:prstGeom>
            <a:noFill/>
            <a:ln w="0">
              <a:solidFill>
                <a:schemeClr val="tx1"/>
              </a:solidFill>
              <a:round/>
              <a:headEnd/>
              <a:tailEnd/>
            </a:ln>
          </p:spPr>
          <p:txBody>
            <a:bodyPr/>
            <a:lstStyle/>
            <a:p>
              <a:endParaRPr lang="en-US" sz="2133"/>
            </a:p>
          </p:txBody>
        </p:sp>
        <p:sp>
          <p:nvSpPr>
            <p:cNvPr id="63639" name="Line 150"/>
            <p:cNvSpPr>
              <a:spLocks noChangeShapeType="1"/>
            </p:cNvSpPr>
            <p:nvPr/>
          </p:nvSpPr>
          <p:spPr bwMode="auto">
            <a:xfrm flipH="1" flipV="1">
              <a:off x="1981" y="3641"/>
              <a:ext cx="4" cy="4"/>
            </a:xfrm>
            <a:prstGeom prst="line">
              <a:avLst/>
            </a:prstGeom>
            <a:noFill/>
            <a:ln w="0">
              <a:solidFill>
                <a:schemeClr val="tx1"/>
              </a:solidFill>
              <a:round/>
              <a:headEnd/>
              <a:tailEnd/>
            </a:ln>
          </p:spPr>
          <p:txBody>
            <a:bodyPr/>
            <a:lstStyle/>
            <a:p>
              <a:endParaRPr lang="en-US" sz="2133"/>
            </a:p>
          </p:txBody>
        </p:sp>
        <p:sp>
          <p:nvSpPr>
            <p:cNvPr id="63640" name="Line 151"/>
            <p:cNvSpPr>
              <a:spLocks noChangeShapeType="1"/>
            </p:cNvSpPr>
            <p:nvPr/>
          </p:nvSpPr>
          <p:spPr bwMode="auto">
            <a:xfrm flipH="1" flipV="1">
              <a:off x="1230" y="3428"/>
              <a:ext cx="5" cy="8"/>
            </a:xfrm>
            <a:prstGeom prst="line">
              <a:avLst/>
            </a:prstGeom>
            <a:noFill/>
            <a:ln w="0">
              <a:solidFill>
                <a:schemeClr val="tx1"/>
              </a:solidFill>
              <a:round/>
              <a:headEnd/>
              <a:tailEnd/>
            </a:ln>
          </p:spPr>
          <p:txBody>
            <a:bodyPr/>
            <a:lstStyle/>
            <a:p>
              <a:endParaRPr lang="en-US" sz="2133"/>
            </a:p>
          </p:txBody>
        </p:sp>
        <p:sp>
          <p:nvSpPr>
            <p:cNvPr id="63641" name="Line 152"/>
            <p:cNvSpPr>
              <a:spLocks noChangeShapeType="1"/>
            </p:cNvSpPr>
            <p:nvPr/>
          </p:nvSpPr>
          <p:spPr bwMode="auto">
            <a:xfrm flipH="1" flipV="1">
              <a:off x="1220" y="3419"/>
              <a:ext cx="10" cy="9"/>
            </a:xfrm>
            <a:prstGeom prst="line">
              <a:avLst/>
            </a:prstGeom>
            <a:noFill/>
            <a:ln w="0">
              <a:solidFill>
                <a:schemeClr val="tx1"/>
              </a:solidFill>
              <a:round/>
              <a:headEnd/>
              <a:tailEnd/>
            </a:ln>
          </p:spPr>
          <p:txBody>
            <a:bodyPr/>
            <a:lstStyle/>
            <a:p>
              <a:endParaRPr lang="en-US" sz="2133"/>
            </a:p>
          </p:txBody>
        </p:sp>
        <p:sp>
          <p:nvSpPr>
            <p:cNvPr id="63642" name="Line 153"/>
            <p:cNvSpPr>
              <a:spLocks noChangeShapeType="1"/>
            </p:cNvSpPr>
            <p:nvPr/>
          </p:nvSpPr>
          <p:spPr bwMode="auto">
            <a:xfrm flipH="1" flipV="1">
              <a:off x="1211" y="3415"/>
              <a:ext cx="9" cy="4"/>
            </a:xfrm>
            <a:prstGeom prst="line">
              <a:avLst/>
            </a:prstGeom>
            <a:noFill/>
            <a:ln w="0">
              <a:solidFill>
                <a:schemeClr val="tx1"/>
              </a:solidFill>
              <a:round/>
              <a:headEnd/>
              <a:tailEnd/>
            </a:ln>
          </p:spPr>
          <p:txBody>
            <a:bodyPr/>
            <a:lstStyle/>
            <a:p>
              <a:endParaRPr lang="en-US" sz="2133"/>
            </a:p>
          </p:txBody>
        </p:sp>
        <p:sp>
          <p:nvSpPr>
            <p:cNvPr id="63643" name="Line 154"/>
            <p:cNvSpPr>
              <a:spLocks noChangeShapeType="1"/>
            </p:cNvSpPr>
            <p:nvPr/>
          </p:nvSpPr>
          <p:spPr bwMode="auto">
            <a:xfrm flipH="1">
              <a:off x="1192" y="3415"/>
              <a:ext cx="19" cy="1"/>
            </a:xfrm>
            <a:prstGeom prst="line">
              <a:avLst/>
            </a:prstGeom>
            <a:noFill/>
            <a:ln w="0">
              <a:solidFill>
                <a:schemeClr val="tx1"/>
              </a:solidFill>
              <a:round/>
              <a:headEnd/>
              <a:tailEnd/>
            </a:ln>
          </p:spPr>
          <p:txBody>
            <a:bodyPr/>
            <a:lstStyle/>
            <a:p>
              <a:endParaRPr lang="en-US" sz="2133"/>
            </a:p>
          </p:txBody>
        </p:sp>
        <p:sp>
          <p:nvSpPr>
            <p:cNvPr id="63644" name="Line 155"/>
            <p:cNvSpPr>
              <a:spLocks noChangeShapeType="1"/>
            </p:cNvSpPr>
            <p:nvPr/>
          </p:nvSpPr>
          <p:spPr bwMode="auto">
            <a:xfrm flipH="1">
              <a:off x="1182" y="3415"/>
              <a:ext cx="10" cy="4"/>
            </a:xfrm>
            <a:prstGeom prst="line">
              <a:avLst/>
            </a:prstGeom>
            <a:noFill/>
            <a:ln w="0">
              <a:solidFill>
                <a:schemeClr val="tx1"/>
              </a:solidFill>
              <a:round/>
              <a:headEnd/>
              <a:tailEnd/>
            </a:ln>
          </p:spPr>
          <p:txBody>
            <a:bodyPr/>
            <a:lstStyle/>
            <a:p>
              <a:endParaRPr lang="en-US" sz="2133"/>
            </a:p>
          </p:txBody>
        </p:sp>
        <p:sp>
          <p:nvSpPr>
            <p:cNvPr id="63645" name="Line 156"/>
            <p:cNvSpPr>
              <a:spLocks noChangeShapeType="1"/>
            </p:cNvSpPr>
            <p:nvPr/>
          </p:nvSpPr>
          <p:spPr bwMode="auto">
            <a:xfrm flipH="1">
              <a:off x="1173" y="3419"/>
              <a:ext cx="9" cy="9"/>
            </a:xfrm>
            <a:prstGeom prst="line">
              <a:avLst/>
            </a:prstGeom>
            <a:noFill/>
            <a:ln w="0">
              <a:solidFill>
                <a:schemeClr val="tx1"/>
              </a:solidFill>
              <a:round/>
              <a:headEnd/>
              <a:tailEnd/>
            </a:ln>
          </p:spPr>
          <p:txBody>
            <a:bodyPr/>
            <a:lstStyle/>
            <a:p>
              <a:endParaRPr lang="en-US" sz="2133"/>
            </a:p>
          </p:txBody>
        </p:sp>
        <p:sp>
          <p:nvSpPr>
            <p:cNvPr id="63646" name="Line 157"/>
            <p:cNvSpPr>
              <a:spLocks noChangeShapeType="1"/>
            </p:cNvSpPr>
            <p:nvPr/>
          </p:nvSpPr>
          <p:spPr bwMode="auto">
            <a:xfrm flipH="1">
              <a:off x="1168" y="3428"/>
              <a:ext cx="5" cy="8"/>
            </a:xfrm>
            <a:prstGeom prst="line">
              <a:avLst/>
            </a:prstGeom>
            <a:noFill/>
            <a:ln w="0">
              <a:solidFill>
                <a:schemeClr val="tx1"/>
              </a:solidFill>
              <a:round/>
              <a:headEnd/>
              <a:tailEnd/>
            </a:ln>
          </p:spPr>
          <p:txBody>
            <a:bodyPr/>
            <a:lstStyle/>
            <a:p>
              <a:endParaRPr lang="en-US" sz="2133"/>
            </a:p>
          </p:txBody>
        </p:sp>
        <p:sp>
          <p:nvSpPr>
            <p:cNvPr id="63647" name="Line 158"/>
            <p:cNvSpPr>
              <a:spLocks noChangeShapeType="1"/>
            </p:cNvSpPr>
            <p:nvPr/>
          </p:nvSpPr>
          <p:spPr bwMode="auto">
            <a:xfrm flipH="1">
              <a:off x="1163" y="3436"/>
              <a:ext cx="5" cy="13"/>
            </a:xfrm>
            <a:prstGeom prst="line">
              <a:avLst/>
            </a:prstGeom>
            <a:noFill/>
            <a:ln w="0">
              <a:solidFill>
                <a:schemeClr val="tx1"/>
              </a:solidFill>
              <a:round/>
              <a:headEnd/>
              <a:tailEnd/>
            </a:ln>
          </p:spPr>
          <p:txBody>
            <a:bodyPr/>
            <a:lstStyle/>
            <a:p>
              <a:endParaRPr lang="en-US" sz="2133"/>
            </a:p>
          </p:txBody>
        </p:sp>
        <p:sp>
          <p:nvSpPr>
            <p:cNvPr id="63648" name="Line 159"/>
            <p:cNvSpPr>
              <a:spLocks noChangeShapeType="1"/>
            </p:cNvSpPr>
            <p:nvPr/>
          </p:nvSpPr>
          <p:spPr bwMode="auto">
            <a:xfrm>
              <a:off x="1163" y="3449"/>
              <a:ext cx="1" cy="21"/>
            </a:xfrm>
            <a:prstGeom prst="line">
              <a:avLst/>
            </a:prstGeom>
            <a:noFill/>
            <a:ln w="0">
              <a:solidFill>
                <a:schemeClr val="tx1"/>
              </a:solidFill>
              <a:round/>
              <a:headEnd/>
              <a:tailEnd/>
            </a:ln>
          </p:spPr>
          <p:txBody>
            <a:bodyPr/>
            <a:lstStyle/>
            <a:p>
              <a:endParaRPr lang="en-US" sz="2133"/>
            </a:p>
          </p:txBody>
        </p:sp>
        <p:sp>
          <p:nvSpPr>
            <p:cNvPr id="63649" name="Line 160"/>
            <p:cNvSpPr>
              <a:spLocks noChangeShapeType="1"/>
            </p:cNvSpPr>
            <p:nvPr/>
          </p:nvSpPr>
          <p:spPr bwMode="auto">
            <a:xfrm>
              <a:off x="1163" y="3470"/>
              <a:ext cx="5" cy="13"/>
            </a:xfrm>
            <a:prstGeom prst="line">
              <a:avLst/>
            </a:prstGeom>
            <a:noFill/>
            <a:ln w="0">
              <a:solidFill>
                <a:schemeClr val="tx1"/>
              </a:solidFill>
              <a:round/>
              <a:headEnd/>
              <a:tailEnd/>
            </a:ln>
          </p:spPr>
          <p:txBody>
            <a:bodyPr/>
            <a:lstStyle/>
            <a:p>
              <a:endParaRPr lang="en-US" sz="2133"/>
            </a:p>
          </p:txBody>
        </p:sp>
        <p:sp>
          <p:nvSpPr>
            <p:cNvPr id="63650" name="Line 161"/>
            <p:cNvSpPr>
              <a:spLocks noChangeShapeType="1"/>
            </p:cNvSpPr>
            <p:nvPr/>
          </p:nvSpPr>
          <p:spPr bwMode="auto">
            <a:xfrm>
              <a:off x="1168" y="3483"/>
              <a:ext cx="5" cy="9"/>
            </a:xfrm>
            <a:prstGeom prst="line">
              <a:avLst/>
            </a:prstGeom>
            <a:noFill/>
            <a:ln w="0">
              <a:solidFill>
                <a:schemeClr val="tx1"/>
              </a:solidFill>
              <a:round/>
              <a:headEnd/>
              <a:tailEnd/>
            </a:ln>
          </p:spPr>
          <p:txBody>
            <a:bodyPr/>
            <a:lstStyle/>
            <a:p>
              <a:endParaRPr lang="en-US" sz="2133"/>
            </a:p>
          </p:txBody>
        </p:sp>
        <p:sp>
          <p:nvSpPr>
            <p:cNvPr id="63651" name="Line 162"/>
            <p:cNvSpPr>
              <a:spLocks noChangeShapeType="1"/>
            </p:cNvSpPr>
            <p:nvPr/>
          </p:nvSpPr>
          <p:spPr bwMode="auto">
            <a:xfrm>
              <a:off x="1173" y="3492"/>
              <a:ext cx="9" cy="8"/>
            </a:xfrm>
            <a:prstGeom prst="line">
              <a:avLst/>
            </a:prstGeom>
            <a:noFill/>
            <a:ln w="0">
              <a:solidFill>
                <a:schemeClr val="tx1"/>
              </a:solidFill>
              <a:round/>
              <a:headEnd/>
              <a:tailEnd/>
            </a:ln>
          </p:spPr>
          <p:txBody>
            <a:bodyPr/>
            <a:lstStyle/>
            <a:p>
              <a:endParaRPr lang="en-US" sz="2133"/>
            </a:p>
          </p:txBody>
        </p:sp>
        <p:sp>
          <p:nvSpPr>
            <p:cNvPr id="63652" name="Line 163"/>
            <p:cNvSpPr>
              <a:spLocks noChangeShapeType="1"/>
            </p:cNvSpPr>
            <p:nvPr/>
          </p:nvSpPr>
          <p:spPr bwMode="auto">
            <a:xfrm>
              <a:off x="1182" y="3500"/>
              <a:ext cx="10" cy="4"/>
            </a:xfrm>
            <a:prstGeom prst="line">
              <a:avLst/>
            </a:prstGeom>
            <a:noFill/>
            <a:ln w="0">
              <a:solidFill>
                <a:schemeClr val="tx1"/>
              </a:solidFill>
              <a:round/>
              <a:headEnd/>
              <a:tailEnd/>
            </a:ln>
          </p:spPr>
          <p:txBody>
            <a:bodyPr/>
            <a:lstStyle/>
            <a:p>
              <a:endParaRPr lang="en-US" sz="2133"/>
            </a:p>
          </p:txBody>
        </p:sp>
        <p:sp>
          <p:nvSpPr>
            <p:cNvPr id="63653" name="Line 164"/>
            <p:cNvSpPr>
              <a:spLocks noChangeShapeType="1"/>
            </p:cNvSpPr>
            <p:nvPr/>
          </p:nvSpPr>
          <p:spPr bwMode="auto">
            <a:xfrm>
              <a:off x="1192" y="3504"/>
              <a:ext cx="19" cy="1"/>
            </a:xfrm>
            <a:prstGeom prst="line">
              <a:avLst/>
            </a:prstGeom>
            <a:noFill/>
            <a:ln w="0">
              <a:solidFill>
                <a:schemeClr val="tx1"/>
              </a:solidFill>
              <a:round/>
              <a:headEnd/>
              <a:tailEnd/>
            </a:ln>
          </p:spPr>
          <p:txBody>
            <a:bodyPr/>
            <a:lstStyle/>
            <a:p>
              <a:endParaRPr lang="en-US" sz="2133"/>
            </a:p>
          </p:txBody>
        </p:sp>
        <p:sp>
          <p:nvSpPr>
            <p:cNvPr id="63654" name="Line 165"/>
            <p:cNvSpPr>
              <a:spLocks noChangeShapeType="1"/>
            </p:cNvSpPr>
            <p:nvPr/>
          </p:nvSpPr>
          <p:spPr bwMode="auto">
            <a:xfrm flipV="1">
              <a:off x="1211" y="3500"/>
              <a:ext cx="9" cy="4"/>
            </a:xfrm>
            <a:prstGeom prst="line">
              <a:avLst/>
            </a:prstGeom>
            <a:noFill/>
            <a:ln w="0">
              <a:solidFill>
                <a:schemeClr val="tx1"/>
              </a:solidFill>
              <a:round/>
              <a:headEnd/>
              <a:tailEnd/>
            </a:ln>
          </p:spPr>
          <p:txBody>
            <a:bodyPr/>
            <a:lstStyle/>
            <a:p>
              <a:endParaRPr lang="en-US" sz="2133"/>
            </a:p>
          </p:txBody>
        </p:sp>
        <p:sp>
          <p:nvSpPr>
            <p:cNvPr id="63655" name="Line 166"/>
            <p:cNvSpPr>
              <a:spLocks noChangeShapeType="1"/>
            </p:cNvSpPr>
            <p:nvPr/>
          </p:nvSpPr>
          <p:spPr bwMode="auto">
            <a:xfrm flipV="1">
              <a:off x="1220" y="3492"/>
              <a:ext cx="10" cy="8"/>
            </a:xfrm>
            <a:prstGeom prst="line">
              <a:avLst/>
            </a:prstGeom>
            <a:noFill/>
            <a:ln w="0">
              <a:solidFill>
                <a:schemeClr val="tx1"/>
              </a:solidFill>
              <a:round/>
              <a:headEnd/>
              <a:tailEnd/>
            </a:ln>
          </p:spPr>
          <p:txBody>
            <a:bodyPr/>
            <a:lstStyle/>
            <a:p>
              <a:endParaRPr lang="en-US" sz="2133"/>
            </a:p>
          </p:txBody>
        </p:sp>
        <p:sp>
          <p:nvSpPr>
            <p:cNvPr id="63656" name="Line 167"/>
            <p:cNvSpPr>
              <a:spLocks noChangeShapeType="1"/>
            </p:cNvSpPr>
            <p:nvPr/>
          </p:nvSpPr>
          <p:spPr bwMode="auto">
            <a:xfrm flipV="1">
              <a:off x="1230" y="3483"/>
              <a:ext cx="5" cy="9"/>
            </a:xfrm>
            <a:prstGeom prst="line">
              <a:avLst/>
            </a:prstGeom>
            <a:noFill/>
            <a:ln w="0">
              <a:solidFill>
                <a:schemeClr val="tx1"/>
              </a:solidFill>
              <a:round/>
              <a:headEnd/>
              <a:tailEnd/>
            </a:ln>
          </p:spPr>
          <p:txBody>
            <a:bodyPr/>
            <a:lstStyle/>
            <a:p>
              <a:endParaRPr lang="en-US" sz="2133"/>
            </a:p>
          </p:txBody>
        </p:sp>
        <p:sp>
          <p:nvSpPr>
            <p:cNvPr id="63657" name="Line 168"/>
            <p:cNvSpPr>
              <a:spLocks noChangeShapeType="1"/>
            </p:cNvSpPr>
            <p:nvPr/>
          </p:nvSpPr>
          <p:spPr bwMode="auto">
            <a:xfrm flipH="1">
              <a:off x="1283" y="3415"/>
              <a:ext cx="9" cy="4"/>
            </a:xfrm>
            <a:prstGeom prst="line">
              <a:avLst/>
            </a:prstGeom>
            <a:noFill/>
            <a:ln w="0">
              <a:solidFill>
                <a:schemeClr val="tx1"/>
              </a:solidFill>
              <a:round/>
              <a:headEnd/>
              <a:tailEnd/>
            </a:ln>
          </p:spPr>
          <p:txBody>
            <a:bodyPr/>
            <a:lstStyle/>
            <a:p>
              <a:endParaRPr lang="en-US" sz="2133"/>
            </a:p>
          </p:txBody>
        </p:sp>
        <p:sp>
          <p:nvSpPr>
            <p:cNvPr id="63658" name="Line 169"/>
            <p:cNvSpPr>
              <a:spLocks noChangeShapeType="1"/>
            </p:cNvSpPr>
            <p:nvPr/>
          </p:nvSpPr>
          <p:spPr bwMode="auto">
            <a:xfrm flipH="1">
              <a:off x="1273" y="3419"/>
              <a:ext cx="10" cy="9"/>
            </a:xfrm>
            <a:prstGeom prst="line">
              <a:avLst/>
            </a:prstGeom>
            <a:noFill/>
            <a:ln w="0">
              <a:solidFill>
                <a:schemeClr val="tx1"/>
              </a:solidFill>
              <a:round/>
              <a:headEnd/>
              <a:tailEnd/>
            </a:ln>
          </p:spPr>
          <p:txBody>
            <a:bodyPr/>
            <a:lstStyle/>
            <a:p>
              <a:endParaRPr lang="en-US" sz="2133"/>
            </a:p>
          </p:txBody>
        </p:sp>
        <p:sp>
          <p:nvSpPr>
            <p:cNvPr id="63659" name="Line 170"/>
            <p:cNvSpPr>
              <a:spLocks noChangeShapeType="1"/>
            </p:cNvSpPr>
            <p:nvPr/>
          </p:nvSpPr>
          <p:spPr bwMode="auto">
            <a:xfrm flipH="1">
              <a:off x="1268" y="3428"/>
              <a:ext cx="5" cy="8"/>
            </a:xfrm>
            <a:prstGeom prst="line">
              <a:avLst/>
            </a:prstGeom>
            <a:noFill/>
            <a:ln w="0">
              <a:solidFill>
                <a:schemeClr val="tx1"/>
              </a:solidFill>
              <a:round/>
              <a:headEnd/>
              <a:tailEnd/>
            </a:ln>
          </p:spPr>
          <p:txBody>
            <a:bodyPr/>
            <a:lstStyle/>
            <a:p>
              <a:endParaRPr lang="en-US" sz="2133"/>
            </a:p>
          </p:txBody>
        </p:sp>
        <p:sp>
          <p:nvSpPr>
            <p:cNvPr id="63660" name="Line 171"/>
            <p:cNvSpPr>
              <a:spLocks noChangeShapeType="1"/>
            </p:cNvSpPr>
            <p:nvPr/>
          </p:nvSpPr>
          <p:spPr bwMode="auto">
            <a:xfrm flipH="1">
              <a:off x="1263" y="3436"/>
              <a:ext cx="5" cy="13"/>
            </a:xfrm>
            <a:prstGeom prst="line">
              <a:avLst/>
            </a:prstGeom>
            <a:noFill/>
            <a:ln w="0">
              <a:solidFill>
                <a:schemeClr val="tx1"/>
              </a:solidFill>
              <a:round/>
              <a:headEnd/>
              <a:tailEnd/>
            </a:ln>
          </p:spPr>
          <p:txBody>
            <a:bodyPr/>
            <a:lstStyle/>
            <a:p>
              <a:endParaRPr lang="en-US" sz="2133"/>
            </a:p>
          </p:txBody>
        </p:sp>
        <p:sp>
          <p:nvSpPr>
            <p:cNvPr id="63661" name="Line 172"/>
            <p:cNvSpPr>
              <a:spLocks noChangeShapeType="1"/>
            </p:cNvSpPr>
            <p:nvPr/>
          </p:nvSpPr>
          <p:spPr bwMode="auto">
            <a:xfrm>
              <a:off x="1263" y="3449"/>
              <a:ext cx="1" cy="21"/>
            </a:xfrm>
            <a:prstGeom prst="line">
              <a:avLst/>
            </a:prstGeom>
            <a:noFill/>
            <a:ln w="0">
              <a:solidFill>
                <a:schemeClr val="tx1"/>
              </a:solidFill>
              <a:round/>
              <a:headEnd/>
              <a:tailEnd/>
            </a:ln>
          </p:spPr>
          <p:txBody>
            <a:bodyPr/>
            <a:lstStyle/>
            <a:p>
              <a:endParaRPr lang="en-US" sz="2133"/>
            </a:p>
          </p:txBody>
        </p:sp>
        <p:sp>
          <p:nvSpPr>
            <p:cNvPr id="63662" name="Line 173"/>
            <p:cNvSpPr>
              <a:spLocks noChangeShapeType="1"/>
            </p:cNvSpPr>
            <p:nvPr/>
          </p:nvSpPr>
          <p:spPr bwMode="auto">
            <a:xfrm>
              <a:off x="1263" y="3470"/>
              <a:ext cx="5" cy="13"/>
            </a:xfrm>
            <a:prstGeom prst="line">
              <a:avLst/>
            </a:prstGeom>
            <a:noFill/>
            <a:ln w="0">
              <a:solidFill>
                <a:schemeClr val="tx1"/>
              </a:solidFill>
              <a:round/>
              <a:headEnd/>
              <a:tailEnd/>
            </a:ln>
          </p:spPr>
          <p:txBody>
            <a:bodyPr/>
            <a:lstStyle/>
            <a:p>
              <a:endParaRPr lang="en-US" sz="2133"/>
            </a:p>
          </p:txBody>
        </p:sp>
        <p:sp>
          <p:nvSpPr>
            <p:cNvPr id="63663" name="Line 174"/>
            <p:cNvSpPr>
              <a:spLocks noChangeShapeType="1"/>
            </p:cNvSpPr>
            <p:nvPr/>
          </p:nvSpPr>
          <p:spPr bwMode="auto">
            <a:xfrm>
              <a:off x="1268" y="3483"/>
              <a:ext cx="5" cy="9"/>
            </a:xfrm>
            <a:prstGeom prst="line">
              <a:avLst/>
            </a:prstGeom>
            <a:noFill/>
            <a:ln w="0">
              <a:solidFill>
                <a:schemeClr val="tx1"/>
              </a:solidFill>
              <a:round/>
              <a:headEnd/>
              <a:tailEnd/>
            </a:ln>
          </p:spPr>
          <p:txBody>
            <a:bodyPr/>
            <a:lstStyle/>
            <a:p>
              <a:endParaRPr lang="en-US" sz="2133"/>
            </a:p>
          </p:txBody>
        </p:sp>
        <p:sp>
          <p:nvSpPr>
            <p:cNvPr id="63664" name="Line 175"/>
            <p:cNvSpPr>
              <a:spLocks noChangeShapeType="1"/>
            </p:cNvSpPr>
            <p:nvPr/>
          </p:nvSpPr>
          <p:spPr bwMode="auto">
            <a:xfrm>
              <a:off x="1273" y="3492"/>
              <a:ext cx="10" cy="8"/>
            </a:xfrm>
            <a:prstGeom prst="line">
              <a:avLst/>
            </a:prstGeom>
            <a:noFill/>
            <a:ln w="0">
              <a:solidFill>
                <a:schemeClr val="tx1"/>
              </a:solidFill>
              <a:round/>
              <a:headEnd/>
              <a:tailEnd/>
            </a:ln>
          </p:spPr>
          <p:txBody>
            <a:bodyPr/>
            <a:lstStyle/>
            <a:p>
              <a:endParaRPr lang="en-US" sz="2133"/>
            </a:p>
          </p:txBody>
        </p:sp>
        <p:sp>
          <p:nvSpPr>
            <p:cNvPr id="63665" name="Line 176"/>
            <p:cNvSpPr>
              <a:spLocks noChangeShapeType="1"/>
            </p:cNvSpPr>
            <p:nvPr/>
          </p:nvSpPr>
          <p:spPr bwMode="auto">
            <a:xfrm>
              <a:off x="1283" y="3500"/>
              <a:ext cx="9" cy="4"/>
            </a:xfrm>
            <a:prstGeom prst="line">
              <a:avLst/>
            </a:prstGeom>
            <a:noFill/>
            <a:ln w="0">
              <a:solidFill>
                <a:schemeClr val="tx1"/>
              </a:solidFill>
              <a:round/>
              <a:headEnd/>
              <a:tailEnd/>
            </a:ln>
          </p:spPr>
          <p:txBody>
            <a:bodyPr/>
            <a:lstStyle/>
            <a:p>
              <a:endParaRPr lang="en-US" sz="2133"/>
            </a:p>
          </p:txBody>
        </p:sp>
        <p:sp>
          <p:nvSpPr>
            <p:cNvPr id="63666" name="Line 177"/>
            <p:cNvSpPr>
              <a:spLocks noChangeShapeType="1"/>
            </p:cNvSpPr>
            <p:nvPr/>
          </p:nvSpPr>
          <p:spPr bwMode="auto">
            <a:xfrm>
              <a:off x="1292" y="3504"/>
              <a:ext cx="19" cy="1"/>
            </a:xfrm>
            <a:prstGeom prst="line">
              <a:avLst/>
            </a:prstGeom>
            <a:noFill/>
            <a:ln w="0">
              <a:solidFill>
                <a:schemeClr val="tx1"/>
              </a:solidFill>
              <a:round/>
              <a:headEnd/>
              <a:tailEnd/>
            </a:ln>
          </p:spPr>
          <p:txBody>
            <a:bodyPr/>
            <a:lstStyle/>
            <a:p>
              <a:endParaRPr lang="en-US" sz="2133"/>
            </a:p>
          </p:txBody>
        </p:sp>
        <p:sp>
          <p:nvSpPr>
            <p:cNvPr id="63667" name="Line 178"/>
            <p:cNvSpPr>
              <a:spLocks noChangeShapeType="1"/>
            </p:cNvSpPr>
            <p:nvPr/>
          </p:nvSpPr>
          <p:spPr bwMode="auto">
            <a:xfrm flipV="1">
              <a:off x="1311" y="3500"/>
              <a:ext cx="10" cy="4"/>
            </a:xfrm>
            <a:prstGeom prst="line">
              <a:avLst/>
            </a:prstGeom>
            <a:noFill/>
            <a:ln w="0">
              <a:solidFill>
                <a:schemeClr val="tx1"/>
              </a:solidFill>
              <a:round/>
              <a:headEnd/>
              <a:tailEnd/>
            </a:ln>
          </p:spPr>
          <p:txBody>
            <a:bodyPr/>
            <a:lstStyle/>
            <a:p>
              <a:endParaRPr lang="en-US" sz="2133"/>
            </a:p>
          </p:txBody>
        </p:sp>
        <p:sp>
          <p:nvSpPr>
            <p:cNvPr id="63668" name="Line 179"/>
            <p:cNvSpPr>
              <a:spLocks noChangeShapeType="1"/>
            </p:cNvSpPr>
            <p:nvPr/>
          </p:nvSpPr>
          <p:spPr bwMode="auto">
            <a:xfrm flipV="1">
              <a:off x="1321" y="3492"/>
              <a:ext cx="9" cy="8"/>
            </a:xfrm>
            <a:prstGeom prst="line">
              <a:avLst/>
            </a:prstGeom>
            <a:noFill/>
            <a:ln w="0">
              <a:solidFill>
                <a:schemeClr val="tx1"/>
              </a:solidFill>
              <a:round/>
              <a:headEnd/>
              <a:tailEnd/>
            </a:ln>
          </p:spPr>
          <p:txBody>
            <a:bodyPr/>
            <a:lstStyle/>
            <a:p>
              <a:endParaRPr lang="en-US" sz="2133"/>
            </a:p>
          </p:txBody>
        </p:sp>
        <p:sp>
          <p:nvSpPr>
            <p:cNvPr id="63669" name="Line 180"/>
            <p:cNvSpPr>
              <a:spLocks noChangeShapeType="1"/>
            </p:cNvSpPr>
            <p:nvPr/>
          </p:nvSpPr>
          <p:spPr bwMode="auto">
            <a:xfrm flipV="1">
              <a:off x="1330" y="3483"/>
              <a:ext cx="5" cy="9"/>
            </a:xfrm>
            <a:prstGeom prst="line">
              <a:avLst/>
            </a:prstGeom>
            <a:noFill/>
            <a:ln w="0">
              <a:solidFill>
                <a:schemeClr val="tx1"/>
              </a:solidFill>
              <a:round/>
              <a:headEnd/>
              <a:tailEnd/>
            </a:ln>
          </p:spPr>
          <p:txBody>
            <a:bodyPr/>
            <a:lstStyle/>
            <a:p>
              <a:endParaRPr lang="en-US" sz="2133"/>
            </a:p>
          </p:txBody>
        </p:sp>
        <p:sp>
          <p:nvSpPr>
            <p:cNvPr id="63670" name="Line 181"/>
            <p:cNvSpPr>
              <a:spLocks noChangeShapeType="1"/>
            </p:cNvSpPr>
            <p:nvPr/>
          </p:nvSpPr>
          <p:spPr bwMode="auto">
            <a:xfrm flipV="1">
              <a:off x="1335" y="3470"/>
              <a:ext cx="5" cy="13"/>
            </a:xfrm>
            <a:prstGeom prst="line">
              <a:avLst/>
            </a:prstGeom>
            <a:noFill/>
            <a:ln w="0">
              <a:solidFill>
                <a:schemeClr val="tx1"/>
              </a:solidFill>
              <a:round/>
              <a:headEnd/>
              <a:tailEnd/>
            </a:ln>
          </p:spPr>
          <p:txBody>
            <a:bodyPr/>
            <a:lstStyle/>
            <a:p>
              <a:endParaRPr lang="en-US" sz="2133"/>
            </a:p>
          </p:txBody>
        </p:sp>
        <p:sp>
          <p:nvSpPr>
            <p:cNvPr id="63671" name="Line 182"/>
            <p:cNvSpPr>
              <a:spLocks noChangeShapeType="1"/>
            </p:cNvSpPr>
            <p:nvPr/>
          </p:nvSpPr>
          <p:spPr bwMode="auto">
            <a:xfrm flipV="1">
              <a:off x="1340" y="3449"/>
              <a:ext cx="1" cy="21"/>
            </a:xfrm>
            <a:prstGeom prst="line">
              <a:avLst/>
            </a:prstGeom>
            <a:noFill/>
            <a:ln w="0">
              <a:solidFill>
                <a:schemeClr val="tx1"/>
              </a:solidFill>
              <a:round/>
              <a:headEnd/>
              <a:tailEnd/>
            </a:ln>
          </p:spPr>
          <p:txBody>
            <a:bodyPr/>
            <a:lstStyle/>
            <a:p>
              <a:endParaRPr lang="en-US" sz="2133"/>
            </a:p>
          </p:txBody>
        </p:sp>
        <p:sp>
          <p:nvSpPr>
            <p:cNvPr id="63672" name="Line 183"/>
            <p:cNvSpPr>
              <a:spLocks noChangeShapeType="1"/>
            </p:cNvSpPr>
            <p:nvPr/>
          </p:nvSpPr>
          <p:spPr bwMode="auto">
            <a:xfrm flipH="1" flipV="1">
              <a:off x="1335" y="3436"/>
              <a:ext cx="5" cy="13"/>
            </a:xfrm>
            <a:prstGeom prst="line">
              <a:avLst/>
            </a:prstGeom>
            <a:noFill/>
            <a:ln w="0">
              <a:solidFill>
                <a:schemeClr val="tx1"/>
              </a:solidFill>
              <a:round/>
              <a:headEnd/>
              <a:tailEnd/>
            </a:ln>
          </p:spPr>
          <p:txBody>
            <a:bodyPr/>
            <a:lstStyle/>
            <a:p>
              <a:endParaRPr lang="en-US" sz="2133"/>
            </a:p>
          </p:txBody>
        </p:sp>
        <p:sp>
          <p:nvSpPr>
            <p:cNvPr id="63673" name="Line 184"/>
            <p:cNvSpPr>
              <a:spLocks noChangeShapeType="1"/>
            </p:cNvSpPr>
            <p:nvPr/>
          </p:nvSpPr>
          <p:spPr bwMode="auto">
            <a:xfrm flipH="1" flipV="1">
              <a:off x="1330" y="3428"/>
              <a:ext cx="5" cy="8"/>
            </a:xfrm>
            <a:prstGeom prst="line">
              <a:avLst/>
            </a:prstGeom>
            <a:noFill/>
            <a:ln w="0">
              <a:solidFill>
                <a:schemeClr val="tx1"/>
              </a:solidFill>
              <a:round/>
              <a:headEnd/>
              <a:tailEnd/>
            </a:ln>
          </p:spPr>
          <p:txBody>
            <a:bodyPr/>
            <a:lstStyle/>
            <a:p>
              <a:endParaRPr lang="en-US" sz="2133"/>
            </a:p>
          </p:txBody>
        </p:sp>
        <p:sp>
          <p:nvSpPr>
            <p:cNvPr id="63674" name="Line 185"/>
            <p:cNvSpPr>
              <a:spLocks noChangeShapeType="1"/>
            </p:cNvSpPr>
            <p:nvPr/>
          </p:nvSpPr>
          <p:spPr bwMode="auto">
            <a:xfrm flipH="1" flipV="1">
              <a:off x="1321" y="3419"/>
              <a:ext cx="9" cy="9"/>
            </a:xfrm>
            <a:prstGeom prst="line">
              <a:avLst/>
            </a:prstGeom>
            <a:noFill/>
            <a:ln w="0">
              <a:solidFill>
                <a:schemeClr val="tx1"/>
              </a:solidFill>
              <a:round/>
              <a:headEnd/>
              <a:tailEnd/>
            </a:ln>
          </p:spPr>
          <p:txBody>
            <a:bodyPr/>
            <a:lstStyle/>
            <a:p>
              <a:endParaRPr lang="en-US" sz="2133"/>
            </a:p>
          </p:txBody>
        </p:sp>
        <p:sp>
          <p:nvSpPr>
            <p:cNvPr id="63675" name="Line 186"/>
            <p:cNvSpPr>
              <a:spLocks noChangeShapeType="1"/>
            </p:cNvSpPr>
            <p:nvPr/>
          </p:nvSpPr>
          <p:spPr bwMode="auto">
            <a:xfrm flipH="1" flipV="1">
              <a:off x="1311" y="3415"/>
              <a:ext cx="10" cy="4"/>
            </a:xfrm>
            <a:prstGeom prst="line">
              <a:avLst/>
            </a:prstGeom>
            <a:noFill/>
            <a:ln w="0">
              <a:solidFill>
                <a:schemeClr val="tx1"/>
              </a:solidFill>
              <a:round/>
              <a:headEnd/>
              <a:tailEnd/>
            </a:ln>
          </p:spPr>
          <p:txBody>
            <a:bodyPr/>
            <a:lstStyle/>
            <a:p>
              <a:endParaRPr lang="en-US" sz="2133"/>
            </a:p>
          </p:txBody>
        </p:sp>
        <p:sp>
          <p:nvSpPr>
            <p:cNvPr id="63676" name="Line 187"/>
            <p:cNvSpPr>
              <a:spLocks noChangeShapeType="1"/>
            </p:cNvSpPr>
            <p:nvPr/>
          </p:nvSpPr>
          <p:spPr bwMode="auto">
            <a:xfrm flipH="1">
              <a:off x="1292" y="3415"/>
              <a:ext cx="19" cy="1"/>
            </a:xfrm>
            <a:prstGeom prst="line">
              <a:avLst/>
            </a:prstGeom>
            <a:noFill/>
            <a:ln w="0">
              <a:solidFill>
                <a:schemeClr val="tx1"/>
              </a:solidFill>
              <a:round/>
              <a:headEnd/>
              <a:tailEnd/>
            </a:ln>
          </p:spPr>
          <p:txBody>
            <a:bodyPr/>
            <a:lstStyle/>
            <a:p>
              <a:endParaRPr lang="en-US" sz="2133"/>
            </a:p>
          </p:txBody>
        </p:sp>
        <p:sp>
          <p:nvSpPr>
            <p:cNvPr id="63677" name="Line 188"/>
            <p:cNvSpPr>
              <a:spLocks noChangeShapeType="1"/>
            </p:cNvSpPr>
            <p:nvPr/>
          </p:nvSpPr>
          <p:spPr bwMode="auto">
            <a:xfrm>
              <a:off x="1373" y="3415"/>
              <a:ext cx="1" cy="89"/>
            </a:xfrm>
            <a:prstGeom prst="line">
              <a:avLst/>
            </a:prstGeom>
            <a:noFill/>
            <a:ln w="0">
              <a:solidFill>
                <a:schemeClr val="tx1"/>
              </a:solidFill>
              <a:round/>
              <a:headEnd/>
              <a:tailEnd/>
            </a:ln>
          </p:spPr>
          <p:txBody>
            <a:bodyPr/>
            <a:lstStyle/>
            <a:p>
              <a:endParaRPr lang="en-US" sz="2133"/>
            </a:p>
          </p:txBody>
        </p:sp>
        <p:sp>
          <p:nvSpPr>
            <p:cNvPr id="63678" name="Line 189"/>
            <p:cNvSpPr>
              <a:spLocks noChangeShapeType="1"/>
            </p:cNvSpPr>
            <p:nvPr/>
          </p:nvSpPr>
          <p:spPr bwMode="auto">
            <a:xfrm>
              <a:off x="1373" y="3415"/>
              <a:ext cx="67" cy="89"/>
            </a:xfrm>
            <a:prstGeom prst="line">
              <a:avLst/>
            </a:prstGeom>
            <a:noFill/>
            <a:ln w="0">
              <a:solidFill>
                <a:schemeClr val="tx1"/>
              </a:solidFill>
              <a:round/>
              <a:headEnd/>
              <a:tailEnd/>
            </a:ln>
          </p:spPr>
          <p:txBody>
            <a:bodyPr/>
            <a:lstStyle/>
            <a:p>
              <a:endParaRPr lang="en-US" sz="2133"/>
            </a:p>
          </p:txBody>
        </p:sp>
        <p:sp>
          <p:nvSpPr>
            <p:cNvPr id="63679" name="Line 190"/>
            <p:cNvSpPr>
              <a:spLocks noChangeShapeType="1"/>
            </p:cNvSpPr>
            <p:nvPr/>
          </p:nvSpPr>
          <p:spPr bwMode="auto">
            <a:xfrm>
              <a:off x="1440" y="3415"/>
              <a:ext cx="1" cy="89"/>
            </a:xfrm>
            <a:prstGeom prst="line">
              <a:avLst/>
            </a:prstGeom>
            <a:noFill/>
            <a:ln w="0">
              <a:solidFill>
                <a:schemeClr val="tx1"/>
              </a:solidFill>
              <a:round/>
              <a:headEnd/>
              <a:tailEnd/>
            </a:ln>
          </p:spPr>
          <p:txBody>
            <a:bodyPr/>
            <a:lstStyle/>
            <a:p>
              <a:endParaRPr lang="en-US" sz="2133"/>
            </a:p>
          </p:txBody>
        </p:sp>
        <p:sp>
          <p:nvSpPr>
            <p:cNvPr id="63680" name="Line 191"/>
            <p:cNvSpPr>
              <a:spLocks noChangeShapeType="1"/>
            </p:cNvSpPr>
            <p:nvPr/>
          </p:nvSpPr>
          <p:spPr bwMode="auto">
            <a:xfrm>
              <a:off x="1498" y="3415"/>
              <a:ext cx="1" cy="89"/>
            </a:xfrm>
            <a:prstGeom prst="line">
              <a:avLst/>
            </a:prstGeom>
            <a:noFill/>
            <a:ln w="0">
              <a:solidFill>
                <a:schemeClr val="tx1"/>
              </a:solidFill>
              <a:round/>
              <a:headEnd/>
              <a:tailEnd/>
            </a:ln>
          </p:spPr>
          <p:txBody>
            <a:bodyPr/>
            <a:lstStyle/>
            <a:p>
              <a:endParaRPr lang="en-US" sz="2133"/>
            </a:p>
          </p:txBody>
        </p:sp>
        <p:sp>
          <p:nvSpPr>
            <p:cNvPr id="63681" name="Line 192"/>
            <p:cNvSpPr>
              <a:spLocks noChangeShapeType="1"/>
            </p:cNvSpPr>
            <p:nvPr/>
          </p:nvSpPr>
          <p:spPr bwMode="auto">
            <a:xfrm>
              <a:off x="1464" y="3415"/>
              <a:ext cx="67" cy="1"/>
            </a:xfrm>
            <a:prstGeom prst="line">
              <a:avLst/>
            </a:prstGeom>
            <a:noFill/>
            <a:ln w="0">
              <a:solidFill>
                <a:schemeClr val="tx1"/>
              </a:solidFill>
              <a:round/>
              <a:headEnd/>
              <a:tailEnd/>
            </a:ln>
          </p:spPr>
          <p:txBody>
            <a:bodyPr/>
            <a:lstStyle/>
            <a:p>
              <a:endParaRPr lang="en-US" sz="2133"/>
            </a:p>
          </p:txBody>
        </p:sp>
        <p:sp>
          <p:nvSpPr>
            <p:cNvPr id="63682" name="Line 193"/>
            <p:cNvSpPr>
              <a:spLocks noChangeShapeType="1"/>
            </p:cNvSpPr>
            <p:nvPr/>
          </p:nvSpPr>
          <p:spPr bwMode="auto">
            <a:xfrm>
              <a:off x="1555" y="3415"/>
              <a:ext cx="1" cy="89"/>
            </a:xfrm>
            <a:prstGeom prst="line">
              <a:avLst/>
            </a:prstGeom>
            <a:noFill/>
            <a:ln w="0">
              <a:solidFill>
                <a:schemeClr val="tx1"/>
              </a:solidFill>
              <a:round/>
              <a:headEnd/>
              <a:tailEnd/>
            </a:ln>
          </p:spPr>
          <p:txBody>
            <a:bodyPr/>
            <a:lstStyle/>
            <a:p>
              <a:endParaRPr lang="en-US" sz="2133"/>
            </a:p>
          </p:txBody>
        </p:sp>
        <p:sp>
          <p:nvSpPr>
            <p:cNvPr id="63683" name="Line 194"/>
            <p:cNvSpPr>
              <a:spLocks noChangeShapeType="1"/>
            </p:cNvSpPr>
            <p:nvPr/>
          </p:nvSpPr>
          <p:spPr bwMode="auto">
            <a:xfrm>
              <a:off x="1593" y="3415"/>
              <a:ext cx="1" cy="89"/>
            </a:xfrm>
            <a:prstGeom prst="line">
              <a:avLst/>
            </a:prstGeom>
            <a:noFill/>
            <a:ln w="0">
              <a:solidFill>
                <a:schemeClr val="tx1"/>
              </a:solidFill>
              <a:round/>
              <a:headEnd/>
              <a:tailEnd/>
            </a:ln>
          </p:spPr>
          <p:txBody>
            <a:bodyPr/>
            <a:lstStyle/>
            <a:p>
              <a:endParaRPr lang="en-US" sz="2133"/>
            </a:p>
          </p:txBody>
        </p:sp>
        <p:sp>
          <p:nvSpPr>
            <p:cNvPr id="63684" name="Line 195"/>
            <p:cNvSpPr>
              <a:spLocks noChangeShapeType="1"/>
            </p:cNvSpPr>
            <p:nvPr/>
          </p:nvSpPr>
          <p:spPr bwMode="auto">
            <a:xfrm>
              <a:off x="1593" y="3415"/>
              <a:ext cx="67" cy="89"/>
            </a:xfrm>
            <a:prstGeom prst="line">
              <a:avLst/>
            </a:prstGeom>
            <a:noFill/>
            <a:ln w="0">
              <a:solidFill>
                <a:schemeClr val="tx1"/>
              </a:solidFill>
              <a:round/>
              <a:headEnd/>
              <a:tailEnd/>
            </a:ln>
          </p:spPr>
          <p:txBody>
            <a:bodyPr/>
            <a:lstStyle/>
            <a:p>
              <a:endParaRPr lang="en-US" sz="2133"/>
            </a:p>
          </p:txBody>
        </p:sp>
        <p:sp>
          <p:nvSpPr>
            <p:cNvPr id="63685" name="Line 196"/>
            <p:cNvSpPr>
              <a:spLocks noChangeShapeType="1"/>
            </p:cNvSpPr>
            <p:nvPr/>
          </p:nvSpPr>
          <p:spPr bwMode="auto">
            <a:xfrm>
              <a:off x="1660" y="3415"/>
              <a:ext cx="1" cy="89"/>
            </a:xfrm>
            <a:prstGeom prst="line">
              <a:avLst/>
            </a:prstGeom>
            <a:noFill/>
            <a:ln w="0">
              <a:solidFill>
                <a:schemeClr val="tx1"/>
              </a:solidFill>
              <a:round/>
              <a:headEnd/>
              <a:tailEnd/>
            </a:ln>
          </p:spPr>
          <p:txBody>
            <a:bodyPr/>
            <a:lstStyle/>
            <a:p>
              <a:endParaRPr lang="en-US" sz="2133"/>
            </a:p>
          </p:txBody>
        </p:sp>
        <p:sp>
          <p:nvSpPr>
            <p:cNvPr id="63686" name="Line 197"/>
            <p:cNvSpPr>
              <a:spLocks noChangeShapeType="1"/>
            </p:cNvSpPr>
            <p:nvPr/>
          </p:nvSpPr>
          <p:spPr bwMode="auto">
            <a:xfrm>
              <a:off x="1699" y="3415"/>
              <a:ext cx="1" cy="64"/>
            </a:xfrm>
            <a:prstGeom prst="line">
              <a:avLst/>
            </a:prstGeom>
            <a:noFill/>
            <a:ln w="0">
              <a:solidFill>
                <a:schemeClr val="tx1"/>
              </a:solidFill>
              <a:round/>
              <a:headEnd/>
              <a:tailEnd/>
            </a:ln>
          </p:spPr>
          <p:txBody>
            <a:bodyPr/>
            <a:lstStyle/>
            <a:p>
              <a:endParaRPr lang="en-US" sz="2133"/>
            </a:p>
          </p:txBody>
        </p:sp>
        <p:sp>
          <p:nvSpPr>
            <p:cNvPr id="63687" name="Line 198"/>
            <p:cNvSpPr>
              <a:spLocks noChangeShapeType="1"/>
            </p:cNvSpPr>
            <p:nvPr/>
          </p:nvSpPr>
          <p:spPr bwMode="auto">
            <a:xfrm>
              <a:off x="1699" y="3479"/>
              <a:ext cx="4" cy="13"/>
            </a:xfrm>
            <a:prstGeom prst="line">
              <a:avLst/>
            </a:prstGeom>
            <a:noFill/>
            <a:ln w="0">
              <a:solidFill>
                <a:schemeClr val="tx1"/>
              </a:solidFill>
              <a:round/>
              <a:headEnd/>
              <a:tailEnd/>
            </a:ln>
          </p:spPr>
          <p:txBody>
            <a:bodyPr/>
            <a:lstStyle/>
            <a:p>
              <a:endParaRPr lang="en-US" sz="2133"/>
            </a:p>
          </p:txBody>
        </p:sp>
        <p:sp>
          <p:nvSpPr>
            <p:cNvPr id="63688" name="Line 199"/>
            <p:cNvSpPr>
              <a:spLocks noChangeShapeType="1"/>
            </p:cNvSpPr>
            <p:nvPr/>
          </p:nvSpPr>
          <p:spPr bwMode="auto">
            <a:xfrm>
              <a:off x="1703" y="3492"/>
              <a:ext cx="10" cy="8"/>
            </a:xfrm>
            <a:prstGeom prst="line">
              <a:avLst/>
            </a:prstGeom>
            <a:noFill/>
            <a:ln w="0">
              <a:solidFill>
                <a:schemeClr val="tx1"/>
              </a:solidFill>
              <a:round/>
              <a:headEnd/>
              <a:tailEnd/>
            </a:ln>
          </p:spPr>
          <p:txBody>
            <a:bodyPr/>
            <a:lstStyle/>
            <a:p>
              <a:endParaRPr lang="en-US" sz="2133"/>
            </a:p>
          </p:txBody>
        </p:sp>
        <p:sp>
          <p:nvSpPr>
            <p:cNvPr id="63689" name="Line 200"/>
            <p:cNvSpPr>
              <a:spLocks noChangeShapeType="1"/>
            </p:cNvSpPr>
            <p:nvPr/>
          </p:nvSpPr>
          <p:spPr bwMode="auto">
            <a:xfrm>
              <a:off x="1713" y="3500"/>
              <a:ext cx="14" cy="4"/>
            </a:xfrm>
            <a:prstGeom prst="line">
              <a:avLst/>
            </a:prstGeom>
            <a:noFill/>
            <a:ln w="0">
              <a:solidFill>
                <a:schemeClr val="tx1"/>
              </a:solidFill>
              <a:round/>
              <a:headEnd/>
              <a:tailEnd/>
            </a:ln>
          </p:spPr>
          <p:txBody>
            <a:bodyPr/>
            <a:lstStyle/>
            <a:p>
              <a:endParaRPr lang="en-US" sz="2133"/>
            </a:p>
          </p:txBody>
        </p:sp>
        <p:sp>
          <p:nvSpPr>
            <p:cNvPr id="63690" name="Line 201"/>
            <p:cNvSpPr>
              <a:spLocks noChangeShapeType="1"/>
            </p:cNvSpPr>
            <p:nvPr/>
          </p:nvSpPr>
          <p:spPr bwMode="auto">
            <a:xfrm>
              <a:off x="1727" y="3504"/>
              <a:ext cx="10" cy="1"/>
            </a:xfrm>
            <a:prstGeom prst="line">
              <a:avLst/>
            </a:prstGeom>
            <a:noFill/>
            <a:ln w="0">
              <a:solidFill>
                <a:schemeClr val="tx1"/>
              </a:solidFill>
              <a:round/>
              <a:headEnd/>
              <a:tailEnd/>
            </a:ln>
          </p:spPr>
          <p:txBody>
            <a:bodyPr/>
            <a:lstStyle/>
            <a:p>
              <a:endParaRPr lang="en-US" sz="2133"/>
            </a:p>
          </p:txBody>
        </p:sp>
        <p:sp>
          <p:nvSpPr>
            <p:cNvPr id="63691" name="Line 202"/>
            <p:cNvSpPr>
              <a:spLocks noChangeShapeType="1"/>
            </p:cNvSpPr>
            <p:nvPr/>
          </p:nvSpPr>
          <p:spPr bwMode="auto">
            <a:xfrm flipV="1">
              <a:off x="1737" y="3500"/>
              <a:ext cx="14" cy="4"/>
            </a:xfrm>
            <a:prstGeom prst="line">
              <a:avLst/>
            </a:prstGeom>
            <a:noFill/>
            <a:ln w="0">
              <a:solidFill>
                <a:schemeClr val="tx1"/>
              </a:solidFill>
              <a:round/>
              <a:headEnd/>
              <a:tailEnd/>
            </a:ln>
          </p:spPr>
          <p:txBody>
            <a:bodyPr/>
            <a:lstStyle/>
            <a:p>
              <a:endParaRPr lang="en-US" sz="2133"/>
            </a:p>
          </p:txBody>
        </p:sp>
        <p:sp>
          <p:nvSpPr>
            <p:cNvPr id="63692" name="Line 203"/>
            <p:cNvSpPr>
              <a:spLocks noChangeShapeType="1"/>
            </p:cNvSpPr>
            <p:nvPr/>
          </p:nvSpPr>
          <p:spPr bwMode="auto">
            <a:xfrm flipV="1">
              <a:off x="1751" y="3492"/>
              <a:ext cx="10" cy="8"/>
            </a:xfrm>
            <a:prstGeom prst="line">
              <a:avLst/>
            </a:prstGeom>
            <a:noFill/>
            <a:ln w="0">
              <a:solidFill>
                <a:schemeClr val="tx1"/>
              </a:solidFill>
              <a:round/>
              <a:headEnd/>
              <a:tailEnd/>
            </a:ln>
          </p:spPr>
          <p:txBody>
            <a:bodyPr/>
            <a:lstStyle/>
            <a:p>
              <a:endParaRPr lang="en-US" sz="2133"/>
            </a:p>
          </p:txBody>
        </p:sp>
        <p:sp>
          <p:nvSpPr>
            <p:cNvPr id="63693" name="Line 204"/>
            <p:cNvSpPr>
              <a:spLocks noChangeShapeType="1"/>
            </p:cNvSpPr>
            <p:nvPr/>
          </p:nvSpPr>
          <p:spPr bwMode="auto">
            <a:xfrm flipV="1">
              <a:off x="1761" y="3479"/>
              <a:ext cx="5" cy="13"/>
            </a:xfrm>
            <a:prstGeom prst="line">
              <a:avLst/>
            </a:prstGeom>
            <a:noFill/>
            <a:ln w="0">
              <a:solidFill>
                <a:schemeClr val="tx1"/>
              </a:solidFill>
              <a:round/>
              <a:headEnd/>
              <a:tailEnd/>
            </a:ln>
          </p:spPr>
          <p:txBody>
            <a:bodyPr/>
            <a:lstStyle/>
            <a:p>
              <a:endParaRPr lang="en-US" sz="2133"/>
            </a:p>
          </p:txBody>
        </p:sp>
        <p:sp>
          <p:nvSpPr>
            <p:cNvPr id="63694" name="Line 206"/>
            <p:cNvSpPr>
              <a:spLocks noChangeShapeType="1"/>
            </p:cNvSpPr>
            <p:nvPr/>
          </p:nvSpPr>
          <p:spPr bwMode="auto">
            <a:xfrm flipV="1">
              <a:off x="1766" y="3415"/>
              <a:ext cx="1" cy="64"/>
            </a:xfrm>
            <a:prstGeom prst="line">
              <a:avLst/>
            </a:prstGeom>
            <a:noFill/>
            <a:ln w="0">
              <a:solidFill>
                <a:schemeClr val="tx1"/>
              </a:solidFill>
              <a:round/>
              <a:headEnd/>
              <a:tailEnd/>
            </a:ln>
          </p:spPr>
          <p:txBody>
            <a:bodyPr/>
            <a:lstStyle/>
            <a:p>
              <a:endParaRPr lang="en-US" sz="2133"/>
            </a:p>
          </p:txBody>
        </p:sp>
        <p:sp>
          <p:nvSpPr>
            <p:cNvPr id="63695" name="Line 207"/>
            <p:cNvSpPr>
              <a:spLocks noChangeShapeType="1"/>
            </p:cNvSpPr>
            <p:nvPr/>
          </p:nvSpPr>
          <p:spPr bwMode="auto">
            <a:xfrm>
              <a:off x="1804" y="3415"/>
              <a:ext cx="1" cy="89"/>
            </a:xfrm>
            <a:prstGeom prst="line">
              <a:avLst/>
            </a:prstGeom>
            <a:noFill/>
            <a:ln w="0">
              <a:solidFill>
                <a:schemeClr val="tx1"/>
              </a:solidFill>
              <a:round/>
              <a:headEnd/>
              <a:tailEnd/>
            </a:ln>
          </p:spPr>
          <p:txBody>
            <a:bodyPr/>
            <a:lstStyle/>
            <a:p>
              <a:endParaRPr lang="en-US" sz="2133"/>
            </a:p>
          </p:txBody>
        </p:sp>
        <p:sp>
          <p:nvSpPr>
            <p:cNvPr id="63696" name="Line 208"/>
            <p:cNvSpPr>
              <a:spLocks noChangeShapeType="1"/>
            </p:cNvSpPr>
            <p:nvPr/>
          </p:nvSpPr>
          <p:spPr bwMode="auto">
            <a:xfrm>
              <a:off x="1861" y="3415"/>
              <a:ext cx="1" cy="89"/>
            </a:xfrm>
            <a:prstGeom prst="line">
              <a:avLst/>
            </a:prstGeom>
            <a:noFill/>
            <a:ln w="0">
              <a:solidFill>
                <a:schemeClr val="tx1"/>
              </a:solidFill>
              <a:round/>
              <a:headEnd/>
              <a:tailEnd/>
            </a:ln>
          </p:spPr>
          <p:txBody>
            <a:bodyPr/>
            <a:lstStyle/>
            <a:p>
              <a:endParaRPr lang="en-US" sz="2133"/>
            </a:p>
          </p:txBody>
        </p:sp>
        <p:sp>
          <p:nvSpPr>
            <p:cNvPr id="63697" name="Line 209"/>
            <p:cNvSpPr>
              <a:spLocks noChangeShapeType="1"/>
            </p:cNvSpPr>
            <p:nvPr/>
          </p:nvSpPr>
          <p:spPr bwMode="auto">
            <a:xfrm>
              <a:off x="1828" y="3415"/>
              <a:ext cx="67" cy="1"/>
            </a:xfrm>
            <a:prstGeom prst="line">
              <a:avLst/>
            </a:prstGeom>
            <a:noFill/>
            <a:ln w="0">
              <a:solidFill>
                <a:schemeClr val="tx1"/>
              </a:solidFill>
              <a:round/>
              <a:headEnd/>
              <a:tailEnd/>
            </a:ln>
          </p:spPr>
          <p:txBody>
            <a:bodyPr/>
            <a:lstStyle/>
            <a:p>
              <a:endParaRPr lang="en-US" sz="2133"/>
            </a:p>
          </p:txBody>
        </p:sp>
        <p:sp>
          <p:nvSpPr>
            <p:cNvPr id="63698" name="Line 210"/>
            <p:cNvSpPr>
              <a:spLocks noChangeShapeType="1"/>
            </p:cNvSpPr>
            <p:nvPr/>
          </p:nvSpPr>
          <p:spPr bwMode="auto">
            <a:xfrm>
              <a:off x="1904" y="3415"/>
              <a:ext cx="38" cy="42"/>
            </a:xfrm>
            <a:prstGeom prst="line">
              <a:avLst/>
            </a:prstGeom>
            <a:noFill/>
            <a:ln w="0">
              <a:solidFill>
                <a:schemeClr val="tx1"/>
              </a:solidFill>
              <a:round/>
              <a:headEnd/>
              <a:tailEnd/>
            </a:ln>
          </p:spPr>
          <p:txBody>
            <a:bodyPr/>
            <a:lstStyle/>
            <a:p>
              <a:endParaRPr lang="en-US" sz="2133"/>
            </a:p>
          </p:txBody>
        </p:sp>
        <p:sp>
          <p:nvSpPr>
            <p:cNvPr id="63699" name="Line 211"/>
            <p:cNvSpPr>
              <a:spLocks noChangeShapeType="1"/>
            </p:cNvSpPr>
            <p:nvPr/>
          </p:nvSpPr>
          <p:spPr bwMode="auto">
            <a:xfrm>
              <a:off x="1942" y="3457"/>
              <a:ext cx="1" cy="47"/>
            </a:xfrm>
            <a:prstGeom prst="line">
              <a:avLst/>
            </a:prstGeom>
            <a:noFill/>
            <a:ln w="0">
              <a:solidFill>
                <a:schemeClr val="tx1"/>
              </a:solidFill>
              <a:round/>
              <a:headEnd/>
              <a:tailEnd/>
            </a:ln>
          </p:spPr>
          <p:txBody>
            <a:bodyPr/>
            <a:lstStyle/>
            <a:p>
              <a:endParaRPr lang="en-US" sz="2133"/>
            </a:p>
          </p:txBody>
        </p:sp>
        <p:sp>
          <p:nvSpPr>
            <p:cNvPr id="63700" name="Line 212"/>
            <p:cNvSpPr>
              <a:spLocks noChangeShapeType="1"/>
            </p:cNvSpPr>
            <p:nvPr/>
          </p:nvSpPr>
          <p:spPr bwMode="auto">
            <a:xfrm flipH="1">
              <a:off x="1942" y="3415"/>
              <a:ext cx="39" cy="42"/>
            </a:xfrm>
            <a:prstGeom prst="line">
              <a:avLst/>
            </a:prstGeom>
            <a:noFill/>
            <a:ln w="0">
              <a:solidFill>
                <a:schemeClr val="tx1"/>
              </a:solidFill>
              <a:round/>
              <a:headEnd/>
              <a:tailEnd/>
            </a:ln>
          </p:spPr>
          <p:txBody>
            <a:bodyPr/>
            <a:lstStyle/>
            <a:p>
              <a:endParaRPr lang="en-US" sz="2133"/>
            </a:p>
          </p:txBody>
        </p:sp>
        <p:sp>
          <p:nvSpPr>
            <p:cNvPr id="63701" name="Line 213"/>
            <p:cNvSpPr>
              <a:spLocks noChangeShapeType="1"/>
            </p:cNvSpPr>
            <p:nvPr/>
          </p:nvSpPr>
          <p:spPr bwMode="auto">
            <a:xfrm>
              <a:off x="1284" y="1181"/>
              <a:ext cx="24" cy="89"/>
            </a:xfrm>
            <a:prstGeom prst="line">
              <a:avLst/>
            </a:prstGeom>
            <a:noFill/>
            <a:ln w="0">
              <a:solidFill>
                <a:schemeClr val="tx1"/>
              </a:solidFill>
              <a:round/>
              <a:headEnd/>
              <a:tailEnd/>
            </a:ln>
          </p:spPr>
          <p:txBody>
            <a:bodyPr/>
            <a:lstStyle/>
            <a:p>
              <a:endParaRPr lang="en-US" sz="2133"/>
            </a:p>
          </p:txBody>
        </p:sp>
        <p:sp>
          <p:nvSpPr>
            <p:cNvPr id="63702" name="Line 214"/>
            <p:cNvSpPr>
              <a:spLocks noChangeShapeType="1"/>
            </p:cNvSpPr>
            <p:nvPr/>
          </p:nvSpPr>
          <p:spPr bwMode="auto">
            <a:xfrm flipH="1">
              <a:off x="1308" y="1181"/>
              <a:ext cx="24" cy="89"/>
            </a:xfrm>
            <a:prstGeom prst="line">
              <a:avLst/>
            </a:prstGeom>
            <a:noFill/>
            <a:ln w="0">
              <a:solidFill>
                <a:schemeClr val="tx1"/>
              </a:solidFill>
              <a:round/>
              <a:headEnd/>
              <a:tailEnd/>
            </a:ln>
          </p:spPr>
          <p:txBody>
            <a:bodyPr/>
            <a:lstStyle/>
            <a:p>
              <a:endParaRPr lang="en-US" sz="2133"/>
            </a:p>
          </p:txBody>
        </p:sp>
        <p:sp>
          <p:nvSpPr>
            <p:cNvPr id="63703" name="Line 215"/>
            <p:cNvSpPr>
              <a:spLocks noChangeShapeType="1"/>
            </p:cNvSpPr>
            <p:nvPr/>
          </p:nvSpPr>
          <p:spPr bwMode="auto">
            <a:xfrm>
              <a:off x="1332" y="1181"/>
              <a:ext cx="24" cy="89"/>
            </a:xfrm>
            <a:prstGeom prst="line">
              <a:avLst/>
            </a:prstGeom>
            <a:noFill/>
            <a:ln w="0">
              <a:solidFill>
                <a:schemeClr val="tx1"/>
              </a:solidFill>
              <a:round/>
              <a:headEnd/>
              <a:tailEnd/>
            </a:ln>
          </p:spPr>
          <p:txBody>
            <a:bodyPr/>
            <a:lstStyle/>
            <a:p>
              <a:endParaRPr lang="en-US" sz="2133"/>
            </a:p>
          </p:txBody>
        </p:sp>
        <p:sp>
          <p:nvSpPr>
            <p:cNvPr id="63704" name="Line 216"/>
            <p:cNvSpPr>
              <a:spLocks noChangeShapeType="1"/>
            </p:cNvSpPr>
            <p:nvPr/>
          </p:nvSpPr>
          <p:spPr bwMode="auto">
            <a:xfrm flipH="1">
              <a:off x="1356" y="1181"/>
              <a:ext cx="24" cy="89"/>
            </a:xfrm>
            <a:prstGeom prst="line">
              <a:avLst/>
            </a:prstGeom>
            <a:noFill/>
            <a:ln w="0">
              <a:solidFill>
                <a:schemeClr val="tx1"/>
              </a:solidFill>
              <a:round/>
              <a:headEnd/>
              <a:tailEnd/>
            </a:ln>
          </p:spPr>
          <p:txBody>
            <a:bodyPr/>
            <a:lstStyle/>
            <a:p>
              <a:endParaRPr lang="en-US" sz="2133"/>
            </a:p>
          </p:txBody>
        </p:sp>
        <p:sp>
          <p:nvSpPr>
            <p:cNvPr id="63705" name="Line 217"/>
            <p:cNvSpPr>
              <a:spLocks noChangeShapeType="1"/>
            </p:cNvSpPr>
            <p:nvPr/>
          </p:nvSpPr>
          <p:spPr bwMode="auto">
            <a:xfrm>
              <a:off x="1408" y="1181"/>
              <a:ext cx="1" cy="89"/>
            </a:xfrm>
            <a:prstGeom prst="line">
              <a:avLst/>
            </a:prstGeom>
            <a:noFill/>
            <a:ln w="0">
              <a:solidFill>
                <a:schemeClr val="tx1"/>
              </a:solidFill>
              <a:round/>
              <a:headEnd/>
              <a:tailEnd/>
            </a:ln>
          </p:spPr>
          <p:txBody>
            <a:bodyPr/>
            <a:lstStyle/>
            <a:p>
              <a:endParaRPr lang="en-US" sz="2133"/>
            </a:p>
          </p:txBody>
        </p:sp>
        <p:sp>
          <p:nvSpPr>
            <p:cNvPr id="63706" name="Line 218"/>
            <p:cNvSpPr>
              <a:spLocks noChangeShapeType="1"/>
            </p:cNvSpPr>
            <p:nvPr/>
          </p:nvSpPr>
          <p:spPr bwMode="auto">
            <a:xfrm>
              <a:off x="1408" y="1181"/>
              <a:ext cx="63" cy="1"/>
            </a:xfrm>
            <a:prstGeom prst="line">
              <a:avLst/>
            </a:prstGeom>
            <a:noFill/>
            <a:ln w="0">
              <a:solidFill>
                <a:schemeClr val="tx1"/>
              </a:solidFill>
              <a:round/>
              <a:headEnd/>
              <a:tailEnd/>
            </a:ln>
          </p:spPr>
          <p:txBody>
            <a:bodyPr/>
            <a:lstStyle/>
            <a:p>
              <a:endParaRPr lang="en-US" sz="2133"/>
            </a:p>
          </p:txBody>
        </p:sp>
        <p:sp>
          <p:nvSpPr>
            <p:cNvPr id="63707" name="Line 219"/>
            <p:cNvSpPr>
              <a:spLocks noChangeShapeType="1"/>
            </p:cNvSpPr>
            <p:nvPr/>
          </p:nvSpPr>
          <p:spPr bwMode="auto">
            <a:xfrm>
              <a:off x="1408" y="1223"/>
              <a:ext cx="39" cy="1"/>
            </a:xfrm>
            <a:prstGeom prst="line">
              <a:avLst/>
            </a:prstGeom>
            <a:noFill/>
            <a:ln w="0">
              <a:solidFill>
                <a:schemeClr val="tx1"/>
              </a:solidFill>
              <a:round/>
              <a:headEnd/>
              <a:tailEnd/>
            </a:ln>
          </p:spPr>
          <p:txBody>
            <a:bodyPr/>
            <a:lstStyle/>
            <a:p>
              <a:endParaRPr lang="en-US" sz="2133"/>
            </a:p>
          </p:txBody>
        </p:sp>
        <p:sp>
          <p:nvSpPr>
            <p:cNvPr id="63708" name="Line 220"/>
            <p:cNvSpPr>
              <a:spLocks noChangeShapeType="1"/>
            </p:cNvSpPr>
            <p:nvPr/>
          </p:nvSpPr>
          <p:spPr bwMode="auto">
            <a:xfrm>
              <a:off x="1408" y="1270"/>
              <a:ext cx="63" cy="1"/>
            </a:xfrm>
            <a:prstGeom prst="line">
              <a:avLst/>
            </a:prstGeom>
            <a:noFill/>
            <a:ln w="0">
              <a:solidFill>
                <a:schemeClr val="tx1"/>
              </a:solidFill>
              <a:round/>
              <a:headEnd/>
              <a:tailEnd/>
            </a:ln>
          </p:spPr>
          <p:txBody>
            <a:bodyPr/>
            <a:lstStyle/>
            <a:p>
              <a:endParaRPr lang="en-US" sz="2133"/>
            </a:p>
          </p:txBody>
        </p:sp>
        <p:sp>
          <p:nvSpPr>
            <p:cNvPr id="63709" name="Line 221"/>
            <p:cNvSpPr>
              <a:spLocks noChangeShapeType="1"/>
            </p:cNvSpPr>
            <p:nvPr/>
          </p:nvSpPr>
          <p:spPr bwMode="auto">
            <a:xfrm>
              <a:off x="1499" y="1181"/>
              <a:ext cx="1" cy="89"/>
            </a:xfrm>
            <a:prstGeom prst="line">
              <a:avLst/>
            </a:prstGeom>
            <a:noFill/>
            <a:ln w="0">
              <a:solidFill>
                <a:schemeClr val="tx1"/>
              </a:solidFill>
              <a:round/>
              <a:headEnd/>
              <a:tailEnd/>
            </a:ln>
          </p:spPr>
          <p:txBody>
            <a:bodyPr/>
            <a:lstStyle/>
            <a:p>
              <a:endParaRPr lang="en-US" sz="2133"/>
            </a:p>
          </p:txBody>
        </p:sp>
        <p:sp>
          <p:nvSpPr>
            <p:cNvPr id="63710" name="Line 222"/>
            <p:cNvSpPr>
              <a:spLocks noChangeShapeType="1"/>
            </p:cNvSpPr>
            <p:nvPr/>
          </p:nvSpPr>
          <p:spPr bwMode="auto">
            <a:xfrm>
              <a:off x="1499" y="1181"/>
              <a:ext cx="43" cy="1"/>
            </a:xfrm>
            <a:prstGeom prst="line">
              <a:avLst/>
            </a:prstGeom>
            <a:noFill/>
            <a:ln w="0">
              <a:solidFill>
                <a:schemeClr val="tx1"/>
              </a:solidFill>
              <a:round/>
              <a:headEnd/>
              <a:tailEnd/>
            </a:ln>
          </p:spPr>
          <p:txBody>
            <a:bodyPr/>
            <a:lstStyle/>
            <a:p>
              <a:endParaRPr lang="en-US" sz="2133"/>
            </a:p>
          </p:txBody>
        </p:sp>
        <p:sp>
          <p:nvSpPr>
            <p:cNvPr id="63711" name="Line 223"/>
            <p:cNvSpPr>
              <a:spLocks noChangeShapeType="1"/>
            </p:cNvSpPr>
            <p:nvPr/>
          </p:nvSpPr>
          <p:spPr bwMode="auto">
            <a:xfrm>
              <a:off x="1542" y="1181"/>
              <a:ext cx="15" cy="4"/>
            </a:xfrm>
            <a:prstGeom prst="line">
              <a:avLst/>
            </a:prstGeom>
            <a:noFill/>
            <a:ln w="0">
              <a:solidFill>
                <a:schemeClr val="tx1"/>
              </a:solidFill>
              <a:round/>
              <a:headEnd/>
              <a:tailEnd/>
            </a:ln>
          </p:spPr>
          <p:txBody>
            <a:bodyPr/>
            <a:lstStyle/>
            <a:p>
              <a:endParaRPr lang="en-US" sz="2133"/>
            </a:p>
          </p:txBody>
        </p:sp>
        <p:sp>
          <p:nvSpPr>
            <p:cNvPr id="63712" name="Line 224"/>
            <p:cNvSpPr>
              <a:spLocks noChangeShapeType="1"/>
            </p:cNvSpPr>
            <p:nvPr/>
          </p:nvSpPr>
          <p:spPr bwMode="auto">
            <a:xfrm>
              <a:off x="1557" y="1185"/>
              <a:ext cx="4" cy="4"/>
            </a:xfrm>
            <a:prstGeom prst="line">
              <a:avLst/>
            </a:prstGeom>
            <a:noFill/>
            <a:ln w="0">
              <a:solidFill>
                <a:schemeClr val="tx1"/>
              </a:solidFill>
              <a:round/>
              <a:headEnd/>
              <a:tailEnd/>
            </a:ln>
          </p:spPr>
          <p:txBody>
            <a:bodyPr/>
            <a:lstStyle/>
            <a:p>
              <a:endParaRPr lang="en-US" sz="2133"/>
            </a:p>
          </p:txBody>
        </p:sp>
        <p:sp>
          <p:nvSpPr>
            <p:cNvPr id="63713" name="Line 225"/>
            <p:cNvSpPr>
              <a:spLocks noChangeShapeType="1"/>
            </p:cNvSpPr>
            <p:nvPr/>
          </p:nvSpPr>
          <p:spPr bwMode="auto">
            <a:xfrm>
              <a:off x="1561" y="1189"/>
              <a:ext cx="5" cy="9"/>
            </a:xfrm>
            <a:prstGeom prst="line">
              <a:avLst/>
            </a:prstGeom>
            <a:noFill/>
            <a:ln w="0">
              <a:solidFill>
                <a:schemeClr val="tx1"/>
              </a:solidFill>
              <a:round/>
              <a:headEnd/>
              <a:tailEnd/>
            </a:ln>
          </p:spPr>
          <p:txBody>
            <a:bodyPr/>
            <a:lstStyle/>
            <a:p>
              <a:endParaRPr lang="en-US" sz="2133"/>
            </a:p>
          </p:txBody>
        </p:sp>
        <p:sp>
          <p:nvSpPr>
            <p:cNvPr id="63714" name="Line 226"/>
            <p:cNvSpPr>
              <a:spLocks noChangeShapeType="1"/>
            </p:cNvSpPr>
            <p:nvPr/>
          </p:nvSpPr>
          <p:spPr bwMode="auto">
            <a:xfrm>
              <a:off x="1566" y="1198"/>
              <a:ext cx="1" cy="8"/>
            </a:xfrm>
            <a:prstGeom prst="line">
              <a:avLst/>
            </a:prstGeom>
            <a:noFill/>
            <a:ln w="0">
              <a:solidFill>
                <a:schemeClr val="tx1"/>
              </a:solidFill>
              <a:round/>
              <a:headEnd/>
              <a:tailEnd/>
            </a:ln>
          </p:spPr>
          <p:txBody>
            <a:bodyPr/>
            <a:lstStyle/>
            <a:p>
              <a:endParaRPr lang="en-US" sz="2133"/>
            </a:p>
          </p:txBody>
        </p:sp>
        <p:sp>
          <p:nvSpPr>
            <p:cNvPr id="63715" name="Line 227"/>
            <p:cNvSpPr>
              <a:spLocks noChangeShapeType="1"/>
            </p:cNvSpPr>
            <p:nvPr/>
          </p:nvSpPr>
          <p:spPr bwMode="auto">
            <a:xfrm flipH="1">
              <a:off x="1561" y="1206"/>
              <a:ext cx="5" cy="9"/>
            </a:xfrm>
            <a:prstGeom prst="line">
              <a:avLst/>
            </a:prstGeom>
            <a:noFill/>
            <a:ln w="0">
              <a:solidFill>
                <a:schemeClr val="tx1"/>
              </a:solidFill>
              <a:round/>
              <a:headEnd/>
              <a:tailEnd/>
            </a:ln>
          </p:spPr>
          <p:txBody>
            <a:bodyPr/>
            <a:lstStyle/>
            <a:p>
              <a:endParaRPr lang="en-US" sz="2133"/>
            </a:p>
          </p:txBody>
        </p:sp>
        <p:sp>
          <p:nvSpPr>
            <p:cNvPr id="63716" name="Line 228"/>
            <p:cNvSpPr>
              <a:spLocks noChangeShapeType="1"/>
            </p:cNvSpPr>
            <p:nvPr/>
          </p:nvSpPr>
          <p:spPr bwMode="auto">
            <a:xfrm flipH="1">
              <a:off x="1557" y="1215"/>
              <a:ext cx="4" cy="4"/>
            </a:xfrm>
            <a:prstGeom prst="line">
              <a:avLst/>
            </a:prstGeom>
            <a:noFill/>
            <a:ln w="0">
              <a:solidFill>
                <a:schemeClr val="tx1"/>
              </a:solidFill>
              <a:round/>
              <a:headEnd/>
              <a:tailEnd/>
            </a:ln>
          </p:spPr>
          <p:txBody>
            <a:bodyPr/>
            <a:lstStyle/>
            <a:p>
              <a:endParaRPr lang="en-US" sz="2133"/>
            </a:p>
          </p:txBody>
        </p:sp>
        <p:sp>
          <p:nvSpPr>
            <p:cNvPr id="63717" name="Line 229"/>
            <p:cNvSpPr>
              <a:spLocks noChangeShapeType="1"/>
            </p:cNvSpPr>
            <p:nvPr/>
          </p:nvSpPr>
          <p:spPr bwMode="auto">
            <a:xfrm flipH="1">
              <a:off x="1542" y="1219"/>
              <a:ext cx="15" cy="4"/>
            </a:xfrm>
            <a:prstGeom prst="line">
              <a:avLst/>
            </a:prstGeom>
            <a:noFill/>
            <a:ln w="0">
              <a:solidFill>
                <a:schemeClr val="tx1"/>
              </a:solidFill>
              <a:round/>
              <a:headEnd/>
              <a:tailEnd/>
            </a:ln>
          </p:spPr>
          <p:txBody>
            <a:bodyPr/>
            <a:lstStyle/>
            <a:p>
              <a:endParaRPr lang="en-US" sz="2133"/>
            </a:p>
          </p:txBody>
        </p:sp>
        <p:sp>
          <p:nvSpPr>
            <p:cNvPr id="63718" name="Line 230"/>
            <p:cNvSpPr>
              <a:spLocks noChangeShapeType="1"/>
            </p:cNvSpPr>
            <p:nvPr/>
          </p:nvSpPr>
          <p:spPr bwMode="auto">
            <a:xfrm>
              <a:off x="1499" y="1223"/>
              <a:ext cx="43" cy="1"/>
            </a:xfrm>
            <a:prstGeom prst="line">
              <a:avLst/>
            </a:prstGeom>
            <a:noFill/>
            <a:ln w="0">
              <a:solidFill>
                <a:schemeClr val="tx1"/>
              </a:solidFill>
              <a:round/>
              <a:headEnd/>
              <a:tailEnd/>
            </a:ln>
          </p:spPr>
          <p:txBody>
            <a:bodyPr/>
            <a:lstStyle/>
            <a:p>
              <a:endParaRPr lang="en-US" sz="2133"/>
            </a:p>
          </p:txBody>
        </p:sp>
        <p:sp>
          <p:nvSpPr>
            <p:cNvPr id="63719" name="Line 231"/>
            <p:cNvSpPr>
              <a:spLocks noChangeShapeType="1"/>
            </p:cNvSpPr>
            <p:nvPr/>
          </p:nvSpPr>
          <p:spPr bwMode="auto">
            <a:xfrm>
              <a:off x="1542" y="1223"/>
              <a:ext cx="15" cy="5"/>
            </a:xfrm>
            <a:prstGeom prst="line">
              <a:avLst/>
            </a:prstGeom>
            <a:noFill/>
            <a:ln w="0">
              <a:solidFill>
                <a:schemeClr val="tx1"/>
              </a:solidFill>
              <a:round/>
              <a:headEnd/>
              <a:tailEnd/>
            </a:ln>
          </p:spPr>
          <p:txBody>
            <a:bodyPr/>
            <a:lstStyle/>
            <a:p>
              <a:endParaRPr lang="en-US" sz="2133"/>
            </a:p>
          </p:txBody>
        </p:sp>
        <p:sp>
          <p:nvSpPr>
            <p:cNvPr id="63720" name="Line 232"/>
            <p:cNvSpPr>
              <a:spLocks noChangeShapeType="1"/>
            </p:cNvSpPr>
            <p:nvPr/>
          </p:nvSpPr>
          <p:spPr bwMode="auto">
            <a:xfrm>
              <a:off x="1557" y="1228"/>
              <a:ext cx="4" cy="4"/>
            </a:xfrm>
            <a:prstGeom prst="line">
              <a:avLst/>
            </a:prstGeom>
            <a:noFill/>
            <a:ln w="0">
              <a:solidFill>
                <a:schemeClr val="tx1"/>
              </a:solidFill>
              <a:round/>
              <a:headEnd/>
              <a:tailEnd/>
            </a:ln>
          </p:spPr>
          <p:txBody>
            <a:bodyPr/>
            <a:lstStyle/>
            <a:p>
              <a:endParaRPr lang="en-US" sz="2133"/>
            </a:p>
          </p:txBody>
        </p:sp>
        <p:sp>
          <p:nvSpPr>
            <p:cNvPr id="63721" name="Line 233"/>
            <p:cNvSpPr>
              <a:spLocks noChangeShapeType="1"/>
            </p:cNvSpPr>
            <p:nvPr/>
          </p:nvSpPr>
          <p:spPr bwMode="auto">
            <a:xfrm>
              <a:off x="1561" y="1232"/>
              <a:ext cx="5" cy="8"/>
            </a:xfrm>
            <a:prstGeom prst="line">
              <a:avLst/>
            </a:prstGeom>
            <a:noFill/>
            <a:ln w="0">
              <a:solidFill>
                <a:schemeClr val="tx1"/>
              </a:solidFill>
              <a:round/>
              <a:headEnd/>
              <a:tailEnd/>
            </a:ln>
          </p:spPr>
          <p:txBody>
            <a:bodyPr/>
            <a:lstStyle/>
            <a:p>
              <a:endParaRPr lang="en-US" sz="2133"/>
            </a:p>
          </p:txBody>
        </p:sp>
        <p:sp>
          <p:nvSpPr>
            <p:cNvPr id="63722" name="Line 234"/>
            <p:cNvSpPr>
              <a:spLocks noChangeShapeType="1"/>
            </p:cNvSpPr>
            <p:nvPr/>
          </p:nvSpPr>
          <p:spPr bwMode="auto">
            <a:xfrm>
              <a:off x="1566" y="1240"/>
              <a:ext cx="1" cy="13"/>
            </a:xfrm>
            <a:prstGeom prst="line">
              <a:avLst/>
            </a:prstGeom>
            <a:noFill/>
            <a:ln w="0">
              <a:solidFill>
                <a:schemeClr val="tx1"/>
              </a:solidFill>
              <a:round/>
              <a:headEnd/>
              <a:tailEnd/>
            </a:ln>
          </p:spPr>
          <p:txBody>
            <a:bodyPr/>
            <a:lstStyle/>
            <a:p>
              <a:endParaRPr lang="en-US" sz="2133"/>
            </a:p>
          </p:txBody>
        </p:sp>
        <p:sp>
          <p:nvSpPr>
            <p:cNvPr id="63723" name="Line 235"/>
            <p:cNvSpPr>
              <a:spLocks noChangeShapeType="1"/>
            </p:cNvSpPr>
            <p:nvPr/>
          </p:nvSpPr>
          <p:spPr bwMode="auto">
            <a:xfrm flipH="1">
              <a:off x="1561" y="1253"/>
              <a:ext cx="5" cy="9"/>
            </a:xfrm>
            <a:prstGeom prst="line">
              <a:avLst/>
            </a:prstGeom>
            <a:noFill/>
            <a:ln w="0">
              <a:solidFill>
                <a:schemeClr val="tx1"/>
              </a:solidFill>
              <a:round/>
              <a:headEnd/>
              <a:tailEnd/>
            </a:ln>
          </p:spPr>
          <p:txBody>
            <a:bodyPr/>
            <a:lstStyle/>
            <a:p>
              <a:endParaRPr lang="en-US" sz="2133"/>
            </a:p>
          </p:txBody>
        </p:sp>
        <p:sp>
          <p:nvSpPr>
            <p:cNvPr id="63724" name="Line 236"/>
            <p:cNvSpPr>
              <a:spLocks noChangeShapeType="1"/>
            </p:cNvSpPr>
            <p:nvPr/>
          </p:nvSpPr>
          <p:spPr bwMode="auto">
            <a:xfrm flipH="1">
              <a:off x="1557" y="1262"/>
              <a:ext cx="4" cy="4"/>
            </a:xfrm>
            <a:prstGeom prst="line">
              <a:avLst/>
            </a:prstGeom>
            <a:noFill/>
            <a:ln w="0">
              <a:solidFill>
                <a:schemeClr val="tx1"/>
              </a:solidFill>
              <a:round/>
              <a:headEnd/>
              <a:tailEnd/>
            </a:ln>
          </p:spPr>
          <p:txBody>
            <a:bodyPr/>
            <a:lstStyle/>
            <a:p>
              <a:endParaRPr lang="en-US" sz="2133"/>
            </a:p>
          </p:txBody>
        </p:sp>
        <p:sp>
          <p:nvSpPr>
            <p:cNvPr id="63725" name="Line 237"/>
            <p:cNvSpPr>
              <a:spLocks noChangeShapeType="1"/>
            </p:cNvSpPr>
            <p:nvPr/>
          </p:nvSpPr>
          <p:spPr bwMode="auto">
            <a:xfrm flipH="1">
              <a:off x="1542" y="1266"/>
              <a:ext cx="15" cy="4"/>
            </a:xfrm>
            <a:prstGeom prst="line">
              <a:avLst/>
            </a:prstGeom>
            <a:noFill/>
            <a:ln w="0">
              <a:solidFill>
                <a:schemeClr val="tx1"/>
              </a:solidFill>
              <a:round/>
              <a:headEnd/>
              <a:tailEnd/>
            </a:ln>
          </p:spPr>
          <p:txBody>
            <a:bodyPr/>
            <a:lstStyle/>
            <a:p>
              <a:endParaRPr lang="en-US" sz="2133"/>
            </a:p>
          </p:txBody>
        </p:sp>
        <p:sp>
          <p:nvSpPr>
            <p:cNvPr id="63726" name="Line 238"/>
            <p:cNvSpPr>
              <a:spLocks noChangeShapeType="1"/>
            </p:cNvSpPr>
            <p:nvPr/>
          </p:nvSpPr>
          <p:spPr bwMode="auto">
            <a:xfrm flipH="1">
              <a:off x="1499" y="1270"/>
              <a:ext cx="43" cy="1"/>
            </a:xfrm>
            <a:prstGeom prst="line">
              <a:avLst/>
            </a:prstGeom>
            <a:noFill/>
            <a:ln w="0">
              <a:solidFill>
                <a:schemeClr val="tx1"/>
              </a:solidFill>
              <a:round/>
              <a:headEnd/>
              <a:tailEnd/>
            </a:ln>
          </p:spPr>
          <p:txBody>
            <a:bodyPr/>
            <a:lstStyle/>
            <a:p>
              <a:endParaRPr lang="en-US" sz="2133"/>
            </a:p>
          </p:txBody>
        </p:sp>
        <p:sp>
          <p:nvSpPr>
            <p:cNvPr id="63727" name="Line 239"/>
            <p:cNvSpPr>
              <a:spLocks noChangeShapeType="1"/>
            </p:cNvSpPr>
            <p:nvPr/>
          </p:nvSpPr>
          <p:spPr bwMode="auto">
            <a:xfrm flipH="1" flipV="1">
              <a:off x="1762" y="1193"/>
              <a:ext cx="5" cy="9"/>
            </a:xfrm>
            <a:prstGeom prst="line">
              <a:avLst/>
            </a:prstGeom>
            <a:noFill/>
            <a:ln w="0">
              <a:solidFill>
                <a:schemeClr val="tx1"/>
              </a:solidFill>
              <a:round/>
              <a:headEnd/>
              <a:tailEnd/>
            </a:ln>
          </p:spPr>
          <p:txBody>
            <a:bodyPr/>
            <a:lstStyle/>
            <a:p>
              <a:endParaRPr lang="en-US" sz="2133"/>
            </a:p>
          </p:txBody>
        </p:sp>
        <p:sp>
          <p:nvSpPr>
            <p:cNvPr id="63728" name="Line 240"/>
            <p:cNvSpPr>
              <a:spLocks noChangeShapeType="1"/>
            </p:cNvSpPr>
            <p:nvPr/>
          </p:nvSpPr>
          <p:spPr bwMode="auto">
            <a:xfrm flipH="1" flipV="1">
              <a:off x="1753" y="1185"/>
              <a:ext cx="9" cy="8"/>
            </a:xfrm>
            <a:prstGeom prst="line">
              <a:avLst/>
            </a:prstGeom>
            <a:noFill/>
            <a:ln w="0">
              <a:solidFill>
                <a:schemeClr val="tx1"/>
              </a:solidFill>
              <a:round/>
              <a:headEnd/>
              <a:tailEnd/>
            </a:ln>
          </p:spPr>
          <p:txBody>
            <a:bodyPr/>
            <a:lstStyle/>
            <a:p>
              <a:endParaRPr lang="en-US" sz="2133"/>
            </a:p>
          </p:txBody>
        </p:sp>
        <p:sp>
          <p:nvSpPr>
            <p:cNvPr id="63729" name="Line 241"/>
            <p:cNvSpPr>
              <a:spLocks noChangeShapeType="1"/>
            </p:cNvSpPr>
            <p:nvPr/>
          </p:nvSpPr>
          <p:spPr bwMode="auto">
            <a:xfrm flipH="1" flipV="1">
              <a:off x="1743" y="1181"/>
              <a:ext cx="10" cy="4"/>
            </a:xfrm>
            <a:prstGeom prst="line">
              <a:avLst/>
            </a:prstGeom>
            <a:noFill/>
            <a:ln w="0">
              <a:solidFill>
                <a:schemeClr val="tx1"/>
              </a:solidFill>
              <a:round/>
              <a:headEnd/>
              <a:tailEnd/>
            </a:ln>
          </p:spPr>
          <p:txBody>
            <a:bodyPr/>
            <a:lstStyle/>
            <a:p>
              <a:endParaRPr lang="en-US" sz="2133"/>
            </a:p>
          </p:txBody>
        </p:sp>
        <p:sp>
          <p:nvSpPr>
            <p:cNvPr id="63730" name="Line 242"/>
            <p:cNvSpPr>
              <a:spLocks noChangeShapeType="1"/>
            </p:cNvSpPr>
            <p:nvPr/>
          </p:nvSpPr>
          <p:spPr bwMode="auto">
            <a:xfrm flipH="1">
              <a:off x="1724" y="1181"/>
              <a:ext cx="19" cy="1"/>
            </a:xfrm>
            <a:prstGeom prst="line">
              <a:avLst/>
            </a:prstGeom>
            <a:noFill/>
            <a:ln w="0">
              <a:solidFill>
                <a:schemeClr val="tx1"/>
              </a:solidFill>
              <a:round/>
              <a:headEnd/>
              <a:tailEnd/>
            </a:ln>
          </p:spPr>
          <p:txBody>
            <a:bodyPr/>
            <a:lstStyle/>
            <a:p>
              <a:endParaRPr lang="en-US" sz="2133"/>
            </a:p>
          </p:txBody>
        </p:sp>
        <p:sp>
          <p:nvSpPr>
            <p:cNvPr id="63731" name="Line 243"/>
            <p:cNvSpPr>
              <a:spLocks noChangeShapeType="1"/>
            </p:cNvSpPr>
            <p:nvPr/>
          </p:nvSpPr>
          <p:spPr bwMode="auto">
            <a:xfrm flipH="1">
              <a:off x="1714" y="1181"/>
              <a:ext cx="10" cy="4"/>
            </a:xfrm>
            <a:prstGeom prst="line">
              <a:avLst/>
            </a:prstGeom>
            <a:noFill/>
            <a:ln w="0">
              <a:solidFill>
                <a:schemeClr val="tx1"/>
              </a:solidFill>
              <a:round/>
              <a:headEnd/>
              <a:tailEnd/>
            </a:ln>
          </p:spPr>
          <p:txBody>
            <a:bodyPr/>
            <a:lstStyle/>
            <a:p>
              <a:endParaRPr lang="en-US" sz="2133"/>
            </a:p>
          </p:txBody>
        </p:sp>
        <p:sp>
          <p:nvSpPr>
            <p:cNvPr id="63732" name="Line 244"/>
            <p:cNvSpPr>
              <a:spLocks noChangeShapeType="1"/>
            </p:cNvSpPr>
            <p:nvPr/>
          </p:nvSpPr>
          <p:spPr bwMode="auto">
            <a:xfrm flipH="1">
              <a:off x="1705" y="1185"/>
              <a:ext cx="9" cy="8"/>
            </a:xfrm>
            <a:prstGeom prst="line">
              <a:avLst/>
            </a:prstGeom>
            <a:noFill/>
            <a:ln w="0">
              <a:solidFill>
                <a:schemeClr val="tx1"/>
              </a:solidFill>
              <a:round/>
              <a:headEnd/>
              <a:tailEnd/>
            </a:ln>
          </p:spPr>
          <p:txBody>
            <a:bodyPr/>
            <a:lstStyle/>
            <a:p>
              <a:endParaRPr lang="en-US" sz="2133"/>
            </a:p>
          </p:txBody>
        </p:sp>
        <p:sp>
          <p:nvSpPr>
            <p:cNvPr id="63733" name="Line 245"/>
            <p:cNvSpPr>
              <a:spLocks noChangeShapeType="1"/>
            </p:cNvSpPr>
            <p:nvPr/>
          </p:nvSpPr>
          <p:spPr bwMode="auto">
            <a:xfrm flipH="1">
              <a:off x="1700" y="1193"/>
              <a:ext cx="5" cy="9"/>
            </a:xfrm>
            <a:prstGeom prst="line">
              <a:avLst/>
            </a:prstGeom>
            <a:noFill/>
            <a:ln w="0">
              <a:solidFill>
                <a:schemeClr val="tx1"/>
              </a:solidFill>
              <a:round/>
              <a:headEnd/>
              <a:tailEnd/>
            </a:ln>
          </p:spPr>
          <p:txBody>
            <a:bodyPr/>
            <a:lstStyle/>
            <a:p>
              <a:endParaRPr lang="en-US" sz="2133"/>
            </a:p>
          </p:txBody>
        </p:sp>
        <p:sp>
          <p:nvSpPr>
            <p:cNvPr id="63734" name="Line 246"/>
            <p:cNvSpPr>
              <a:spLocks noChangeShapeType="1"/>
            </p:cNvSpPr>
            <p:nvPr/>
          </p:nvSpPr>
          <p:spPr bwMode="auto">
            <a:xfrm flipH="1">
              <a:off x="1695" y="1202"/>
              <a:ext cx="5" cy="13"/>
            </a:xfrm>
            <a:prstGeom prst="line">
              <a:avLst/>
            </a:prstGeom>
            <a:noFill/>
            <a:ln w="0">
              <a:solidFill>
                <a:schemeClr val="tx1"/>
              </a:solidFill>
              <a:round/>
              <a:headEnd/>
              <a:tailEnd/>
            </a:ln>
          </p:spPr>
          <p:txBody>
            <a:bodyPr/>
            <a:lstStyle/>
            <a:p>
              <a:endParaRPr lang="en-US" sz="2133"/>
            </a:p>
          </p:txBody>
        </p:sp>
        <p:sp>
          <p:nvSpPr>
            <p:cNvPr id="63735" name="Line 247"/>
            <p:cNvSpPr>
              <a:spLocks noChangeShapeType="1"/>
            </p:cNvSpPr>
            <p:nvPr/>
          </p:nvSpPr>
          <p:spPr bwMode="auto">
            <a:xfrm>
              <a:off x="1695" y="1215"/>
              <a:ext cx="1" cy="21"/>
            </a:xfrm>
            <a:prstGeom prst="line">
              <a:avLst/>
            </a:prstGeom>
            <a:noFill/>
            <a:ln w="0">
              <a:solidFill>
                <a:schemeClr val="tx1"/>
              </a:solidFill>
              <a:round/>
              <a:headEnd/>
              <a:tailEnd/>
            </a:ln>
          </p:spPr>
          <p:txBody>
            <a:bodyPr/>
            <a:lstStyle/>
            <a:p>
              <a:endParaRPr lang="en-US" sz="2133"/>
            </a:p>
          </p:txBody>
        </p:sp>
        <p:sp>
          <p:nvSpPr>
            <p:cNvPr id="63736" name="Line 248"/>
            <p:cNvSpPr>
              <a:spLocks noChangeShapeType="1"/>
            </p:cNvSpPr>
            <p:nvPr/>
          </p:nvSpPr>
          <p:spPr bwMode="auto">
            <a:xfrm>
              <a:off x="1695" y="1236"/>
              <a:ext cx="5" cy="13"/>
            </a:xfrm>
            <a:prstGeom prst="line">
              <a:avLst/>
            </a:prstGeom>
            <a:noFill/>
            <a:ln w="0">
              <a:solidFill>
                <a:schemeClr val="tx1"/>
              </a:solidFill>
              <a:round/>
              <a:headEnd/>
              <a:tailEnd/>
            </a:ln>
          </p:spPr>
          <p:txBody>
            <a:bodyPr/>
            <a:lstStyle/>
            <a:p>
              <a:endParaRPr lang="en-US" sz="2133"/>
            </a:p>
          </p:txBody>
        </p:sp>
        <p:sp>
          <p:nvSpPr>
            <p:cNvPr id="63737" name="Line 249"/>
            <p:cNvSpPr>
              <a:spLocks noChangeShapeType="1"/>
            </p:cNvSpPr>
            <p:nvPr/>
          </p:nvSpPr>
          <p:spPr bwMode="auto">
            <a:xfrm>
              <a:off x="1700" y="1249"/>
              <a:ext cx="5" cy="8"/>
            </a:xfrm>
            <a:prstGeom prst="line">
              <a:avLst/>
            </a:prstGeom>
            <a:noFill/>
            <a:ln w="0">
              <a:solidFill>
                <a:schemeClr val="tx1"/>
              </a:solidFill>
              <a:round/>
              <a:headEnd/>
              <a:tailEnd/>
            </a:ln>
          </p:spPr>
          <p:txBody>
            <a:bodyPr/>
            <a:lstStyle/>
            <a:p>
              <a:endParaRPr lang="en-US" sz="2133"/>
            </a:p>
          </p:txBody>
        </p:sp>
        <p:sp>
          <p:nvSpPr>
            <p:cNvPr id="63738" name="Line 250"/>
            <p:cNvSpPr>
              <a:spLocks noChangeShapeType="1"/>
            </p:cNvSpPr>
            <p:nvPr/>
          </p:nvSpPr>
          <p:spPr bwMode="auto">
            <a:xfrm>
              <a:off x="1705" y="1257"/>
              <a:ext cx="9" cy="9"/>
            </a:xfrm>
            <a:prstGeom prst="line">
              <a:avLst/>
            </a:prstGeom>
            <a:noFill/>
            <a:ln w="0">
              <a:solidFill>
                <a:schemeClr val="tx1"/>
              </a:solidFill>
              <a:round/>
              <a:headEnd/>
              <a:tailEnd/>
            </a:ln>
          </p:spPr>
          <p:txBody>
            <a:bodyPr/>
            <a:lstStyle/>
            <a:p>
              <a:endParaRPr lang="en-US" sz="2133"/>
            </a:p>
          </p:txBody>
        </p:sp>
        <p:sp>
          <p:nvSpPr>
            <p:cNvPr id="63739" name="Line 251"/>
            <p:cNvSpPr>
              <a:spLocks noChangeShapeType="1"/>
            </p:cNvSpPr>
            <p:nvPr/>
          </p:nvSpPr>
          <p:spPr bwMode="auto">
            <a:xfrm>
              <a:off x="1714" y="1266"/>
              <a:ext cx="10" cy="4"/>
            </a:xfrm>
            <a:prstGeom prst="line">
              <a:avLst/>
            </a:prstGeom>
            <a:noFill/>
            <a:ln w="0">
              <a:solidFill>
                <a:schemeClr val="tx1"/>
              </a:solidFill>
              <a:round/>
              <a:headEnd/>
              <a:tailEnd/>
            </a:ln>
          </p:spPr>
          <p:txBody>
            <a:bodyPr/>
            <a:lstStyle/>
            <a:p>
              <a:endParaRPr lang="en-US" sz="2133"/>
            </a:p>
          </p:txBody>
        </p:sp>
        <p:sp>
          <p:nvSpPr>
            <p:cNvPr id="63740" name="Line 252"/>
            <p:cNvSpPr>
              <a:spLocks noChangeShapeType="1"/>
            </p:cNvSpPr>
            <p:nvPr/>
          </p:nvSpPr>
          <p:spPr bwMode="auto">
            <a:xfrm>
              <a:off x="1724" y="1270"/>
              <a:ext cx="19" cy="1"/>
            </a:xfrm>
            <a:prstGeom prst="line">
              <a:avLst/>
            </a:prstGeom>
            <a:noFill/>
            <a:ln w="0">
              <a:solidFill>
                <a:schemeClr val="tx1"/>
              </a:solidFill>
              <a:round/>
              <a:headEnd/>
              <a:tailEnd/>
            </a:ln>
          </p:spPr>
          <p:txBody>
            <a:bodyPr/>
            <a:lstStyle/>
            <a:p>
              <a:endParaRPr lang="en-US" sz="2133"/>
            </a:p>
          </p:txBody>
        </p:sp>
        <p:sp>
          <p:nvSpPr>
            <p:cNvPr id="63741" name="Line 253"/>
            <p:cNvSpPr>
              <a:spLocks noChangeShapeType="1"/>
            </p:cNvSpPr>
            <p:nvPr/>
          </p:nvSpPr>
          <p:spPr bwMode="auto">
            <a:xfrm flipV="1">
              <a:off x="1743" y="1266"/>
              <a:ext cx="10" cy="4"/>
            </a:xfrm>
            <a:prstGeom prst="line">
              <a:avLst/>
            </a:prstGeom>
            <a:noFill/>
            <a:ln w="0">
              <a:solidFill>
                <a:schemeClr val="tx1"/>
              </a:solidFill>
              <a:round/>
              <a:headEnd/>
              <a:tailEnd/>
            </a:ln>
          </p:spPr>
          <p:txBody>
            <a:bodyPr/>
            <a:lstStyle/>
            <a:p>
              <a:endParaRPr lang="en-US" sz="2133"/>
            </a:p>
          </p:txBody>
        </p:sp>
        <p:sp>
          <p:nvSpPr>
            <p:cNvPr id="63742" name="Line 254"/>
            <p:cNvSpPr>
              <a:spLocks noChangeShapeType="1"/>
            </p:cNvSpPr>
            <p:nvPr/>
          </p:nvSpPr>
          <p:spPr bwMode="auto">
            <a:xfrm flipV="1">
              <a:off x="1753" y="1257"/>
              <a:ext cx="9" cy="9"/>
            </a:xfrm>
            <a:prstGeom prst="line">
              <a:avLst/>
            </a:prstGeom>
            <a:noFill/>
            <a:ln w="0">
              <a:solidFill>
                <a:schemeClr val="tx1"/>
              </a:solidFill>
              <a:round/>
              <a:headEnd/>
              <a:tailEnd/>
            </a:ln>
          </p:spPr>
          <p:txBody>
            <a:bodyPr/>
            <a:lstStyle/>
            <a:p>
              <a:endParaRPr lang="en-US" sz="2133"/>
            </a:p>
          </p:txBody>
        </p:sp>
        <p:sp>
          <p:nvSpPr>
            <p:cNvPr id="63743" name="Line 255"/>
            <p:cNvSpPr>
              <a:spLocks noChangeShapeType="1"/>
            </p:cNvSpPr>
            <p:nvPr/>
          </p:nvSpPr>
          <p:spPr bwMode="auto">
            <a:xfrm flipV="1">
              <a:off x="1762" y="1249"/>
              <a:ext cx="5" cy="8"/>
            </a:xfrm>
            <a:prstGeom prst="line">
              <a:avLst/>
            </a:prstGeom>
            <a:noFill/>
            <a:ln w="0">
              <a:solidFill>
                <a:schemeClr val="tx1"/>
              </a:solidFill>
              <a:round/>
              <a:headEnd/>
              <a:tailEnd/>
            </a:ln>
          </p:spPr>
          <p:txBody>
            <a:bodyPr/>
            <a:lstStyle/>
            <a:p>
              <a:endParaRPr lang="en-US" sz="2133"/>
            </a:p>
          </p:txBody>
        </p:sp>
        <p:sp>
          <p:nvSpPr>
            <p:cNvPr id="63744" name="Line 256"/>
            <p:cNvSpPr>
              <a:spLocks noChangeShapeType="1"/>
            </p:cNvSpPr>
            <p:nvPr/>
          </p:nvSpPr>
          <p:spPr bwMode="auto">
            <a:xfrm>
              <a:off x="1800" y="1181"/>
              <a:ext cx="1" cy="89"/>
            </a:xfrm>
            <a:prstGeom prst="line">
              <a:avLst/>
            </a:prstGeom>
            <a:noFill/>
            <a:ln w="0">
              <a:solidFill>
                <a:schemeClr val="tx1"/>
              </a:solidFill>
              <a:round/>
              <a:headEnd/>
              <a:tailEnd/>
            </a:ln>
          </p:spPr>
          <p:txBody>
            <a:bodyPr/>
            <a:lstStyle/>
            <a:p>
              <a:endParaRPr lang="en-US" sz="2133"/>
            </a:p>
          </p:txBody>
        </p:sp>
        <p:sp>
          <p:nvSpPr>
            <p:cNvPr id="63745" name="Line 257"/>
            <p:cNvSpPr>
              <a:spLocks noChangeShapeType="1"/>
            </p:cNvSpPr>
            <p:nvPr/>
          </p:nvSpPr>
          <p:spPr bwMode="auto">
            <a:xfrm>
              <a:off x="1867" y="1181"/>
              <a:ext cx="1" cy="89"/>
            </a:xfrm>
            <a:prstGeom prst="line">
              <a:avLst/>
            </a:prstGeom>
            <a:noFill/>
            <a:ln w="0">
              <a:solidFill>
                <a:schemeClr val="tx1"/>
              </a:solidFill>
              <a:round/>
              <a:headEnd/>
              <a:tailEnd/>
            </a:ln>
          </p:spPr>
          <p:txBody>
            <a:bodyPr/>
            <a:lstStyle/>
            <a:p>
              <a:endParaRPr lang="en-US" sz="2133"/>
            </a:p>
          </p:txBody>
        </p:sp>
        <p:sp>
          <p:nvSpPr>
            <p:cNvPr id="63746" name="Line 258"/>
            <p:cNvSpPr>
              <a:spLocks noChangeShapeType="1"/>
            </p:cNvSpPr>
            <p:nvPr/>
          </p:nvSpPr>
          <p:spPr bwMode="auto">
            <a:xfrm>
              <a:off x="1800" y="1223"/>
              <a:ext cx="67" cy="1"/>
            </a:xfrm>
            <a:prstGeom prst="line">
              <a:avLst/>
            </a:prstGeom>
            <a:noFill/>
            <a:ln w="0">
              <a:solidFill>
                <a:schemeClr val="tx1"/>
              </a:solidFill>
              <a:round/>
              <a:headEnd/>
              <a:tailEnd/>
            </a:ln>
          </p:spPr>
          <p:txBody>
            <a:bodyPr/>
            <a:lstStyle/>
            <a:p>
              <a:endParaRPr lang="en-US" sz="2133"/>
            </a:p>
          </p:txBody>
        </p:sp>
        <p:sp>
          <p:nvSpPr>
            <p:cNvPr id="63747" name="Line 259"/>
            <p:cNvSpPr>
              <a:spLocks noChangeShapeType="1"/>
            </p:cNvSpPr>
            <p:nvPr/>
          </p:nvSpPr>
          <p:spPr bwMode="auto">
            <a:xfrm>
              <a:off x="1906" y="1181"/>
              <a:ext cx="1" cy="89"/>
            </a:xfrm>
            <a:prstGeom prst="line">
              <a:avLst/>
            </a:prstGeom>
            <a:noFill/>
            <a:ln w="0">
              <a:solidFill>
                <a:schemeClr val="tx1"/>
              </a:solidFill>
              <a:round/>
              <a:headEnd/>
              <a:tailEnd/>
            </a:ln>
          </p:spPr>
          <p:txBody>
            <a:bodyPr/>
            <a:lstStyle/>
            <a:p>
              <a:endParaRPr lang="en-US" sz="2133"/>
            </a:p>
          </p:txBody>
        </p:sp>
        <p:sp>
          <p:nvSpPr>
            <p:cNvPr id="63748" name="Line 260"/>
            <p:cNvSpPr>
              <a:spLocks noChangeShapeType="1"/>
            </p:cNvSpPr>
            <p:nvPr/>
          </p:nvSpPr>
          <p:spPr bwMode="auto">
            <a:xfrm>
              <a:off x="1906" y="1181"/>
              <a:ext cx="62" cy="1"/>
            </a:xfrm>
            <a:prstGeom prst="line">
              <a:avLst/>
            </a:prstGeom>
            <a:noFill/>
            <a:ln w="0">
              <a:solidFill>
                <a:schemeClr val="tx1"/>
              </a:solidFill>
              <a:round/>
              <a:headEnd/>
              <a:tailEnd/>
            </a:ln>
          </p:spPr>
          <p:txBody>
            <a:bodyPr/>
            <a:lstStyle/>
            <a:p>
              <a:endParaRPr lang="en-US" sz="2133"/>
            </a:p>
          </p:txBody>
        </p:sp>
        <p:sp>
          <p:nvSpPr>
            <p:cNvPr id="63749" name="Line 261"/>
            <p:cNvSpPr>
              <a:spLocks noChangeShapeType="1"/>
            </p:cNvSpPr>
            <p:nvPr/>
          </p:nvSpPr>
          <p:spPr bwMode="auto">
            <a:xfrm>
              <a:off x="1906" y="1223"/>
              <a:ext cx="38" cy="1"/>
            </a:xfrm>
            <a:prstGeom prst="line">
              <a:avLst/>
            </a:prstGeom>
            <a:noFill/>
            <a:ln w="0">
              <a:solidFill>
                <a:schemeClr val="tx1"/>
              </a:solidFill>
              <a:round/>
              <a:headEnd/>
              <a:tailEnd/>
            </a:ln>
          </p:spPr>
          <p:txBody>
            <a:bodyPr/>
            <a:lstStyle/>
            <a:p>
              <a:endParaRPr lang="en-US" sz="2133"/>
            </a:p>
          </p:txBody>
        </p:sp>
        <p:sp>
          <p:nvSpPr>
            <p:cNvPr id="63750" name="Line 262"/>
            <p:cNvSpPr>
              <a:spLocks noChangeShapeType="1"/>
            </p:cNvSpPr>
            <p:nvPr/>
          </p:nvSpPr>
          <p:spPr bwMode="auto">
            <a:xfrm>
              <a:off x="1906" y="1270"/>
              <a:ext cx="62" cy="1"/>
            </a:xfrm>
            <a:prstGeom prst="line">
              <a:avLst/>
            </a:prstGeom>
            <a:noFill/>
            <a:ln w="0">
              <a:solidFill>
                <a:schemeClr val="tx1"/>
              </a:solidFill>
              <a:round/>
              <a:headEnd/>
              <a:tailEnd/>
            </a:ln>
          </p:spPr>
          <p:txBody>
            <a:bodyPr/>
            <a:lstStyle/>
            <a:p>
              <a:endParaRPr lang="en-US" sz="2133"/>
            </a:p>
          </p:txBody>
        </p:sp>
        <p:sp>
          <p:nvSpPr>
            <p:cNvPr id="63751" name="Line 263"/>
            <p:cNvSpPr>
              <a:spLocks noChangeShapeType="1"/>
            </p:cNvSpPr>
            <p:nvPr/>
          </p:nvSpPr>
          <p:spPr bwMode="auto">
            <a:xfrm flipH="1" flipV="1">
              <a:off x="2058" y="1193"/>
              <a:ext cx="5" cy="9"/>
            </a:xfrm>
            <a:prstGeom prst="line">
              <a:avLst/>
            </a:prstGeom>
            <a:noFill/>
            <a:ln w="0">
              <a:solidFill>
                <a:schemeClr val="tx1"/>
              </a:solidFill>
              <a:round/>
              <a:headEnd/>
              <a:tailEnd/>
            </a:ln>
          </p:spPr>
          <p:txBody>
            <a:bodyPr/>
            <a:lstStyle/>
            <a:p>
              <a:endParaRPr lang="en-US" sz="2133"/>
            </a:p>
          </p:txBody>
        </p:sp>
        <p:sp>
          <p:nvSpPr>
            <p:cNvPr id="63752" name="Line 264"/>
            <p:cNvSpPr>
              <a:spLocks noChangeShapeType="1"/>
            </p:cNvSpPr>
            <p:nvPr/>
          </p:nvSpPr>
          <p:spPr bwMode="auto">
            <a:xfrm flipH="1" flipV="1">
              <a:off x="2049" y="1185"/>
              <a:ext cx="9" cy="8"/>
            </a:xfrm>
            <a:prstGeom prst="line">
              <a:avLst/>
            </a:prstGeom>
            <a:noFill/>
            <a:ln w="0">
              <a:solidFill>
                <a:schemeClr val="tx1"/>
              </a:solidFill>
              <a:round/>
              <a:headEnd/>
              <a:tailEnd/>
            </a:ln>
          </p:spPr>
          <p:txBody>
            <a:bodyPr/>
            <a:lstStyle/>
            <a:p>
              <a:endParaRPr lang="en-US" sz="2133"/>
            </a:p>
          </p:txBody>
        </p:sp>
        <p:sp>
          <p:nvSpPr>
            <p:cNvPr id="63753" name="Line 265"/>
            <p:cNvSpPr>
              <a:spLocks noChangeShapeType="1"/>
            </p:cNvSpPr>
            <p:nvPr/>
          </p:nvSpPr>
          <p:spPr bwMode="auto">
            <a:xfrm flipH="1" flipV="1">
              <a:off x="2039" y="1181"/>
              <a:ext cx="10" cy="4"/>
            </a:xfrm>
            <a:prstGeom prst="line">
              <a:avLst/>
            </a:prstGeom>
            <a:noFill/>
            <a:ln w="0">
              <a:solidFill>
                <a:schemeClr val="tx1"/>
              </a:solidFill>
              <a:round/>
              <a:headEnd/>
              <a:tailEnd/>
            </a:ln>
          </p:spPr>
          <p:txBody>
            <a:bodyPr/>
            <a:lstStyle/>
            <a:p>
              <a:endParaRPr lang="en-US" sz="2133"/>
            </a:p>
          </p:txBody>
        </p:sp>
        <p:sp>
          <p:nvSpPr>
            <p:cNvPr id="63754" name="Line 266"/>
            <p:cNvSpPr>
              <a:spLocks noChangeShapeType="1"/>
            </p:cNvSpPr>
            <p:nvPr/>
          </p:nvSpPr>
          <p:spPr bwMode="auto">
            <a:xfrm flipH="1">
              <a:off x="2020" y="1181"/>
              <a:ext cx="19" cy="1"/>
            </a:xfrm>
            <a:prstGeom prst="line">
              <a:avLst/>
            </a:prstGeom>
            <a:noFill/>
            <a:ln w="0">
              <a:solidFill>
                <a:schemeClr val="tx1"/>
              </a:solidFill>
              <a:round/>
              <a:headEnd/>
              <a:tailEnd/>
            </a:ln>
          </p:spPr>
          <p:txBody>
            <a:bodyPr/>
            <a:lstStyle/>
            <a:p>
              <a:endParaRPr lang="en-US" sz="2133"/>
            </a:p>
          </p:txBody>
        </p:sp>
        <p:sp>
          <p:nvSpPr>
            <p:cNvPr id="63755" name="Line 267"/>
            <p:cNvSpPr>
              <a:spLocks noChangeShapeType="1"/>
            </p:cNvSpPr>
            <p:nvPr/>
          </p:nvSpPr>
          <p:spPr bwMode="auto">
            <a:xfrm flipH="1">
              <a:off x="2011" y="1181"/>
              <a:ext cx="9" cy="4"/>
            </a:xfrm>
            <a:prstGeom prst="line">
              <a:avLst/>
            </a:prstGeom>
            <a:noFill/>
            <a:ln w="0">
              <a:solidFill>
                <a:schemeClr val="tx1"/>
              </a:solidFill>
              <a:round/>
              <a:headEnd/>
              <a:tailEnd/>
            </a:ln>
          </p:spPr>
          <p:txBody>
            <a:bodyPr/>
            <a:lstStyle/>
            <a:p>
              <a:endParaRPr lang="en-US" sz="2133"/>
            </a:p>
          </p:txBody>
        </p:sp>
        <p:sp>
          <p:nvSpPr>
            <p:cNvPr id="63756" name="Line 268"/>
            <p:cNvSpPr>
              <a:spLocks noChangeShapeType="1"/>
            </p:cNvSpPr>
            <p:nvPr/>
          </p:nvSpPr>
          <p:spPr bwMode="auto">
            <a:xfrm flipH="1">
              <a:off x="2001" y="1185"/>
              <a:ext cx="10" cy="8"/>
            </a:xfrm>
            <a:prstGeom prst="line">
              <a:avLst/>
            </a:prstGeom>
            <a:noFill/>
            <a:ln w="0">
              <a:solidFill>
                <a:schemeClr val="tx1"/>
              </a:solidFill>
              <a:round/>
              <a:headEnd/>
              <a:tailEnd/>
            </a:ln>
          </p:spPr>
          <p:txBody>
            <a:bodyPr/>
            <a:lstStyle/>
            <a:p>
              <a:endParaRPr lang="en-US" sz="2133"/>
            </a:p>
          </p:txBody>
        </p:sp>
        <p:sp>
          <p:nvSpPr>
            <p:cNvPr id="63757" name="Line 269"/>
            <p:cNvSpPr>
              <a:spLocks noChangeShapeType="1"/>
            </p:cNvSpPr>
            <p:nvPr/>
          </p:nvSpPr>
          <p:spPr bwMode="auto">
            <a:xfrm flipH="1">
              <a:off x="1996" y="1193"/>
              <a:ext cx="5" cy="9"/>
            </a:xfrm>
            <a:prstGeom prst="line">
              <a:avLst/>
            </a:prstGeom>
            <a:noFill/>
            <a:ln w="0">
              <a:solidFill>
                <a:schemeClr val="tx1"/>
              </a:solidFill>
              <a:round/>
              <a:headEnd/>
              <a:tailEnd/>
            </a:ln>
          </p:spPr>
          <p:txBody>
            <a:bodyPr/>
            <a:lstStyle/>
            <a:p>
              <a:endParaRPr lang="en-US" sz="2133"/>
            </a:p>
          </p:txBody>
        </p:sp>
        <p:sp>
          <p:nvSpPr>
            <p:cNvPr id="63758" name="Line 270"/>
            <p:cNvSpPr>
              <a:spLocks noChangeShapeType="1"/>
            </p:cNvSpPr>
            <p:nvPr/>
          </p:nvSpPr>
          <p:spPr bwMode="auto">
            <a:xfrm flipH="1">
              <a:off x="1992" y="1202"/>
              <a:ext cx="4" cy="13"/>
            </a:xfrm>
            <a:prstGeom prst="line">
              <a:avLst/>
            </a:prstGeom>
            <a:noFill/>
            <a:ln w="0">
              <a:solidFill>
                <a:schemeClr val="tx1"/>
              </a:solidFill>
              <a:round/>
              <a:headEnd/>
              <a:tailEnd/>
            </a:ln>
          </p:spPr>
          <p:txBody>
            <a:bodyPr/>
            <a:lstStyle/>
            <a:p>
              <a:endParaRPr lang="en-US" sz="2133"/>
            </a:p>
          </p:txBody>
        </p:sp>
        <p:sp>
          <p:nvSpPr>
            <p:cNvPr id="63759" name="Line 271"/>
            <p:cNvSpPr>
              <a:spLocks noChangeShapeType="1"/>
            </p:cNvSpPr>
            <p:nvPr/>
          </p:nvSpPr>
          <p:spPr bwMode="auto">
            <a:xfrm>
              <a:off x="1992" y="1215"/>
              <a:ext cx="1" cy="21"/>
            </a:xfrm>
            <a:prstGeom prst="line">
              <a:avLst/>
            </a:prstGeom>
            <a:noFill/>
            <a:ln w="0">
              <a:solidFill>
                <a:schemeClr val="tx1"/>
              </a:solidFill>
              <a:round/>
              <a:headEnd/>
              <a:tailEnd/>
            </a:ln>
          </p:spPr>
          <p:txBody>
            <a:bodyPr/>
            <a:lstStyle/>
            <a:p>
              <a:endParaRPr lang="en-US" sz="2133"/>
            </a:p>
          </p:txBody>
        </p:sp>
        <p:sp>
          <p:nvSpPr>
            <p:cNvPr id="63760" name="Line 272"/>
            <p:cNvSpPr>
              <a:spLocks noChangeShapeType="1"/>
            </p:cNvSpPr>
            <p:nvPr/>
          </p:nvSpPr>
          <p:spPr bwMode="auto">
            <a:xfrm>
              <a:off x="1992" y="1236"/>
              <a:ext cx="4" cy="13"/>
            </a:xfrm>
            <a:prstGeom prst="line">
              <a:avLst/>
            </a:prstGeom>
            <a:noFill/>
            <a:ln w="0">
              <a:solidFill>
                <a:schemeClr val="tx1"/>
              </a:solidFill>
              <a:round/>
              <a:headEnd/>
              <a:tailEnd/>
            </a:ln>
          </p:spPr>
          <p:txBody>
            <a:bodyPr/>
            <a:lstStyle/>
            <a:p>
              <a:endParaRPr lang="en-US" sz="2133"/>
            </a:p>
          </p:txBody>
        </p:sp>
        <p:sp>
          <p:nvSpPr>
            <p:cNvPr id="63761" name="Line 273"/>
            <p:cNvSpPr>
              <a:spLocks noChangeShapeType="1"/>
            </p:cNvSpPr>
            <p:nvPr/>
          </p:nvSpPr>
          <p:spPr bwMode="auto">
            <a:xfrm>
              <a:off x="1996" y="1249"/>
              <a:ext cx="5" cy="8"/>
            </a:xfrm>
            <a:prstGeom prst="line">
              <a:avLst/>
            </a:prstGeom>
            <a:noFill/>
            <a:ln w="0">
              <a:solidFill>
                <a:schemeClr val="tx1"/>
              </a:solidFill>
              <a:round/>
              <a:headEnd/>
              <a:tailEnd/>
            </a:ln>
          </p:spPr>
          <p:txBody>
            <a:bodyPr/>
            <a:lstStyle/>
            <a:p>
              <a:endParaRPr lang="en-US" sz="2133"/>
            </a:p>
          </p:txBody>
        </p:sp>
        <p:sp>
          <p:nvSpPr>
            <p:cNvPr id="63762" name="Line 274"/>
            <p:cNvSpPr>
              <a:spLocks noChangeShapeType="1"/>
            </p:cNvSpPr>
            <p:nvPr/>
          </p:nvSpPr>
          <p:spPr bwMode="auto">
            <a:xfrm>
              <a:off x="2001" y="1257"/>
              <a:ext cx="10" cy="9"/>
            </a:xfrm>
            <a:prstGeom prst="line">
              <a:avLst/>
            </a:prstGeom>
            <a:noFill/>
            <a:ln w="0">
              <a:solidFill>
                <a:schemeClr val="tx1"/>
              </a:solidFill>
              <a:round/>
              <a:headEnd/>
              <a:tailEnd/>
            </a:ln>
          </p:spPr>
          <p:txBody>
            <a:bodyPr/>
            <a:lstStyle/>
            <a:p>
              <a:endParaRPr lang="en-US" sz="2133"/>
            </a:p>
          </p:txBody>
        </p:sp>
        <p:sp>
          <p:nvSpPr>
            <p:cNvPr id="63763" name="Line 275"/>
            <p:cNvSpPr>
              <a:spLocks noChangeShapeType="1"/>
            </p:cNvSpPr>
            <p:nvPr/>
          </p:nvSpPr>
          <p:spPr bwMode="auto">
            <a:xfrm>
              <a:off x="2011" y="1266"/>
              <a:ext cx="9" cy="4"/>
            </a:xfrm>
            <a:prstGeom prst="line">
              <a:avLst/>
            </a:prstGeom>
            <a:noFill/>
            <a:ln w="0">
              <a:solidFill>
                <a:schemeClr val="tx1"/>
              </a:solidFill>
              <a:round/>
              <a:headEnd/>
              <a:tailEnd/>
            </a:ln>
          </p:spPr>
          <p:txBody>
            <a:bodyPr/>
            <a:lstStyle/>
            <a:p>
              <a:endParaRPr lang="en-US" sz="2133"/>
            </a:p>
          </p:txBody>
        </p:sp>
        <p:sp>
          <p:nvSpPr>
            <p:cNvPr id="63764" name="Line 276"/>
            <p:cNvSpPr>
              <a:spLocks noChangeShapeType="1"/>
            </p:cNvSpPr>
            <p:nvPr/>
          </p:nvSpPr>
          <p:spPr bwMode="auto">
            <a:xfrm>
              <a:off x="2020" y="1270"/>
              <a:ext cx="19" cy="1"/>
            </a:xfrm>
            <a:prstGeom prst="line">
              <a:avLst/>
            </a:prstGeom>
            <a:noFill/>
            <a:ln w="0">
              <a:solidFill>
                <a:schemeClr val="tx1"/>
              </a:solidFill>
              <a:round/>
              <a:headEnd/>
              <a:tailEnd/>
            </a:ln>
          </p:spPr>
          <p:txBody>
            <a:bodyPr/>
            <a:lstStyle/>
            <a:p>
              <a:endParaRPr lang="en-US" sz="2133"/>
            </a:p>
          </p:txBody>
        </p:sp>
        <p:sp>
          <p:nvSpPr>
            <p:cNvPr id="63765" name="Line 277"/>
            <p:cNvSpPr>
              <a:spLocks noChangeShapeType="1"/>
            </p:cNvSpPr>
            <p:nvPr/>
          </p:nvSpPr>
          <p:spPr bwMode="auto">
            <a:xfrm flipV="1">
              <a:off x="2039" y="1266"/>
              <a:ext cx="10" cy="4"/>
            </a:xfrm>
            <a:prstGeom prst="line">
              <a:avLst/>
            </a:prstGeom>
            <a:noFill/>
            <a:ln w="0">
              <a:solidFill>
                <a:schemeClr val="tx1"/>
              </a:solidFill>
              <a:round/>
              <a:headEnd/>
              <a:tailEnd/>
            </a:ln>
          </p:spPr>
          <p:txBody>
            <a:bodyPr/>
            <a:lstStyle/>
            <a:p>
              <a:endParaRPr lang="en-US" sz="2133"/>
            </a:p>
          </p:txBody>
        </p:sp>
        <p:sp>
          <p:nvSpPr>
            <p:cNvPr id="63766" name="Line 278"/>
            <p:cNvSpPr>
              <a:spLocks noChangeShapeType="1"/>
            </p:cNvSpPr>
            <p:nvPr/>
          </p:nvSpPr>
          <p:spPr bwMode="auto">
            <a:xfrm flipV="1">
              <a:off x="2049" y="1257"/>
              <a:ext cx="9" cy="9"/>
            </a:xfrm>
            <a:prstGeom prst="line">
              <a:avLst/>
            </a:prstGeom>
            <a:noFill/>
            <a:ln w="0">
              <a:solidFill>
                <a:schemeClr val="tx1"/>
              </a:solidFill>
              <a:round/>
              <a:headEnd/>
              <a:tailEnd/>
            </a:ln>
          </p:spPr>
          <p:txBody>
            <a:bodyPr/>
            <a:lstStyle/>
            <a:p>
              <a:endParaRPr lang="en-US" sz="2133"/>
            </a:p>
          </p:txBody>
        </p:sp>
        <p:sp>
          <p:nvSpPr>
            <p:cNvPr id="63767" name="Line 279"/>
            <p:cNvSpPr>
              <a:spLocks noChangeShapeType="1"/>
            </p:cNvSpPr>
            <p:nvPr/>
          </p:nvSpPr>
          <p:spPr bwMode="auto">
            <a:xfrm flipV="1">
              <a:off x="2058" y="1249"/>
              <a:ext cx="5" cy="8"/>
            </a:xfrm>
            <a:prstGeom prst="line">
              <a:avLst/>
            </a:prstGeom>
            <a:noFill/>
            <a:ln w="0">
              <a:solidFill>
                <a:schemeClr val="tx1"/>
              </a:solidFill>
              <a:round/>
              <a:headEnd/>
              <a:tailEnd/>
            </a:ln>
          </p:spPr>
          <p:txBody>
            <a:bodyPr/>
            <a:lstStyle/>
            <a:p>
              <a:endParaRPr lang="en-US" sz="2133"/>
            </a:p>
          </p:txBody>
        </p:sp>
        <p:sp>
          <p:nvSpPr>
            <p:cNvPr id="63768" name="Line 280"/>
            <p:cNvSpPr>
              <a:spLocks noChangeShapeType="1"/>
            </p:cNvSpPr>
            <p:nvPr/>
          </p:nvSpPr>
          <p:spPr bwMode="auto">
            <a:xfrm>
              <a:off x="2097" y="1181"/>
              <a:ext cx="1" cy="89"/>
            </a:xfrm>
            <a:prstGeom prst="line">
              <a:avLst/>
            </a:prstGeom>
            <a:noFill/>
            <a:ln w="0">
              <a:solidFill>
                <a:schemeClr val="tx1"/>
              </a:solidFill>
              <a:round/>
              <a:headEnd/>
              <a:tailEnd/>
            </a:ln>
          </p:spPr>
          <p:txBody>
            <a:bodyPr/>
            <a:lstStyle/>
            <a:p>
              <a:endParaRPr lang="en-US" sz="2133"/>
            </a:p>
          </p:txBody>
        </p:sp>
        <p:sp>
          <p:nvSpPr>
            <p:cNvPr id="63769" name="Line 281"/>
            <p:cNvSpPr>
              <a:spLocks noChangeShapeType="1"/>
            </p:cNvSpPr>
            <p:nvPr/>
          </p:nvSpPr>
          <p:spPr bwMode="auto">
            <a:xfrm flipH="1">
              <a:off x="2097" y="1181"/>
              <a:ext cx="67" cy="59"/>
            </a:xfrm>
            <a:prstGeom prst="line">
              <a:avLst/>
            </a:prstGeom>
            <a:noFill/>
            <a:ln w="0">
              <a:solidFill>
                <a:schemeClr val="tx1"/>
              </a:solidFill>
              <a:round/>
              <a:headEnd/>
              <a:tailEnd/>
            </a:ln>
          </p:spPr>
          <p:txBody>
            <a:bodyPr/>
            <a:lstStyle/>
            <a:p>
              <a:endParaRPr lang="en-US" sz="2133"/>
            </a:p>
          </p:txBody>
        </p:sp>
        <p:sp>
          <p:nvSpPr>
            <p:cNvPr id="63770" name="Line 282"/>
            <p:cNvSpPr>
              <a:spLocks noChangeShapeType="1"/>
            </p:cNvSpPr>
            <p:nvPr/>
          </p:nvSpPr>
          <p:spPr bwMode="auto">
            <a:xfrm>
              <a:off x="2121" y="1219"/>
              <a:ext cx="43" cy="51"/>
            </a:xfrm>
            <a:prstGeom prst="line">
              <a:avLst/>
            </a:prstGeom>
            <a:noFill/>
            <a:ln w="0">
              <a:solidFill>
                <a:schemeClr val="tx1"/>
              </a:solidFill>
              <a:round/>
              <a:headEnd/>
              <a:tailEnd/>
            </a:ln>
          </p:spPr>
          <p:txBody>
            <a:bodyPr/>
            <a:lstStyle/>
            <a:p>
              <a:endParaRPr lang="en-US" sz="2133"/>
            </a:p>
          </p:txBody>
        </p:sp>
        <p:sp>
          <p:nvSpPr>
            <p:cNvPr id="63771" name="Line 283"/>
            <p:cNvSpPr>
              <a:spLocks noChangeShapeType="1"/>
            </p:cNvSpPr>
            <p:nvPr/>
          </p:nvSpPr>
          <p:spPr bwMode="auto">
            <a:xfrm>
              <a:off x="2197" y="1181"/>
              <a:ext cx="1" cy="89"/>
            </a:xfrm>
            <a:prstGeom prst="line">
              <a:avLst/>
            </a:prstGeom>
            <a:noFill/>
            <a:ln w="0">
              <a:solidFill>
                <a:schemeClr val="tx1"/>
              </a:solidFill>
              <a:round/>
              <a:headEnd/>
              <a:tailEnd/>
            </a:ln>
          </p:spPr>
          <p:txBody>
            <a:bodyPr/>
            <a:lstStyle/>
            <a:p>
              <a:endParaRPr lang="en-US" sz="2133"/>
            </a:p>
          </p:txBody>
        </p:sp>
        <p:sp>
          <p:nvSpPr>
            <p:cNvPr id="63772" name="Line 284"/>
            <p:cNvSpPr>
              <a:spLocks noChangeShapeType="1"/>
            </p:cNvSpPr>
            <p:nvPr/>
          </p:nvSpPr>
          <p:spPr bwMode="auto">
            <a:xfrm>
              <a:off x="2197" y="1181"/>
              <a:ext cx="62" cy="1"/>
            </a:xfrm>
            <a:prstGeom prst="line">
              <a:avLst/>
            </a:prstGeom>
            <a:noFill/>
            <a:ln w="0">
              <a:solidFill>
                <a:schemeClr val="tx1"/>
              </a:solidFill>
              <a:round/>
              <a:headEnd/>
              <a:tailEnd/>
            </a:ln>
          </p:spPr>
          <p:txBody>
            <a:bodyPr/>
            <a:lstStyle/>
            <a:p>
              <a:endParaRPr lang="en-US" sz="2133"/>
            </a:p>
          </p:txBody>
        </p:sp>
        <p:sp>
          <p:nvSpPr>
            <p:cNvPr id="63773" name="Line 285"/>
            <p:cNvSpPr>
              <a:spLocks noChangeShapeType="1"/>
            </p:cNvSpPr>
            <p:nvPr/>
          </p:nvSpPr>
          <p:spPr bwMode="auto">
            <a:xfrm>
              <a:off x="2197" y="1223"/>
              <a:ext cx="38" cy="1"/>
            </a:xfrm>
            <a:prstGeom prst="line">
              <a:avLst/>
            </a:prstGeom>
            <a:noFill/>
            <a:ln w="0">
              <a:solidFill>
                <a:schemeClr val="tx1"/>
              </a:solidFill>
              <a:round/>
              <a:headEnd/>
              <a:tailEnd/>
            </a:ln>
          </p:spPr>
          <p:txBody>
            <a:bodyPr/>
            <a:lstStyle/>
            <a:p>
              <a:endParaRPr lang="en-US" sz="2133"/>
            </a:p>
          </p:txBody>
        </p:sp>
        <p:sp>
          <p:nvSpPr>
            <p:cNvPr id="63774" name="Line 286"/>
            <p:cNvSpPr>
              <a:spLocks noChangeShapeType="1"/>
            </p:cNvSpPr>
            <p:nvPr/>
          </p:nvSpPr>
          <p:spPr bwMode="auto">
            <a:xfrm>
              <a:off x="2197" y="1270"/>
              <a:ext cx="62" cy="1"/>
            </a:xfrm>
            <a:prstGeom prst="line">
              <a:avLst/>
            </a:prstGeom>
            <a:noFill/>
            <a:ln w="0">
              <a:solidFill>
                <a:schemeClr val="tx1"/>
              </a:solidFill>
              <a:round/>
              <a:headEnd/>
              <a:tailEnd/>
            </a:ln>
          </p:spPr>
          <p:txBody>
            <a:bodyPr/>
            <a:lstStyle/>
            <a:p>
              <a:endParaRPr lang="en-US" sz="2133"/>
            </a:p>
          </p:txBody>
        </p:sp>
        <p:sp>
          <p:nvSpPr>
            <p:cNvPr id="63775" name="Line 287"/>
            <p:cNvSpPr>
              <a:spLocks noChangeShapeType="1"/>
            </p:cNvSpPr>
            <p:nvPr/>
          </p:nvSpPr>
          <p:spPr bwMode="auto">
            <a:xfrm>
              <a:off x="2288" y="1181"/>
              <a:ext cx="1" cy="89"/>
            </a:xfrm>
            <a:prstGeom prst="line">
              <a:avLst/>
            </a:prstGeom>
            <a:noFill/>
            <a:ln w="0">
              <a:solidFill>
                <a:schemeClr val="tx1"/>
              </a:solidFill>
              <a:round/>
              <a:headEnd/>
              <a:tailEnd/>
            </a:ln>
          </p:spPr>
          <p:txBody>
            <a:bodyPr/>
            <a:lstStyle/>
            <a:p>
              <a:endParaRPr lang="en-US" sz="2133"/>
            </a:p>
          </p:txBody>
        </p:sp>
        <p:sp>
          <p:nvSpPr>
            <p:cNvPr id="63776" name="Line 288"/>
            <p:cNvSpPr>
              <a:spLocks noChangeShapeType="1"/>
            </p:cNvSpPr>
            <p:nvPr/>
          </p:nvSpPr>
          <p:spPr bwMode="auto">
            <a:xfrm>
              <a:off x="2288" y="1181"/>
              <a:ext cx="33" cy="1"/>
            </a:xfrm>
            <a:prstGeom prst="line">
              <a:avLst/>
            </a:prstGeom>
            <a:noFill/>
            <a:ln w="0">
              <a:solidFill>
                <a:schemeClr val="tx1"/>
              </a:solidFill>
              <a:round/>
              <a:headEnd/>
              <a:tailEnd/>
            </a:ln>
          </p:spPr>
          <p:txBody>
            <a:bodyPr/>
            <a:lstStyle/>
            <a:p>
              <a:endParaRPr lang="en-US" sz="2133"/>
            </a:p>
          </p:txBody>
        </p:sp>
        <p:sp>
          <p:nvSpPr>
            <p:cNvPr id="63777" name="Line 289"/>
            <p:cNvSpPr>
              <a:spLocks noChangeShapeType="1"/>
            </p:cNvSpPr>
            <p:nvPr/>
          </p:nvSpPr>
          <p:spPr bwMode="auto">
            <a:xfrm>
              <a:off x="2321" y="1181"/>
              <a:ext cx="15" cy="4"/>
            </a:xfrm>
            <a:prstGeom prst="line">
              <a:avLst/>
            </a:prstGeom>
            <a:noFill/>
            <a:ln w="0">
              <a:solidFill>
                <a:schemeClr val="tx1"/>
              </a:solidFill>
              <a:round/>
              <a:headEnd/>
              <a:tailEnd/>
            </a:ln>
          </p:spPr>
          <p:txBody>
            <a:bodyPr/>
            <a:lstStyle/>
            <a:p>
              <a:endParaRPr lang="en-US" sz="2133"/>
            </a:p>
          </p:txBody>
        </p:sp>
        <p:sp>
          <p:nvSpPr>
            <p:cNvPr id="63778" name="Line 290"/>
            <p:cNvSpPr>
              <a:spLocks noChangeShapeType="1"/>
            </p:cNvSpPr>
            <p:nvPr/>
          </p:nvSpPr>
          <p:spPr bwMode="auto">
            <a:xfrm>
              <a:off x="2336" y="1185"/>
              <a:ext cx="9" cy="8"/>
            </a:xfrm>
            <a:prstGeom prst="line">
              <a:avLst/>
            </a:prstGeom>
            <a:noFill/>
            <a:ln w="0">
              <a:solidFill>
                <a:schemeClr val="tx1"/>
              </a:solidFill>
              <a:round/>
              <a:headEnd/>
              <a:tailEnd/>
            </a:ln>
          </p:spPr>
          <p:txBody>
            <a:bodyPr/>
            <a:lstStyle/>
            <a:p>
              <a:endParaRPr lang="en-US" sz="2133"/>
            </a:p>
          </p:txBody>
        </p:sp>
        <p:sp>
          <p:nvSpPr>
            <p:cNvPr id="63779" name="Line 291"/>
            <p:cNvSpPr>
              <a:spLocks noChangeShapeType="1"/>
            </p:cNvSpPr>
            <p:nvPr/>
          </p:nvSpPr>
          <p:spPr bwMode="auto">
            <a:xfrm>
              <a:off x="2345" y="1193"/>
              <a:ext cx="5" cy="9"/>
            </a:xfrm>
            <a:prstGeom prst="line">
              <a:avLst/>
            </a:prstGeom>
            <a:noFill/>
            <a:ln w="0">
              <a:solidFill>
                <a:schemeClr val="tx1"/>
              </a:solidFill>
              <a:round/>
              <a:headEnd/>
              <a:tailEnd/>
            </a:ln>
          </p:spPr>
          <p:txBody>
            <a:bodyPr/>
            <a:lstStyle/>
            <a:p>
              <a:endParaRPr lang="en-US" sz="2133"/>
            </a:p>
          </p:txBody>
        </p:sp>
        <p:sp>
          <p:nvSpPr>
            <p:cNvPr id="63780" name="Line 292"/>
            <p:cNvSpPr>
              <a:spLocks noChangeShapeType="1"/>
            </p:cNvSpPr>
            <p:nvPr/>
          </p:nvSpPr>
          <p:spPr bwMode="auto">
            <a:xfrm>
              <a:off x="2350" y="1202"/>
              <a:ext cx="5" cy="13"/>
            </a:xfrm>
            <a:prstGeom prst="line">
              <a:avLst/>
            </a:prstGeom>
            <a:noFill/>
            <a:ln w="0">
              <a:solidFill>
                <a:schemeClr val="tx1"/>
              </a:solidFill>
              <a:round/>
              <a:headEnd/>
              <a:tailEnd/>
            </a:ln>
          </p:spPr>
          <p:txBody>
            <a:bodyPr/>
            <a:lstStyle/>
            <a:p>
              <a:endParaRPr lang="en-US" sz="2133"/>
            </a:p>
          </p:txBody>
        </p:sp>
        <p:sp>
          <p:nvSpPr>
            <p:cNvPr id="63781" name="Line 293"/>
            <p:cNvSpPr>
              <a:spLocks noChangeShapeType="1"/>
            </p:cNvSpPr>
            <p:nvPr/>
          </p:nvSpPr>
          <p:spPr bwMode="auto">
            <a:xfrm>
              <a:off x="2355" y="1215"/>
              <a:ext cx="1" cy="21"/>
            </a:xfrm>
            <a:prstGeom prst="line">
              <a:avLst/>
            </a:prstGeom>
            <a:noFill/>
            <a:ln w="0">
              <a:solidFill>
                <a:schemeClr val="tx1"/>
              </a:solidFill>
              <a:round/>
              <a:headEnd/>
              <a:tailEnd/>
            </a:ln>
          </p:spPr>
          <p:txBody>
            <a:bodyPr/>
            <a:lstStyle/>
            <a:p>
              <a:endParaRPr lang="en-US" sz="2133"/>
            </a:p>
          </p:txBody>
        </p:sp>
        <p:sp>
          <p:nvSpPr>
            <p:cNvPr id="63782" name="Line 294"/>
            <p:cNvSpPr>
              <a:spLocks noChangeShapeType="1"/>
            </p:cNvSpPr>
            <p:nvPr/>
          </p:nvSpPr>
          <p:spPr bwMode="auto">
            <a:xfrm flipH="1">
              <a:off x="2350" y="1236"/>
              <a:ext cx="5" cy="13"/>
            </a:xfrm>
            <a:prstGeom prst="line">
              <a:avLst/>
            </a:prstGeom>
            <a:noFill/>
            <a:ln w="0">
              <a:solidFill>
                <a:schemeClr val="tx1"/>
              </a:solidFill>
              <a:round/>
              <a:headEnd/>
              <a:tailEnd/>
            </a:ln>
          </p:spPr>
          <p:txBody>
            <a:bodyPr/>
            <a:lstStyle/>
            <a:p>
              <a:endParaRPr lang="en-US" sz="2133"/>
            </a:p>
          </p:txBody>
        </p:sp>
        <p:sp>
          <p:nvSpPr>
            <p:cNvPr id="63783" name="Line 295"/>
            <p:cNvSpPr>
              <a:spLocks noChangeShapeType="1"/>
            </p:cNvSpPr>
            <p:nvPr/>
          </p:nvSpPr>
          <p:spPr bwMode="auto">
            <a:xfrm flipH="1">
              <a:off x="2345" y="1249"/>
              <a:ext cx="5" cy="8"/>
            </a:xfrm>
            <a:prstGeom prst="line">
              <a:avLst/>
            </a:prstGeom>
            <a:noFill/>
            <a:ln w="0">
              <a:solidFill>
                <a:schemeClr val="tx1"/>
              </a:solidFill>
              <a:round/>
              <a:headEnd/>
              <a:tailEnd/>
            </a:ln>
          </p:spPr>
          <p:txBody>
            <a:bodyPr/>
            <a:lstStyle/>
            <a:p>
              <a:endParaRPr lang="en-US" sz="2133"/>
            </a:p>
          </p:txBody>
        </p:sp>
        <p:sp>
          <p:nvSpPr>
            <p:cNvPr id="63784" name="Line 296"/>
            <p:cNvSpPr>
              <a:spLocks noChangeShapeType="1"/>
            </p:cNvSpPr>
            <p:nvPr/>
          </p:nvSpPr>
          <p:spPr bwMode="auto">
            <a:xfrm flipH="1">
              <a:off x="2336" y="1257"/>
              <a:ext cx="9" cy="9"/>
            </a:xfrm>
            <a:prstGeom prst="line">
              <a:avLst/>
            </a:prstGeom>
            <a:noFill/>
            <a:ln w="0">
              <a:solidFill>
                <a:schemeClr val="tx1"/>
              </a:solidFill>
              <a:round/>
              <a:headEnd/>
              <a:tailEnd/>
            </a:ln>
          </p:spPr>
          <p:txBody>
            <a:bodyPr/>
            <a:lstStyle/>
            <a:p>
              <a:endParaRPr lang="en-US" sz="2133"/>
            </a:p>
          </p:txBody>
        </p:sp>
        <p:sp>
          <p:nvSpPr>
            <p:cNvPr id="63785" name="Line 297"/>
            <p:cNvSpPr>
              <a:spLocks noChangeShapeType="1"/>
            </p:cNvSpPr>
            <p:nvPr/>
          </p:nvSpPr>
          <p:spPr bwMode="auto">
            <a:xfrm flipH="1">
              <a:off x="2321" y="1266"/>
              <a:ext cx="15" cy="4"/>
            </a:xfrm>
            <a:prstGeom prst="line">
              <a:avLst/>
            </a:prstGeom>
            <a:noFill/>
            <a:ln w="0">
              <a:solidFill>
                <a:schemeClr val="tx1"/>
              </a:solidFill>
              <a:round/>
              <a:headEnd/>
              <a:tailEnd/>
            </a:ln>
          </p:spPr>
          <p:txBody>
            <a:bodyPr/>
            <a:lstStyle/>
            <a:p>
              <a:endParaRPr lang="en-US" sz="2133"/>
            </a:p>
          </p:txBody>
        </p:sp>
        <p:sp>
          <p:nvSpPr>
            <p:cNvPr id="63786" name="Line 298"/>
            <p:cNvSpPr>
              <a:spLocks noChangeShapeType="1"/>
            </p:cNvSpPr>
            <p:nvPr/>
          </p:nvSpPr>
          <p:spPr bwMode="auto">
            <a:xfrm flipH="1">
              <a:off x="2288" y="1270"/>
              <a:ext cx="33" cy="1"/>
            </a:xfrm>
            <a:prstGeom prst="line">
              <a:avLst/>
            </a:prstGeom>
            <a:noFill/>
            <a:ln w="0">
              <a:solidFill>
                <a:schemeClr val="tx1"/>
              </a:solidFill>
              <a:round/>
              <a:headEnd/>
              <a:tailEnd/>
            </a:ln>
          </p:spPr>
          <p:txBody>
            <a:bodyPr/>
            <a:lstStyle/>
            <a:p>
              <a:endParaRPr lang="en-US" sz="2133"/>
            </a:p>
          </p:txBody>
        </p:sp>
        <p:sp>
          <p:nvSpPr>
            <p:cNvPr id="63787" name="Line 299"/>
            <p:cNvSpPr>
              <a:spLocks noChangeShapeType="1"/>
            </p:cNvSpPr>
            <p:nvPr/>
          </p:nvSpPr>
          <p:spPr bwMode="auto">
            <a:xfrm>
              <a:off x="1031" y="1325"/>
              <a:ext cx="1" cy="90"/>
            </a:xfrm>
            <a:prstGeom prst="line">
              <a:avLst/>
            </a:prstGeom>
            <a:noFill/>
            <a:ln w="0">
              <a:solidFill>
                <a:schemeClr val="tx1"/>
              </a:solidFill>
              <a:round/>
              <a:headEnd/>
              <a:tailEnd/>
            </a:ln>
          </p:spPr>
          <p:txBody>
            <a:bodyPr/>
            <a:lstStyle/>
            <a:p>
              <a:endParaRPr lang="en-US" sz="2133"/>
            </a:p>
          </p:txBody>
        </p:sp>
        <p:sp>
          <p:nvSpPr>
            <p:cNvPr id="63788" name="Line 300"/>
            <p:cNvSpPr>
              <a:spLocks noChangeShapeType="1"/>
            </p:cNvSpPr>
            <p:nvPr/>
          </p:nvSpPr>
          <p:spPr bwMode="auto">
            <a:xfrm>
              <a:off x="1031" y="1325"/>
              <a:ext cx="62" cy="1"/>
            </a:xfrm>
            <a:prstGeom prst="line">
              <a:avLst/>
            </a:prstGeom>
            <a:noFill/>
            <a:ln w="0">
              <a:solidFill>
                <a:schemeClr val="tx1"/>
              </a:solidFill>
              <a:round/>
              <a:headEnd/>
              <a:tailEnd/>
            </a:ln>
          </p:spPr>
          <p:txBody>
            <a:bodyPr/>
            <a:lstStyle/>
            <a:p>
              <a:endParaRPr lang="en-US" sz="2133"/>
            </a:p>
          </p:txBody>
        </p:sp>
        <p:sp>
          <p:nvSpPr>
            <p:cNvPr id="63789" name="Line 301"/>
            <p:cNvSpPr>
              <a:spLocks noChangeShapeType="1"/>
            </p:cNvSpPr>
            <p:nvPr/>
          </p:nvSpPr>
          <p:spPr bwMode="auto">
            <a:xfrm>
              <a:off x="1031" y="1368"/>
              <a:ext cx="38" cy="1"/>
            </a:xfrm>
            <a:prstGeom prst="line">
              <a:avLst/>
            </a:prstGeom>
            <a:noFill/>
            <a:ln w="0">
              <a:solidFill>
                <a:schemeClr val="tx1"/>
              </a:solidFill>
              <a:round/>
              <a:headEnd/>
              <a:tailEnd/>
            </a:ln>
          </p:spPr>
          <p:txBody>
            <a:bodyPr/>
            <a:lstStyle/>
            <a:p>
              <a:endParaRPr lang="en-US" sz="2133"/>
            </a:p>
          </p:txBody>
        </p:sp>
        <p:sp>
          <p:nvSpPr>
            <p:cNvPr id="63790" name="Line 302"/>
            <p:cNvSpPr>
              <a:spLocks noChangeShapeType="1"/>
            </p:cNvSpPr>
            <p:nvPr/>
          </p:nvSpPr>
          <p:spPr bwMode="auto">
            <a:xfrm flipH="1">
              <a:off x="1131" y="1325"/>
              <a:ext cx="9" cy="5"/>
            </a:xfrm>
            <a:prstGeom prst="line">
              <a:avLst/>
            </a:prstGeom>
            <a:noFill/>
            <a:ln w="0">
              <a:solidFill>
                <a:schemeClr val="tx1"/>
              </a:solidFill>
              <a:round/>
              <a:headEnd/>
              <a:tailEnd/>
            </a:ln>
          </p:spPr>
          <p:txBody>
            <a:bodyPr/>
            <a:lstStyle/>
            <a:p>
              <a:endParaRPr lang="en-US" sz="2133"/>
            </a:p>
          </p:txBody>
        </p:sp>
        <p:sp>
          <p:nvSpPr>
            <p:cNvPr id="63791" name="Line 303"/>
            <p:cNvSpPr>
              <a:spLocks noChangeShapeType="1"/>
            </p:cNvSpPr>
            <p:nvPr/>
          </p:nvSpPr>
          <p:spPr bwMode="auto">
            <a:xfrm flipH="1">
              <a:off x="1122" y="1330"/>
              <a:ext cx="9" cy="8"/>
            </a:xfrm>
            <a:prstGeom prst="line">
              <a:avLst/>
            </a:prstGeom>
            <a:noFill/>
            <a:ln w="0">
              <a:solidFill>
                <a:schemeClr val="tx1"/>
              </a:solidFill>
              <a:round/>
              <a:headEnd/>
              <a:tailEnd/>
            </a:ln>
          </p:spPr>
          <p:txBody>
            <a:bodyPr/>
            <a:lstStyle/>
            <a:p>
              <a:endParaRPr lang="en-US" sz="2133"/>
            </a:p>
          </p:txBody>
        </p:sp>
        <p:sp>
          <p:nvSpPr>
            <p:cNvPr id="63792" name="Line 304"/>
            <p:cNvSpPr>
              <a:spLocks noChangeShapeType="1"/>
            </p:cNvSpPr>
            <p:nvPr/>
          </p:nvSpPr>
          <p:spPr bwMode="auto">
            <a:xfrm flipH="1">
              <a:off x="1117" y="1338"/>
              <a:ext cx="5" cy="9"/>
            </a:xfrm>
            <a:prstGeom prst="line">
              <a:avLst/>
            </a:prstGeom>
            <a:noFill/>
            <a:ln w="0">
              <a:solidFill>
                <a:schemeClr val="tx1"/>
              </a:solidFill>
              <a:round/>
              <a:headEnd/>
              <a:tailEnd/>
            </a:ln>
          </p:spPr>
          <p:txBody>
            <a:bodyPr/>
            <a:lstStyle/>
            <a:p>
              <a:endParaRPr lang="en-US" sz="2133"/>
            </a:p>
          </p:txBody>
        </p:sp>
        <p:sp>
          <p:nvSpPr>
            <p:cNvPr id="63793" name="Line 305"/>
            <p:cNvSpPr>
              <a:spLocks noChangeShapeType="1"/>
            </p:cNvSpPr>
            <p:nvPr/>
          </p:nvSpPr>
          <p:spPr bwMode="auto">
            <a:xfrm flipH="1">
              <a:off x="1112" y="1347"/>
              <a:ext cx="5" cy="13"/>
            </a:xfrm>
            <a:prstGeom prst="line">
              <a:avLst/>
            </a:prstGeom>
            <a:noFill/>
            <a:ln w="0">
              <a:solidFill>
                <a:schemeClr val="tx1"/>
              </a:solidFill>
              <a:round/>
              <a:headEnd/>
              <a:tailEnd/>
            </a:ln>
          </p:spPr>
          <p:txBody>
            <a:bodyPr/>
            <a:lstStyle/>
            <a:p>
              <a:endParaRPr lang="en-US" sz="2133"/>
            </a:p>
          </p:txBody>
        </p:sp>
        <p:sp>
          <p:nvSpPr>
            <p:cNvPr id="63794" name="Line 306"/>
            <p:cNvSpPr>
              <a:spLocks noChangeShapeType="1"/>
            </p:cNvSpPr>
            <p:nvPr/>
          </p:nvSpPr>
          <p:spPr bwMode="auto">
            <a:xfrm>
              <a:off x="1112" y="1360"/>
              <a:ext cx="1" cy="21"/>
            </a:xfrm>
            <a:prstGeom prst="line">
              <a:avLst/>
            </a:prstGeom>
            <a:noFill/>
            <a:ln w="0">
              <a:solidFill>
                <a:schemeClr val="tx1"/>
              </a:solidFill>
              <a:round/>
              <a:headEnd/>
              <a:tailEnd/>
            </a:ln>
          </p:spPr>
          <p:txBody>
            <a:bodyPr/>
            <a:lstStyle/>
            <a:p>
              <a:endParaRPr lang="en-US" sz="2133"/>
            </a:p>
          </p:txBody>
        </p:sp>
        <p:sp>
          <p:nvSpPr>
            <p:cNvPr id="63795" name="Line 307"/>
            <p:cNvSpPr>
              <a:spLocks noChangeShapeType="1"/>
            </p:cNvSpPr>
            <p:nvPr/>
          </p:nvSpPr>
          <p:spPr bwMode="auto">
            <a:xfrm>
              <a:off x="1112" y="1381"/>
              <a:ext cx="5" cy="13"/>
            </a:xfrm>
            <a:prstGeom prst="line">
              <a:avLst/>
            </a:prstGeom>
            <a:noFill/>
            <a:ln w="0">
              <a:solidFill>
                <a:schemeClr val="tx1"/>
              </a:solidFill>
              <a:round/>
              <a:headEnd/>
              <a:tailEnd/>
            </a:ln>
          </p:spPr>
          <p:txBody>
            <a:bodyPr/>
            <a:lstStyle/>
            <a:p>
              <a:endParaRPr lang="en-US" sz="2133"/>
            </a:p>
          </p:txBody>
        </p:sp>
        <p:sp>
          <p:nvSpPr>
            <p:cNvPr id="63796" name="Line 308"/>
            <p:cNvSpPr>
              <a:spLocks noChangeShapeType="1"/>
            </p:cNvSpPr>
            <p:nvPr/>
          </p:nvSpPr>
          <p:spPr bwMode="auto">
            <a:xfrm>
              <a:off x="1117" y="1394"/>
              <a:ext cx="5" cy="8"/>
            </a:xfrm>
            <a:prstGeom prst="line">
              <a:avLst/>
            </a:prstGeom>
            <a:noFill/>
            <a:ln w="0">
              <a:solidFill>
                <a:schemeClr val="tx1"/>
              </a:solidFill>
              <a:round/>
              <a:headEnd/>
              <a:tailEnd/>
            </a:ln>
          </p:spPr>
          <p:txBody>
            <a:bodyPr/>
            <a:lstStyle/>
            <a:p>
              <a:endParaRPr lang="en-US" sz="2133"/>
            </a:p>
          </p:txBody>
        </p:sp>
        <p:sp>
          <p:nvSpPr>
            <p:cNvPr id="63797" name="Line 309"/>
            <p:cNvSpPr>
              <a:spLocks noChangeShapeType="1"/>
            </p:cNvSpPr>
            <p:nvPr/>
          </p:nvSpPr>
          <p:spPr bwMode="auto">
            <a:xfrm>
              <a:off x="1122" y="1402"/>
              <a:ext cx="9" cy="9"/>
            </a:xfrm>
            <a:prstGeom prst="line">
              <a:avLst/>
            </a:prstGeom>
            <a:noFill/>
            <a:ln w="0">
              <a:solidFill>
                <a:schemeClr val="tx1"/>
              </a:solidFill>
              <a:round/>
              <a:headEnd/>
              <a:tailEnd/>
            </a:ln>
          </p:spPr>
          <p:txBody>
            <a:bodyPr/>
            <a:lstStyle/>
            <a:p>
              <a:endParaRPr lang="en-US" sz="2133"/>
            </a:p>
          </p:txBody>
        </p:sp>
        <p:sp>
          <p:nvSpPr>
            <p:cNvPr id="63798" name="Line 310"/>
            <p:cNvSpPr>
              <a:spLocks noChangeShapeType="1"/>
            </p:cNvSpPr>
            <p:nvPr/>
          </p:nvSpPr>
          <p:spPr bwMode="auto">
            <a:xfrm>
              <a:off x="1131" y="1411"/>
              <a:ext cx="9" cy="4"/>
            </a:xfrm>
            <a:prstGeom prst="line">
              <a:avLst/>
            </a:prstGeom>
            <a:noFill/>
            <a:ln w="0">
              <a:solidFill>
                <a:schemeClr val="tx1"/>
              </a:solidFill>
              <a:round/>
              <a:headEnd/>
              <a:tailEnd/>
            </a:ln>
          </p:spPr>
          <p:txBody>
            <a:bodyPr/>
            <a:lstStyle/>
            <a:p>
              <a:endParaRPr lang="en-US" sz="2133"/>
            </a:p>
          </p:txBody>
        </p:sp>
        <p:sp>
          <p:nvSpPr>
            <p:cNvPr id="63799" name="Line 311"/>
            <p:cNvSpPr>
              <a:spLocks noChangeShapeType="1"/>
            </p:cNvSpPr>
            <p:nvPr/>
          </p:nvSpPr>
          <p:spPr bwMode="auto">
            <a:xfrm>
              <a:off x="1140" y="1415"/>
              <a:ext cx="20" cy="1"/>
            </a:xfrm>
            <a:prstGeom prst="line">
              <a:avLst/>
            </a:prstGeom>
            <a:noFill/>
            <a:ln w="0">
              <a:solidFill>
                <a:schemeClr val="tx1"/>
              </a:solidFill>
              <a:round/>
              <a:headEnd/>
              <a:tailEnd/>
            </a:ln>
          </p:spPr>
          <p:txBody>
            <a:bodyPr/>
            <a:lstStyle/>
            <a:p>
              <a:endParaRPr lang="en-US" sz="2133"/>
            </a:p>
          </p:txBody>
        </p:sp>
        <p:sp>
          <p:nvSpPr>
            <p:cNvPr id="63800" name="Line 312"/>
            <p:cNvSpPr>
              <a:spLocks noChangeShapeType="1"/>
            </p:cNvSpPr>
            <p:nvPr/>
          </p:nvSpPr>
          <p:spPr bwMode="auto">
            <a:xfrm flipV="1">
              <a:off x="1160" y="1411"/>
              <a:ext cx="9" cy="4"/>
            </a:xfrm>
            <a:prstGeom prst="line">
              <a:avLst/>
            </a:prstGeom>
            <a:noFill/>
            <a:ln w="0">
              <a:solidFill>
                <a:schemeClr val="tx1"/>
              </a:solidFill>
              <a:round/>
              <a:headEnd/>
              <a:tailEnd/>
            </a:ln>
          </p:spPr>
          <p:txBody>
            <a:bodyPr/>
            <a:lstStyle/>
            <a:p>
              <a:endParaRPr lang="en-US" sz="2133"/>
            </a:p>
          </p:txBody>
        </p:sp>
        <p:sp>
          <p:nvSpPr>
            <p:cNvPr id="63801" name="Line 313"/>
            <p:cNvSpPr>
              <a:spLocks noChangeShapeType="1"/>
            </p:cNvSpPr>
            <p:nvPr/>
          </p:nvSpPr>
          <p:spPr bwMode="auto">
            <a:xfrm flipV="1">
              <a:off x="1169" y="1402"/>
              <a:ext cx="10" cy="9"/>
            </a:xfrm>
            <a:prstGeom prst="line">
              <a:avLst/>
            </a:prstGeom>
            <a:noFill/>
            <a:ln w="0">
              <a:solidFill>
                <a:schemeClr val="tx1"/>
              </a:solidFill>
              <a:round/>
              <a:headEnd/>
              <a:tailEnd/>
            </a:ln>
          </p:spPr>
          <p:txBody>
            <a:bodyPr/>
            <a:lstStyle/>
            <a:p>
              <a:endParaRPr lang="en-US" sz="2133"/>
            </a:p>
          </p:txBody>
        </p:sp>
        <p:sp>
          <p:nvSpPr>
            <p:cNvPr id="63802" name="Line 314"/>
            <p:cNvSpPr>
              <a:spLocks noChangeShapeType="1"/>
            </p:cNvSpPr>
            <p:nvPr/>
          </p:nvSpPr>
          <p:spPr bwMode="auto">
            <a:xfrm flipV="1">
              <a:off x="1179" y="1394"/>
              <a:ext cx="5" cy="8"/>
            </a:xfrm>
            <a:prstGeom prst="line">
              <a:avLst/>
            </a:prstGeom>
            <a:noFill/>
            <a:ln w="0">
              <a:solidFill>
                <a:schemeClr val="tx1"/>
              </a:solidFill>
              <a:round/>
              <a:headEnd/>
              <a:tailEnd/>
            </a:ln>
          </p:spPr>
          <p:txBody>
            <a:bodyPr/>
            <a:lstStyle/>
            <a:p>
              <a:endParaRPr lang="en-US" sz="2133"/>
            </a:p>
          </p:txBody>
        </p:sp>
        <p:sp>
          <p:nvSpPr>
            <p:cNvPr id="63803" name="Line 315"/>
            <p:cNvSpPr>
              <a:spLocks noChangeShapeType="1"/>
            </p:cNvSpPr>
            <p:nvPr/>
          </p:nvSpPr>
          <p:spPr bwMode="auto">
            <a:xfrm flipV="1">
              <a:off x="1184" y="1381"/>
              <a:ext cx="4" cy="13"/>
            </a:xfrm>
            <a:prstGeom prst="line">
              <a:avLst/>
            </a:prstGeom>
            <a:noFill/>
            <a:ln w="0">
              <a:solidFill>
                <a:schemeClr val="tx1"/>
              </a:solidFill>
              <a:round/>
              <a:headEnd/>
              <a:tailEnd/>
            </a:ln>
          </p:spPr>
          <p:txBody>
            <a:bodyPr/>
            <a:lstStyle/>
            <a:p>
              <a:endParaRPr lang="en-US" sz="2133"/>
            </a:p>
          </p:txBody>
        </p:sp>
        <p:sp>
          <p:nvSpPr>
            <p:cNvPr id="63804" name="Line 316"/>
            <p:cNvSpPr>
              <a:spLocks noChangeShapeType="1"/>
            </p:cNvSpPr>
            <p:nvPr/>
          </p:nvSpPr>
          <p:spPr bwMode="auto">
            <a:xfrm flipV="1">
              <a:off x="1188" y="1360"/>
              <a:ext cx="1" cy="21"/>
            </a:xfrm>
            <a:prstGeom prst="line">
              <a:avLst/>
            </a:prstGeom>
            <a:noFill/>
            <a:ln w="0">
              <a:solidFill>
                <a:schemeClr val="tx1"/>
              </a:solidFill>
              <a:round/>
              <a:headEnd/>
              <a:tailEnd/>
            </a:ln>
          </p:spPr>
          <p:txBody>
            <a:bodyPr/>
            <a:lstStyle/>
            <a:p>
              <a:endParaRPr lang="en-US" sz="2133"/>
            </a:p>
          </p:txBody>
        </p:sp>
        <p:sp>
          <p:nvSpPr>
            <p:cNvPr id="63805" name="Line 317"/>
            <p:cNvSpPr>
              <a:spLocks noChangeShapeType="1"/>
            </p:cNvSpPr>
            <p:nvPr/>
          </p:nvSpPr>
          <p:spPr bwMode="auto">
            <a:xfrm flipH="1" flipV="1">
              <a:off x="1184" y="1347"/>
              <a:ext cx="4" cy="13"/>
            </a:xfrm>
            <a:prstGeom prst="line">
              <a:avLst/>
            </a:prstGeom>
            <a:noFill/>
            <a:ln w="0">
              <a:solidFill>
                <a:schemeClr val="tx1"/>
              </a:solidFill>
              <a:round/>
              <a:headEnd/>
              <a:tailEnd/>
            </a:ln>
          </p:spPr>
          <p:txBody>
            <a:bodyPr/>
            <a:lstStyle/>
            <a:p>
              <a:endParaRPr lang="en-US" sz="2133"/>
            </a:p>
          </p:txBody>
        </p:sp>
        <p:sp>
          <p:nvSpPr>
            <p:cNvPr id="63806" name="Line 318"/>
            <p:cNvSpPr>
              <a:spLocks noChangeShapeType="1"/>
            </p:cNvSpPr>
            <p:nvPr/>
          </p:nvSpPr>
          <p:spPr bwMode="auto">
            <a:xfrm flipH="1" flipV="1">
              <a:off x="1179" y="1338"/>
              <a:ext cx="5" cy="9"/>
            </a:xfrm>
            <a:prstGeom prst="line">
              <a:avLst/>
            </a:prstGeom>
            <a:noFill/>
            <a:ln w="0">
              <a:solidFill>
                <a:schemeClr val="tx1"/>
              </a:solidFill>
              <a:round/>
              <a:headEnd/>
              <a:tailEnd/>
            </a:ln>
          </p:spPr>
          <p:txBody>
            <a:bodyPr/>
            <a:lstStyle/>
            <a:p>
              <a:endParaRPr lang="en-US" sz="2133"/>
            </a:p>
          </p:txBody>
        </p:sp>
        <p:sp>
          <p:nvSpPr>
            <p:cNvPr id="63807" name="Line 319"/>
            <p:cNvSpPr>
              <a:spLocks noChangeShapeType="1"/>
            </p:cNvSpPr>
            <p:nvPr/>
          </p:nvSpPr>
          <p:spPr bwMode="auto">
            <a:xfrm flipH="1" flipV="1">
              <a:off x="1169" y="1330"/>
              <a:ext cx="10" cy="8"/>
            </a:xfrm>
            <a:prstGeom prst="line">
              <a:avLst/>
            </a:prstGeom>
            <a:noFill/>
            <a:ln w="0">
              <a:solidFill>
                <a:schemeClr val="tx1"/>
              </a:solidFill>
              <a:round/>
              <a:headEnd/>
              <a:tailEnd/>
            </a:ln>
          </p:spPr>
          <p:txBody>
            <a:bodyPr/>
            <a:lstStyle/>
            <a:p>
              <a:endParaRPr lang="en-US" sz="2133"/>
            </a:p>
          </p:txBody>
        </p:sp>
        <p:sp>
          <p:nvSpPr>
            <p:cNvPr id="63808" name="Line 320"/>
            <p:cNvSpPr>
              <a:spLocks noChangeShapeType="1"/>
            </p:cNvSpPr>
            <p:nvPr/>
          </p:nvSpPr>
          <p:spPr bwMode="auto">
            <a:xfrm flipH="1" flipV="1">
              <a:off x="1160" y="1325"/>
              <a:ext cx="9" cy="5"/>
            </a:xfrm>
            <a:prstGeom prst="line">
              <a:avLst/>
            </a:prstGeom>
            <a:noFill/>
            <a:ln w="0">
              <a:solidFill>
                <a:schemeClr val="tx1"/>
              </a:solidFill>
              <a:round/>
              <a:headEnd/>
              <a:tailEnd/>
            </a:ln>
          </p:spPr>
          <p:txBody>
            <a:bodyPr/>
            <a:lstStyle/>
            <a:p>
              <a:endParaRPr lang="en-US" sz="2133"/>
            </a:p>
          </p:txBody>
        </p:sp>
        <p:sp>
          <p:nvSpPr>
            <p:cNvPr id="63809" name="Line 321"/>
            <p:cNvSpPr>
              <a:spLocks noChangeShapeType="1"/>
            </p:cNvSpPr>
            <p:nvPr/>
          </p:nvSpPr>
          <p:spPr bwMode="auto">
            <a:xfrm flipH="1">
              <a:off x="1140" y="1325"/>
              <a:ext cx="20" cy="1"/>
            </a:xfrm>
            <a:prstGeom prst="line">
              <a:avLst/>
            </a:prstGeom>
            <a:noFill/>
            <a:ln w="0">
              <a:solidFill>
                <a:schemeClr val="tx1"/>
              </a:solidFill>
              <a:round/>
              <a:headEnd/>
              <a:tailEnd/>
            </a:ln>
          </p:spPr>
          <p:txBody>
            <a:bodyPr/>
            <a:lstStyle/>
            <a:p>
              <a:endParaRPr lang="en-US" sz="2133"/>
            </a:p>
          </p:txBody>
        </p:sp>
        <p:sp>
          <p:nvSpPr>
            <p:cNvPr id="63810" name="Line 322"/>
            <p:cNvSpPr>
              <a:spLocks noChangeShapeType="1"/>
            </p:cNvSpPr>
            <p:nvPr/>
          </p:nvSpPr>
          <p:spPr bwMode="auto">
            <a:xfrm>
              <a:off x="1222" y="1325"/>
              <a:ext cx="1" cy="90"/>
            </a:xfrm>
            <a:prstGeom prst="line">
              <a:avLst/>
            </a:prstGeom>
            <a:noFill/>
            <a:ln w="0">
              <a:solidFill>
                <a:schemeClr val="tx1"/>
              </a:solidFill>
              <a:round/>
              <a:headEnd/>
              <a:tailEnd/>
            </a:ln>
          </p:spPr>
          <p:txBody>
            <a:bodyPr/>
            <a:lstStyle/>
            <a:p>
              <a:endParaRPr lang="en-US" sz="2133"/>
            </a:p>
          </p:txBody>
        </p:sp>
        <p:sp>
          <p:nvSpPr>
            <p:cNvPr id="63811" name="Line 323"/>
            <p:cNvSpPr>
              <a:spLocks noChangeShapeType="1"/>
            </p:cNvSpPr>
            <p:nvPr/>
          </p:nvSpPr>
          <p:spPr bwMode="auto">
            <a:xfrm>
              <a:off x="1222" y="1325"/>
              <a:ext cx="43" cy="1"/>
            </a:xfrm>
            <a:prstGeom prst="line">
              <a:avLst/>
            </a:prstGeom>
            <a:noFill/>
            <a:ln w="0">
              <a:solidFill>
                <a:schemeClr val="tx1"/>
              </a:solidFill>
              <a:round/>
              <a:headEnd/>
              <a:tailEnd/>
            </a:ln>
          </p:spPr>
          <p:txBody>
            <a:bodyPr/>
            <a:lstStyle/>
            <a:p>
              <a:endParaRPr lang="en-US" sz="2133"/>
            </a:p>
          </p:txBody>
        </p:sp>
        <p:sp>
          <p:nvSpPr>
            <p:cNvPr id="63812" name="Line 324"/>
            <p:cNvSpPr>
              <a:spLocks noChangeShapeType="1"/>
            </p:cNvSpPr>
            <p:nvPr/>
          </p:nvSpPr>
          <p:spPr bwMode="auto">
            <a:xfrm>
              <a:off x="1265" y="1325"/>
              <a:ext cx="14" cy="5"/>
            </a:xfrm>
            <a:prstGeom prst="line">
              <a:avLst/>
            </a:prstGeom>
            <a:noFill/>
            <a:ln w="0">
              <a:solidFill>
                <a:schemeClr val="tx1"/>
              </a:solidFill>
              <a:round/>
              <a:headEnd/>
              <a:tailEnd/>
            </a:ln>
          </p:spPr>
          <p:txBody>
            <a:bodyPr/>
            <a:lstStyle/>
            <a:p>
              <a:endParaRPr lang="en-US" sz="2133"/>
            </a:p>
          </p:txBody>
        </p:sp>
        <p:sp>
          <p:nvSpPr>
            <p:cNvPr id="63813" name="Line 325"/>
            <p:cNvSpPr>
              <a:spLocks noChangeShapeType="1"/>
            </p:cNvSpPr>
            <p:nvPr/>
          </p:nvSpPr>
          <p:spPr bwMode="auto">
            <a:xfrm>
              <a:off x="1279" y="1330"/>
              <a:ext cx="5" cy="4"/>
            </a:xfrm>
            <a:prstGeom prst="line">
              <a:avLst/>
            </a:prstGeom>
            <a:noFill/>
            <a:ln w="0">
              <a:solidFill>
                <a:schemeClr val="tx1"/>
              </a:solidFill>
              <a:round/>
              <a:headEnd/>
              <a:tailEnd/>
            </a:ln>
          </p:spPr>
          <p:txBody>
            <a:bodyPr/>
            <a:lstStyle/>
            <a:p>
              <a:endParaRPr lang="en-US" sz="2133"/>
            </a:p>
          </p:txBody>
        </p:sp>
        <p:sp>
          <p:nvSpPr>
            <p:cNvPr id="63814" name="Line 326"/>
            <p:cNvSpPr>
              <a:spLocks noChangeShapeType="1"/>
            </p:cNvSpPr>
            <p:nvPr/>
          </p:nvSpPr>
          <p:spPr bwMode="auto">
            <a:xfrm>
              <a:off x="1284" y="1334"/>
              <a:ext cx="5" cy="9"/>
            </a:xfrm>
            <a:prstGeom prst="line">
              <a:avLst/>
            </a:prstGeom>
            <a:noFill/>
            <a:ln w="0">
              <a:solidFill>
                <a:schemeClr val="tx1"/>
              </a:solidFill>
              <a:round/>
              <a:headEnd/>
              <a:tailEnd/>
            </a:ln>
          </p:spPr>
          <p:txBody>
            <a:bodyPr/>
            <a:lstStyle/>
            <a:p>
              <a:endParaRPr lang="en-US" sz="2133"/>
            </a:p>
          </p:txBody>
        </p:sp>
        <p:sp>
          <p:nvSpPr>
            <p:cNvPr id="63815" name="Line 327"/>
            <p:cNvSpPr>
              <a:spLocks noChangeShapeType="1"/>
            </p:cNvSpPr>
            <p:nvPr/>
          </p:nvSpPr>
          <p:spPr bwMode="auto">
            <a:xfrm>
              <a:off x="1289" y="1343"/>
              <a:ext cx="1" cy="8"/>
            </a:xfrm>
            <a:prstGeom prst="line">
              <a:avLst/>
            </a:prstGeom>
            <a:noFill/>
            <a:ln w="0">
              <a:solidFill>
                <a:schemeClr val="tx1"/>
              </a:solidFill>
              <a:round/>
              <a:headEnd/>
              <a:tailEnd/>
            </a:ln>
          </p:spPr>
          <p:txBody>
            <a:bodyPr/>
            <a:lstStyle/>
            <a:p>
              <a:endParaRPr lang="en-US" sz="2133"/>
            </a:p>
          </p:txBody>
        </p:sp>
        <p:sp>
          <p:nvSpPr>
            <p:cNvPr id="63816" name="Line 328"/>
            <p:cNvSpPr>
              <a:spLocks noChangeShapeType="1"/>
            </p:cNvSpPr>
            <p:nvPr/>
          </p:nvSpPr>
          <p:spPr bwMode="auto">
            <a:xfrm flipH="1">
              <a:off x="1284" y="1351"/>
              <a:ext cx="5" cy="9"/>
            </a:xfrm>
            <a:prstGeom prst="line">
              <a:avLst/>
            </a:prstGeom>
            <a:noFill/>
            <a:ln w="0">
              <a:solidFill>
                <a:schemeClr val="tx1"/>
              </a:solidFill>
              <a:round/>
              <a:headEnd/>
              <a:tailEnd/>
            </a:ln>
          </p:spPr>
          <p:txBody>
            <a:bodyPr/>
            <a:lstStyle/>
            <a:p>
              <a:endParaRPr lang="en-US" sz="2133"/>
            </a:p>
          </p:txBody>
        </p:sp>
        <p:sp>
          <p:nvSpPr>
            <p:cNvPr id="63817" name="Line 329"/>
            <p:cNvSpPr>
              <a:spLocks noChangeShapeType="1"/>
            </p:cNvSpPr>
            <p:nvPr/>
          </p:nvSpPr>
          <p:spPr bwMode="auto">
            <a:xfrm flipH="1">
              <a:off x="1279" y="1360"/>
              <a:ext cx="5" cy="4"/>
            </a:xfrm>
            <a:prstGeom prst="line">
              <a:avLst/>
            </a:prstGeom>
            <a:noFill/>
            <a:ln w="0">
              <a:solidFill>
                <a:schemeClr val="tx1"/>
              </a:solidFill>
              <a:round/>
              <a:headEnd/>
              <a:tailEnd/>
            </a:ln>
          </p:spPr>
          <p:txBody>
            <a:bodyPr/>
            <a:lstStyle/>
            <a:p>
              <a:endParaRPr lang="en-US" sz="2133"/>
            </a:p>
          </p:txBody>
        </p:sp>
        <p:sp>
          <p:nvSpPr>
            <p:cNvPr id="63818" name="Line 330"/>
            <p:cNvSpPr>
              <a:spLocks noChangeShapeType="1"/>
            </p:cNvSpPr>
            <p:nvPr/>
          </p:nvSpPr>
          <p:spPr bwMode="auto">
            <a:xfrm flipH="1">
              <a:off x="1265" y="1364"/>
              <a:ext cx="14" cy="4"/>
            </a:xfrm>
            <a:prstGeom prst="line">
              <a:avLst/>
            </a:prstGeom>
            <a:noFill/>
            <a:ln w="0">
              <a:solidFill>
                <a:schemeClr val="tx1"/>
              </a:solidFill>
              <a:round/>
              <a:headEnd/>
              <a:tailEnd/>
            </a:ln>
          </p:spPr>
          <p:txBody>
            <a:bodyPr/>
            <a:lstStyle/>
            <a:p>
              <a:endParaRPr lang="en-US" sz="2133"/>
            </a:p>
          </p:txBody>
        </p:sp>
        <p:sp>
          <p:nvSpPr>
            <p:cNvPr id="63819" name="Line 331"/>
            <p:cNvSpPr>
              <a:spLocks noChangeShapeType="1"/>
            </p:cNvSpPr>
            <p:nvPr/>
          </p:nvSpPr>
          <p:spPr bwMode="auto">
            <a:xfrm flipH="1">
              <a:off x="1222" y="1368"/>
              <a:ext cx="43" cy="1"/>
            </a:xfrm>
            <a:prstGeom prst="line">
              <a:avLst/>
            </a:prstGeom>
            <a:noFill/>
            <a:ln w="0">
              <a:solidFill>
                <a:schemeClr val="tx1"/>
              </a:solidFill>
              <a:round/>
              <a:headEnd/>
              <a:tailEnd/>
            </a:ln>
          </p:spPr>
          <p:txBody>
            <a:bodyPr/>
            <a:lstStyle/>
            <a:p>
              <a:endParaRPr lang="en-US" sz="2133"/>
            </a:p>
          </p:txBody>
        </p:sp>
        <p:sp>
          <p:nvSpPr>
            <p:cNvPr id="63820" name="Line 332"/>
            <p:cNvSpPr>
              <a:spLocks noChangeShapeType="1"/>
            </p:cNvSpPr>
            <p:nvPr/>
          </p:nvSpPr>
          <p:spPr bwMode="auto">
            <a:xfrm>
              <a:off x="1255" y="1368"/>
              <a:ext cx="34" cy="47"/>
            </a:xfrm>
            <a:prstGeom prst="line">
              <a:avLst/>
            </a:prstGeom>
            <a:noFill/>
            <a:ln w="0">
              <a:solidFill>
                <a:schemeClr val="tx1"/>
              </a:solidFill>
              <a:round/>
              <a:headEnd/>
              <a:tailEnd/>
            </a:ln>
          </p:spPr>
          <p:txBody>
            <a:bodyPr/>
            <a:lstStyle/>
            <a:p>
              <a:endParaRPr lang="en-US" sz="2133"/>
            </a:p>
          </p:txBody>
        </p:sp>
        <p:sp>
          <p:nvSpPr>
            <p:cNvPr id="63821" name="Line 333"/>
            <p:cNvSpPr>
              <a:spLocks noChangeShapeType="1"/>
            </p:cNvSpPr>
            <p:nvPr/>
          </p:nvSpPr>
          <p:spPr bwMode="auto">
            <a:xfrm flipH="1" flipV="1">
              <a:off x="1475" y="1330"/>
              <a:ext cx="10" cy="8"/>
            </a:xfrm>
            <a:prstGeom prst="line">
              <a:avLst/>
            </a:prstGeom>
            <a:noFill/>
            <a:ln w="0">
              <a:solidFill>
                <a:schemeClr val="tx1"/>
              </a:solidFill>
              <a:round/>
              <a:headEnd/>
              <a:tailEnd/>
            </a:ln>
          </p:spPr>
          <p:txBody>
            <a:bodyPr/>
            <a:lstStyle/>
            <a:p>
              <a:endParaRPr lang="en-US" sz="2133"/>
            </a:p>
          </p:txBody>
        </p:sp>
        <p:sp>
          <p:nvSpPr>
            <p:cNvPr id="63822" name="Line 334"/>
            <p:cNvSpPr>
              <a:spLocks noChangeShapeType="1"/>
            </p:cNvSpPr>
            <p:nvPr/>
          </p:nvSpPr>
          <p:spPr bwMode="auto">
            <a:xfrm flipH="1" flipV="1">
              <a:off x="1461" y="1325"/>
              <a:ext cx="14" cy="5"/>
            </a:xfrm>
            <a:prstGeom prst="line">
              <a:avLst/>
            </a:prstGeom>
            <a:noFill/>
            <a:ln w="0">
              <a:solidFill>
                <a:schemeClr val="tx1"/>
              </a:solidFill>
              <a:round/>
              <a:headEnd/>
              <a:tailEnd/>
            </a:ln>
          </p:spPr>
          <p:txBody>
            <a:bodyPr/>
            <a:lstStyle/>
            <a:p>
              <a:endParaRPr lang="en-US" sz="2133"/>
            </a:p>
          </p:txBody>
        </p:sp>
        <p:sp>
          <p:nvSpPr>
            <p:cNvPr id="63823" name="Line 335"/>
            <p:cNvSpPr>
              <a:spLocks noChangeShapeType="1"/>
            </p:cNvSpPr>
            <p:nvPr/>
          </p:nvSpPr>
          <p:spPr bwMode="auto">
            <a:xfrm flipH="1">
              <a:off x="1442" y="1325"/>
              <a:ext cx="19" cy="1"/>
            </a:xfrm>
            <a:prstGeom prst="line">
              <a:avLst/>
            </a:prstGeom>
            <a:noFill/>
            <a:ln w="0">
              <a:solidFill>
                <a:schemeClr val="tx1"/>
              </a:solidFill>
              <a:round/>
              <a:headEnd/>
              <a:tailEnd/>
            </a:ln>
          </p:spPr>
          <p:txBody>
            <a:bodyPr/>
            <a:lstStyle/>
            <a:p>
              <a:endParaRPr lang="en-US" sz="2133"/>
            </a:p>
          </p:txBody>
        </p:sp>
        <p:sp>
          <p:nvSpPr>
            <p:cNvPr id="63824" name="Line 336"/>
            <p:cNvSpPr>
              <a:spLocks noChangeShapeType="1"/>
            </p:cNvSpPr>
            <p:nvPr/>
          </p:nvSpPr>
          <p:spPr bwMode="auto">
            <a:xfrm flipH="1">
              <a:off x="1427" y="1325"/>
              <a:ext cx="15" cy="5"/>
            </a:xfrm>
            <a:prstGeom prst="line">
              <a:avLst/>
            </a:prstGeom>
            <a:noFill/>
            <a:ln w="0">
              <a:solidFill>
                <a:schemeClr val="tx1"/>
              </a:solidFill>
              <a:round/>
              <a:headEnd/>
              <a:tailEnd/>
            </a:ln>
          </p:spPr>
          <p:txBody>
            <a:bodyPr/>
            <a:lstStyle/>
            <a:p>
              <a:endParaRPr lang="en-US" sz="2133"/>
            </a:p>
          </p:txBody>
        </p:sp>
        <p:sp>
          <p:nvSpPr>
            <p:cNvPr id="63825" name="Line 337"/>
            <p:cNvSpPr>
              <a:spLocks noChangeShapeType="1"/>
            </p:cNvSpPr>
            <p:nvPr/>
          </p:nvSpPr>
          <p:spPr bwMode="auto">
            <a:xfrm flipH="1">
              <a:off x="1418" y="1330"/>
              <a:ext cx="9" cy="8"/>
            </a:xfrm>
            <a:prstGeom prst="line">
              <a:avLst/>
            </a:prstGeom>
            <a:noFill/>
            <a:ln w="0">
              <a:solidFill>
                <a:schemeClr val="tx1"/>
              </a:solidFill>
              <a:round/>
              <a:headEnd/>
              <a:tailEnd/>
            </a:ln>
          </p:spPr>
          <p:txBody>
            <a:bodyPr/>
            <a:lstStyle/>
            <a:p>
              <a:endParaRPr lang="en-US" sz="2133"/>
            </a:p>
          </p:txBody>
        </p:sp>
        <p:sp>
          <p:nvSpPr>
            <p:cNvPr id="63826" name="Line 338"/>
            <p:cNvSpPr>
              <a:spLocks noChangeShapeType="1"/>
            </p:cNvSpPr>
            <p:nvPr/>
          </p:nvSpPr>
          <p:spPr bwMode="auto">
            <a:xfrm>
              <a:off x="1418" y="1338"/>
              <a:ext cx="1" cy="9"/>
            </a:xfrm>
            <a:prstGeom prst="line">
              <a:avLst/>
            </a:prstGeom>
            <a:noFill/>
            <a:ln w="0">
              <a:solidFill>
                <a:schemeClr val="tx1"/>
              </a:solidFill>
              <a:round/>
              <a:headEnd/>
              <a:tailEnd/>
            </a:ln>
          </p:spPr>
          <p:txBody>
            <a:bodyPr/>
            <a:lstStyle/>
            <a:p>
              <a:endParaRPr lang="en-US" sz="2133"/>
            </a:p>
          </p:txBody>
        </p:sp>
        <p:sp>
          <p:nvSpPr>
            <p:cNvPr id="63827" name="Line 339"/>
            <p:cNvSpPr>
              <a:spLocks noChangeShapeType="1"/>
            </p:cNvSpPr>
            <p:nvPr/>
          </p:nvSpPr>
          <p:spPr bwMode="auto">
            <a:xfrm>
              <a:off x="1418" y="1347"/>
              <a:ext cx="5" cy="8"/>
            </a:xfrm>
            <a:prstGeom prst="line">
              <a:avLst/>
            </a:prstGeom>
            <a:noFill/>
            <a:ln w="0">
              <a:solidFill>
                <a:schemeClr val="tx1"/>
              </a:solidFill>
              <a:round/>
              <a:headEnd/>
              <a:tailEnd/>
            </a:ln>
          </p:spPr>
          <p:txBody>
            <a:bodyPr/>
            <a:lstStyle/>
            <a:p>
              <a:endParaRPr lang="en-US" sz="2133"/>
            </a:p>
          </p:txBody>
        </p:sp>
        <p:sp>
          <p:nvSpPr>
            <p:cNvPr id="63828" name="Line 340"/>
            <p:cNvSpPr>
              <a:spLocks noChangeShapeType="1"/>
            </p:cNvSpPr>
            <p:nvPr/>
          </p:nvSpPr>
          <p:spPr bwMode="auto">
            <a:xfrm>
              <a:off x="1423" y="1355"/>
              <a:ext cx="4" cy="5"/>
            </a:xfrm>
            <a:prstGeom prst="line">
              <a:avLst/>
            </a:prstGeom>
            <a:noFill/>
            <a:ln w="0">
              <a:solidFill>
                <a:schemeClr val="tx1"/>
              </a:solidFill>
              <a:round/>
              <a:headEnd/>
              <a:tailEnd/>
            </a:ln>
          </p:spPr>
          <p:txBody>
            <a:bodyPr/>
            <a:lstStyle/>
            <a:p>
              <a:endParaRPr lang="en-US" sz="2133"/>
            </a:p>
          </p:txBody>
        </p:sp>
        <p:sp>
          <p:nvSpPr>
            <p:cNvPr id="63829" name="Line 341"/>
            <p:cNvSpPr>
              <a:spLocks noChangeShapeType="1"/>
            </p:cNvSpPr>
            <p:nvPr/>
          </p:nvSpPr>
          <p:spPr bwMode="auto">
            <a:xfrm>
              <a:off x="1427" y="1360"/>
              <a:ext cx="10" cy="4"/>
            </a:xfrm>
            <a:prstGeom prst="line">
              <a:avLst/>
            </a:prstGeom>
            <a:noFill/>
            <a:ln w="0">
              <a:solidFill>
                <a:schemeClr val="tx1"/>
              </a:solidFill>
              <a:round/>
              <a:headEnd/>
              <a:tailEnd/>
            </a:ln>
          </p:spPr>
          <p:txBody>
            <a:bodyPr/>
            <a:lstStyle/>
            <a:p>
              <a:endParaRPr lang="en-US" sz="2133"/>
            </a:p>
          </p:txBody>
        </p:sp>
        <p:sp>
          <p:nvSpPr>
            <p:cNvPr id="63830" name="Line 342"/>
            <p:cNvSpPr>
              <a:spLocks noChangeShapeType="1"/>
            </p:cNvSpPr>
            <p:nvPr/>
          </p:nvSpPr>
          <p:spPr bwMode="auto">
            <a:xfrm>
              <a:off x="1437" y="1364"/>
              <a:ext cx="29" cy="8"/>
            </a:xfrm>
            <a:prstGeom prst="line">
              <a:avLst/>
            </a:prstGeom>
            <a:noFill/>
            <a:ln w="0">
              <a:solidFill>
                <a:schemeClr val="tx1"/>
              </a:solidFill>
              <a:round/>
              <a:headEnd/>
              <a:tailEnd/>
            </a:ln>
          </p:spPr>
          <p:txBody>
            <a:bodyPr/>
            <a:lstStyle/>
            <a:p>
              <a:endParaRPr lang="en-US" sz="2133"/>
            </a:p>
          </p:txBody>
        </p:sp>
        <p:sp>
          <p:nvSpPr>
            <p:cNvPr id="63831" name="Line 343"/>
            <p:cNvSpPr>
              <a:spLocks noChangeShapeType="1"/>
            </p:cNvSpPr>
            <p:nvPr/>
          </p:nvSpPr>
          <p:spPr bwMode="auto">
            <a:xfrm>
              <a:off x="1466" y="1372"/>
              <a:ext cx="9" cy="5"/>
            </a:xfrm>
            <a:prstGeom prst="line">
              <a:avLst/>
            </a:prstGeom>
            <a:noFill/>
            <a:ln w="0">
              <a:solidFill>
                <a:schemeClr val="tx1"/>
              </a:solidFill>
              <a:round/>
              <a:headEnd/>
              <a:tailEnd/>
            </a:ln>
          </p:spPr>
          <p:txBody>
            <a:bodyPr/>
            <a:lstStyle/>
            <a:p>
              <a:endParaRPr lang="en-US" sz="2133"/>
            </a:p>
          </p:txBody>
        </p:sp>
        <p:sp>
          <p:nvSpPr>
            <p:cNvPr id="63832" name="Line 344"/>
            <p:cNvSpPr>
              <a:spLocks noChangeShapeType="1"/>
            </p:cNvSpPr>
            <p:nvPr/>
          </p:nvSpPr>
          <p:spPr bwMode="auto">
            <a:xfrm>
              <a:off x="1475" y="1377"/>
              <a:ext cx="5" cy="4"/>
            </a:xfrm>
            <a:prstGeom prst="line">
              <a:avLst/>
            </a:prstGeom>
            <a:noFill/>
            <a:ln w="0">
              <a:solidFill>
                <a:schemeClr val="tx1"/>
              </a:solidFill>
              <a:round/>
              <a:headEnd/>
              <a:tailEnd/>
            </a:ln>
          </p:spPr>
          <p:txBody>
            <a:bodyPr/>
            <a:lstStyle/>
            <a:p>
              <a:endParaRPr lang="en-US" sz="2133"/>
            </a:p>
          </p:txBody>
        </p:sp>
        <p:sp>
          <p:nvSpPr>
            <p:cNvPr id="63833" name="Line 345"/>
            <p:cNvSpPr>
              <a:spLocks noChangeShapeType="1"/>
            </p:cNvSpPr>
            <p:nvPr/>
          </p:nvSpPr>
          <p:spPr bwMode="auto">
            <a:xfrm>
              <a:off x="1480" y="1381"/>
              <a:ext cx="5" cy="8"/>
            </a:xfrm>
            <a:prstGeom prst="line">
              <a:avLst/>
            </a:prstGeom>
            <a:noFill/>
            <a:ln w="0">
              <a:solidFill>
                <a:schemeClr val="tx1"/>
              </a:solidFill>
              <a:round/>
              <a:headEnd/>
              <a:tailEnd/>
            </a:ln>
          </p:spPr>
          <p:txBody>
            <a:bodyPr/>
            <a:lstStyle/>
            <a:p>
              <a:endParaRPr lang="en-US" sz="2133"/>
            </a:p>
          </p:txBody>
        </p:sp>
        <p:sp>
          <p:nvSpPr>
            <p:cNvPr id="63834" name="Line 346"/>
            <p:cNvSpPr>
              <a:spLocks noChangeShapeType="1"/>
            </p:cNvSpPr>
            <p:nvPr/>
          </p:nvSpPr>
          <p:spPr bwMode="auto">
            <a:xfrm>
              <a:off x="1485" y="1389"/>
              <a:ext cx="1" cy="13"/>
            </a:xfrm>
            <a:prstGeom prst="line">
              <a:avLst/>
            </a:prstGeom>
            <a:noFill/>
            <a:ln w="0">
              <a:solidFill>
                <a:schemeClr val="tx1"/>
              </a:solidFill>
              <a:round/>
              <a:headEnd/>
              <a:tailEnd/>
            </a:ln>
          </p:spPr>
          <p:txBody>
            <a:bodyPr/>
            <a:lstStyle/>
            <a:p>
              <a:endParaRPr lang="en-US" sz="2133"/>
            </a:p>
          </p:txBody>
        </p:sp>
        <p:sp>
          <p:nvSpPr>
            <p:cNvPr id="63835" name="Line 347"/>
            <p:cNvSpPr>
              <a:spLocks noChangeShapeType="1"/>
            </p:cNvSpPr>
            <p:nvPr/>
          </p:nvSpPr>
          <p:spPr bwMode="auto">
            <a:xfrm flipH="1">
              <a:off x="1475" y="1402"/>
              <a:ext cx="10" cy="9"/>
            </a:xfrm>
            <a:prstGeom prst="line">
              <a:avLst/>
            </a:prstGeom>
            <a:noFill/>
            <a:ln w="0">
              <a:solidFill>
                <a:schemeClr val="tx1"/>
              </a:solidFill>
              <a:round/>
              <a:headEnd/>
              <a:tailEnd/>
            </a:ln>
          </p:spPr>
          <p:txBody>
            <a:bodyPr/>
            <a:lstStyle/>
            <a:p>
              <a:endParaRPr lang="en-US" sz="2133"/>
            </a:p>
          </p:txBody>
        </p:sp>
        <p:sp>
          <p:nvSpPr>
            <p:cNvPr id="63836" name="Line 348"/>
            <p:cNvSpPr>
              <a:spLocks noChangeShapeType="1"/>
            </p:cNvSpPr>
            <p:nvPr/>
          </p:nvSpPr>
          <p:spPr bwMode="auto">
            <a:xfrm flipH="1">
              <a:off x="1461" y="1411"/>
              <a:ext cx="14" cy="4"/>
            </a:xfrm>
            <a:prstGeom prst="line">
              <a:avLst/>
            </a:prstGeom>
            <a:noFill/>
            <a:ln w="0">
              <a:solidFill>
                <a:schemeClr val="tx1"/>
              </a:solidFill>
              <a:round/>
              <a:headEnd/>
              <a:tailEnd/>
            </a:ln>
          </p:spPr>
          <p:txBody>
            <a:bodyPr/>
            <a:lstStyle/>
            <a:p>
              <a:endParaRPr lang="en-US" sz="2133"/>
            </a:p>
          </p:txBody>
        </p:sp>
        <p:sp>
          <p:nvSpPr>
            <p:cNvPr id="63837" name="Line 349"/>
            <p:cNvSpPr>
              <a:spLocks noChangeShapeType="1"/>
            </p:cNvSpPr>
            <p:nvPr/>
          </p:nvSpPr>
          <p:spPr bwMode="auto">
            <a:xfrm flipH="1">
              <a:off x="1442" y="1415"/>
              <a:ext cx="19" cy="1"/>
            </a:xfrm>
            <a:prstGeom prst="line">
              <a:avLst/>
            </a:prstGeom>
            <a:noFill/>
            <a:ln w="0">
              <a:solidFill>
                <a:schemeClr val="tx1"/>
              </a:solidFill>
              <a:round/>
              <a:headEnd/>
              <a:tailEnd/>
            </a:ln>
          </p:spPr>
          <p:txBody>
            <a:bodyPr/>
            <a:lstStyle/>
            <a:p>
              <a:endParaRPr lang="en-US" sz="2133"/>
            </a:p>
          </p:txBody>
        </p:sp>
        <p:sp>
          <p:nvSpPr>
            <p:cNvPr id="63838" name="Line 350"/>
            <p:cNvSpPr>
              <a:spLocks noChangeShapeType="1"/>
            </p:cNvSpPr>
            <p:nvPr/>
          </p:nvSpPr>
          <p:spPr bwMode="auto">
            <a:xfrm flipH="1" flipV="1">
              <a:off x="1427" y="1411"/>
              <a:ext cx="15" cy="4"/>
            </a:xfrm>
            <a:prstGeom prst="line">
              <a:avLst/>
            </a:prstGeom>
            <a:noFill/>
            <a:ln w="0">
              <a:solidFill>
                <a:schemeClr val="tx1"/>
              </a:solidFill>
              <a:round/>
              <a:headEnd/>
              <a:tailEnd/>
            </a:ln>
          </p:spPr>
          <p:txBody>
            <a:bodyPr/>
            <a:lstStyle/>
            <a:p>
              <a:endParaRPr lang="en-US" sz="2133"/>
            </a:p>
          </p:txBody>
        </p:sp>
        <p:sp>
          <p:nvSpPr>
            <p:cNvPr id="63839" name="Line 351"/>
            <p:cNvSpPr>
              <a:spLocks noChangeShapeType="1"/>
            </p:cNvSpPr>
            <p:nvPr/>
          </p:nvSpPr>
          <p:spPr bwMode="auto">
            <a:xfrm flipH="1" flipV="1">
              <a:off x="1418" y="1402"/>
              <a:ext cx="9" cy="9"/>
            </a:xfrm>
            <a:prstGeom prst="line">
              <a:avLst/>
            </a:prstGeom>
            <a:noFill/>
            <a:ln w="0">
              <a:solidFill>
                <a:schemeClr val="tx1"/>
              </a:solidFill>
              <a:round/>
              <a:headEnd/>
              <a:tailEnd/>
            </a:ln>
          </p:spPr>
          <p:txBody>
            <a:bodyPr/>
            <a:lstStyle/>
            <a:p>
              <a:endParaRPr lang="en-US" sz="2133"/>
            </a:p>
          </p:txBody>
        </p:sp>
        <p:sp>
          <p:nvSpPr>
            <p:cNvPr id="63840" name="Line 352"/>
            <p:cNvSpPr>
              <a:spLocks noChangeShapeType="1"/>
            </p:cNvSpPr>
            <p:nvPr/>
          </p:nvSpPr>
          <p:spPr bwMode="auto">
            <a:xfrm>
              <a:off x="1518" y="1325"/>
              <a:ext cx="1" cy="90"/>
            </a:xfrm>
            <a:prstGeom prst="line">
              <a:avLst/>
            </a:prstGeom>
            <a:noFill/>
            <a:ln w="0">
              <a:solidFill>
                <a:schemeClr val="tx1"/>
              </a:solidFill>
              <a:round/>
              <a:headEnd/>
              <a:tailEnd/>
            </a:ln>
          </p:spPr>
          <p:txBody>
            <a:bodyPr/>
            <a:lstStyle/>
            <a:p>
              <a:endParaRPr lang="en-US" sz="2133"/>
            </a:p>
          </p:txBody>
        </p:sp>
        <p:sp>
          <p:nvSpPr>
            <p:cNvPr id="63841" name="Line 353"/>
            <p:cNvSpPr>
              <a:spLocks noChangeShapeType="1"/>
            </p:cNvSpPr>
            <p:nvPr/>
          </p:nvSpPr>
          <p:spPr bwMode="auto">
            <a:xfrm>
              <a:off x="1585" y="1325"/>
              <a:ext cx="1" cy="90"/>
            </a:xfrm>
            <a:prstGeom prst="line">
              <a:avLst/>
            </a:prstGeom>
            <a:noFill/>
            <a:ln w="0">
              <a:solidFill>
                <a:schemeClr val="tx1"/>
              </a:solidFill>
              <a:round/>
              <a:headEnd/>
              <a:tailEnd/>
            </a:ln>
          </p:spPr>
          <p:txBody>
            <a:bodyPr/>
            <a:lstStyle/>
            <a:p>
              <a:endParaRPr lang="en-US" sz="2133"/>
            </a:p>
          </p:txBody>
        </p:sp>
        <p:sp>
          <p:nvSpPr>
            <p:cNvPr id="63842" name="Line 354"/>
            <p:cNvSpPr>
              <a:spLocks noChangeShapeType="1"/>
            </p:cNvSpPr>
            <p:nvPr/>
          </p:nvSpPr>
          <p:spPr bwMode="auto">
            <a:xfrm>
              <a:off x="1518" y="1368"/>
              <a:ext cx="67" cy="1"/>
            </a:xfrm>
            <a:prstGeom prst="line">
              <a:avLst/>
            </a:prstGeom>
            <a:noFill/>
            <a:ln w="0">
              <a:solidFill>
                <a:schemeClr val="tx1"/>
              </a:solidFill>
              <a:round/>
              <a:headEnd/>
              <a:tailEnd/>
            </a:ln>
          </p:spPr>
          <p:txBody>
            <a:bodyPr/>
            <a:lstStyle/>
            <a:p>
              <a:endParaRPr lang="en-US" sz="2133"/>
            </a:p>
          </p:txBody>
        </p:sp>
        <p:sp>
          <p:nvSpPr>
            <p:cNvPr id="63843" name="Line 355"/>
            <p:cNvSpPr>
              <a:spLocks noChangeShapeType="1"/>
            </p:cNvSpPr>
            <p:nvPr/>
          </p:nvSpPr>
          <p:spPr bwMode="auto">
            <a:xfrm>
              <a:off x="1623" y="1325"/>
              <a:ext cx="1" cy="90"/>
            </a:xfrm>
            <a:prstGeom prst="line">
              <a:avLst/>
            </a:prstGeom>
            <a:noFill/>
            <a:ln w="0">
              <a:solidFill>
                <a:schemeClr val="tx1"/>
              </a:solidFill>
              <a:round/>
              <a:headEnd/>
              <a:tailEnd/>
            </a:ln>
          </p:spPr>
          <p:txBody>
            <a:bodyPr/>
            <a:lstStyle/>
            <a:p>
              <a:endParaRPr lang="en-US" sz="2133"/>
            </a:p>
          </p:txBody>
        </p:sp>
        <p:sp>
          <p:nvSpPr>
            <p:cNvPr id="63844" name="Line 356"/>
            <p:cNvSpPr>
              <a:spLocks noChangeShapeType="1"/>
            </p:cNvSpPr>
            <p:nvPr/>
          </p:nvSpPr>
          <p:spPr bwMode="auto">
            <a:xfrm>
              <a:off x="1623" y="1325"/>
              <a:ext cx="63" cy="1"/>
            </a:xfrm>
            <a:prstGeom prst="line">
              <a:avLst/>
            </a:prstGeom>
            <a:noFill/>
            <a:ln w="0">
              <a:solidFill>
                <a:schemeClr val="tx1"/>
              </a:solidFill>
              <a:round/>
              <a:headEnd/>
              <a:tailEnd/>
            </a:ln>
          </p:spPr>
          <p:txBody>
            <a:bodyPr/>
            <a:lstStyle/>
            <a:p>
              <a:endParaRPr lang="en-US" sz="2133"/>
            </a:p>
          </p:txBody>
        </p:sp>
        <p:sp>
          <p:nvSpPr>
            <p:cNvPr id="63845" name="Line 357"/>
            <p:cNvSpPr>
              <a:spLocks noChangeShapeType="1"/>
            </p:cNvSpPr>
            <p:nvPr/>
          </p:nvSpPr>
          <p:spPr bwMode="auto">
            <a:xfrm>
              <a:off x="1623" y="1368"/>
              <a:ext cx="39" cy="1"/>
            </a:xfrm>
            <a:prstGeom prst="line">
              <a:avLst/>
            </a:prstGeom>
            <a:noFill/>
            <a:ln w="0">
              <a:solidFill>
                <a:schemeClr val="tx1"/>
              </a:solidFill>
              <a:round/>
              <a:headEnd/>
              <a:tailEnd/>
            </a:ln>
          </p:spPr>
          <p:txBody>
            <a:bodyPr/>
            <a:lstStyle/>
            <a:p>
              <a:endParaRPr lang="en-US" sz="2133"/>
            </a:p>
          </p:txBody>
        </p:sp>
        <p:sp>
          <p:nvSpPr>
            <p:cNvPr id="63846" name="Line 358"/>
            <p:cNvSpPr>
              <a:spLocks noChangeShapeType="1"/>
            </p:cNvSpPr>
            <p:nvPr/>
          </p:nvSpPr>
          <p:spPr bwMode="auto">
            <a:xfrm>
              <a:off x="1623" y="1415"/>
              <a:ext cx="63" cy="1"/>
            </a:xfrm>
            <a:prstGeom prst="line">
              <a:avLst/>
            </a:prstGeom>
            <a:noFill/>
            <a:ln w="0">
              <a:solidFill>
                <a:schemeClr val="tx1"/>
              </a:solidFill>
              <a:round/>
              <a:headEnd/>
              <a:tailEnd/>
            </a:ln>
          </p:spPr>
          <p:txBody>
            <a:bodyPr/>
            <a:lstStyle/>
            <a:p>
              <a:endParaRPr lang="en-US" sz="2133"/>
            </a:p>
          </p:txBody>
        </p:sp>
        <p:sp>
          <p:nvSpPr>
            <p:cNvPr id="63847" name="Line 359"/>
            <p:cNvSpPr>
              <a:spLocks noChangeShapeType="1"/>
            </p:cNvSpPr>
            <p:nvPr/>
          </p:nvSpPr>
          <p:spPr bwMode="auto">
            <a:xfrm flipH="1">
              <a:off x="1700" y="1325"/>
              <a:ext cx="38" cy="90"/>
            </a:xfrm>
            <a:prstGeom prst="line">
              <a:avLst/>
            </a:prstGeom>
            <a:noFill/>
            <a:ln w="0">
              <a:solidFill>
                <a:schemeClr val="tx1"/>
              </a:solidFill>
              <a:round/>
              <a:headEnd/>
              <a:tailEnd/>
            </a:ln>
          </p:spPr>
          <p:txBody>
            <a:bodyPr/>
            <a:lstStyle/>
            <a:p>
              <a:endParaRPr lang="en-US" sz="2133"/>
            </a:p>
          </p:txBody>
        </p:sp>
        <p:sp>
          <p:nvSpPr>
            <p:cNvPr id="63848" name="Line 360"/>
            <p:cNvSpPr>
              <a:spLocks noChangeShapeType="1"/>
            </p:cNvSpPr>
            <p:nvPr/>
          </p:nvSpPr>
          <p:spPr bwMode="auto">
            <a:xfrm>
              <a:off x="1738" y="1325"/>
              <a:ext cx="38" cy="90"/>
            </a:xfrm>
            <a:prstGeom prst="line">
              <a:avLst/>
            </a:prstGeom>
            <a:noFill/>
            <a:ln w="0">
              <a:solidFill>
                <a:schemeClr val="tx1"/>
              </a:solidFill>
              <a:round/>
              <a:headEnd/>
              <a:tailEnd/>
            </a:ln>
          </p:spPr>
          <p:txBody>
            <a:bodyPr/>
            <a:lstStyle/>
            <a:p>
              <a:endParaRPr lang="en-US" sz="2133"/>
            </a:p>
          </p:txBody>
        </p:sp>
        <p:sp>
          <p:nvSpPr>
            <p:cNvPr id="63849" name="Line 361"/>
            <p:cNvSpPr>
              <a:spLocks noChangeShapeType="1"/>
            </p:cNvSpPr>
            <p:nvPr/>
          </p:nvSpPr>
          <p:spPr bwMode="auto">
            <a:xfrm>
              <a:off x="1714" y="1385"/>
              <a:ext cx="48" cy="1"/>
            </a:xfrm>
            <a:prstGeom prst="line">
              <a:avLst/>
            </a:prstGeom>
            <a:noFill/>
            <a:ln w="0">
              <a:solidFill>
                <a:schemeClr val="tx1"/>
              </a:solidFill>
              <a:round/>
              <a:headEnd/>
              <a:tailEnd/>
            </a:ln>
          </p:spPr>
          <p:txBody>
            <a:bodyPr/>
            <a:lstStyle/>
            <a:p>
              <a:endParaRPr lang="en-US" sz="2133"/>
            </a:p>
          </p:txBody>
        </p:sp>
        <p:sp>
          <p:nvSpPr>
            <p:cNvPr id="63850" name="Line 362"/>
            <p:cNvSpPr>
              <a:spLocks noChangeShapeType="1"/>
            </p:cNvSpPr>
            <p:nvPr/>
          </p:nvSpPr>
          <p:spPr bwMode="auto">
            <a:xfrm>
              <a:off x="1800" y="1325"/>
              <a:ext cx="1" cy="90"/>
            </a:xfrm>
            <a:prstGeom prst="line">
              <a:avLst/>
            </a:prstGeom>
            <a:noFill/>
            <a:ln w="0">
              <a:solidFill>
                <a:schemeClr val="tx1"/>
              </a:solidFill>
              <a:round/>
              <a:headEnd/>
              <a:tailEnd/>
            </a:ln>
          </p:spPr>
          <p:txBody>
            <a:bodyPr/>
            <a:lstStyle/>
            <a:p>
              <a:endParaRPr lang="en-US" sz="2133"/>
            </a:p>
          </p:txBody>
        </p:sp>
        <p:sp>
          <p:nvSpPr>
            <p:cNvPr id="63851" name="Line 363"/>
            <p:cNvSpPr>
              <a:spLocks noChangeShapeType="1"/>
            </p:cNvSpPr>
            <p:nvPr/>
          </p:nvSpPr>
          <p:spPr bwMode="auto">
            <a:xfrm>
              <a:off x="1800" y="1325"/>
              <a:ext cx="43" cy="1"/>
            </a:xfrm>
            <a:prstGeom prst="line">
              <a:avLst/>
            </a:prstGeom>
            <a:noFill/>
            <a:ln w="0">
              <a:solidFill>
                <a:schemeClr val="tx1"/>
              </a:solidFill>
              <a:round/>
              <a:headEnd/>
              <a:tailEnd/>
            </a:ln>
          </p:spPr>
          <p:txBody>
            <a:bodyPr/>
            <a:lstStyle/>
            <a:p>
              <a:endParaRPr lang="en-US" sz="2133"/>
            </a:p>
          </p:txBody>
        </p:sp>
        <p:sp>
          <p:nvSpPr>
            <p:cNvPr id="63852" name="Line 364"/>
            <p:cNvSpPr>
              <a:spLocks noChangeShapeType="1"/>
            </p:cNvSpPr>
            <p:nvPr/>
          </p:nvSpPr>
          <p:spPr bwMode="auto">
            <a:xfrm>
              <a:off x="1843" y="1325"/>
              <a:ext cx="15" cy="5"/>
            </a:xfrm>
            <a:prstGeom prst="line">
              <a:avLst/>
            </a:prstGeom>
            <a:noFill/>
            <a:ln w="0">
              <a:solidFill>
                <a:schemeClr val="tx1"/>
              </a:solidFill>
              <a:round/>
              <a:headEnd/>
              <a:tailEnd/>
            </a:ln>
          </p:spPr>
          <p:txBody>
            <a:bodyPr/>
            <a:lstStyle/>
            <a:p>
              <a:endParaRPr lang="en-US" sz="2133"/>
            </a:p>
          </p:txBody>
        </p:sp>
        <p:sp>
          <p:nvSpPr>
            <p:cNvPr id="63853" name="Line 365"/>
            <p:cNvSpPr>
              <a:spLocks noChangeShapeType="1"/>
            </p:cNvSpPr>
            <p:nvPr/>
          </p:nvSpPr>
          <p:spPr bwMode="auto">
            <a:xfrm>
              <a:off x="1858" y="1330"/>
              <a:ext cx="4" cy="4"/>
            </a:xfrm>
            <a:prstGeom prst="line">
              <a:avLst/>
            </a:prstGeom>
            <a:noFill/>
            <a:ln w="0">
              <a:solidFill>
                <a:schemeClr val="tx1"/>
              </a:solidFill>
              <a:round/>
              <a:headEnd/>
              <a:tailEnd/>
            </a:ln>
          </p:spPr>
          <p:txBody>
            <a:bodyPr/>
            <a:lstStyle/>
            <a:p>
              <a:endParaRPr lang="en-US" sz="2133"/>
            </a:p>
          </p:txBody>
        </p:sp>
        <p:sp>
          <p:nvSpPr>
            <p:cNvPr id="63854" name="Line 366"/>
            <p:cNvSpPr>
              <a:spLocks noChangeShapeType="1"/>
            </p:cNvSpPr>
            <p:nvPr/>
          </p:nvSpPr>
          <p:spPr bwMode="auto">
            <a:xfrm>
              <a:off x="1862" y="1334"/>
              <a:ext cx="5" cy="9"/>
            </a:xfrm>
            <a:prstGeom prst="line">
              <a:avLst/>
            </a:prstGeom>
            <a:noFill/>
            <a:ln w="0">
              <a:solidFill>
                <a:schemeClr val="tx1"/>
              </a:solidFill>
              <a:round/>
              <a:headEnd/>
              <a:tailEnd/>
            </a:ln>
          </p:spPr>
          <p:txBody>
            <a:bodyPr/>
            <a:lstStyle/>
            <a:p>
              <a:endParaRPr lang="en-US" sz="2133"/>
            </a:p>
          </p:txBody>
        </p:sp>
        <p:sp>
          <p:nvSpPr>
            <p:cNvPr id="63855" name="Line 367"/>
            <p:cNvSpPr>
              <a:spLocks noChangeShapeType="1"/>
            </p:cNvSpPr>
            <p:nvPr/>
          </p:nvSpPr>
          <p:spPr bwMode="auto">
            <a:xfrm>
              <a:off x="1867" y="1343"/>
              <a:ext cx="1" cy="8"/>
            </a:xfrm>
            <a:prstGeom prst="line">
              <a:avLst/>
            </a:prstGeom>
            <a:noFill/>
            <a:ln w="0">
              <a:solidFill>
                <a:schemeClr val="tx1"/>
              </a:solidFill>
              <a:round/>
              <a:headEnd/>
              <a:tailEnd/>
            </a:ln>
          </p:spPr>
          <p:txBody>
            <a:bodyPr/>
            <a:lstStyle/>
            <a:p>
              <a:endParaRPr lang="en-US" sz="2133"/>
            </a:p>
          </p:txBody>
        </p:sp>
        <p:sp>
          <p:nvSpPr>
            <p:cNvPr id="63856" name="Line 368"/>
            <p:cNvSpPr>
              <a:spLocks noChangeShapeType="1"/>
            </p:cNvSpPr>
            <p:nvPr/>
          </p:nvSpPr>
          <p:spPr bwMode="auto">
            <a:xfrm flipH="1">
              <a:off x="1862" y="1351"/>
              <a:ext cx="5" cy="9"/>
            </a:xfrm>
            <a:prstGeom prst="line">
              <a:avLst/>
            </a:prstGeom>
            <a:noFill/>
            <a:ln w="0">
              <a:solidFill>
                <a:schemeClr val="tx1"/>
              </a:solidFill>
              <a:round/>
              <a:headEnd/>
              <a:tailEnd/>
            </a:ln>
          </p:spPr>
          <p:txBody>
            <a:bodyPr/>
            <a:lstStyle/>
            <a:p>
              <a:endParaRPr lang="en-US" sz="2133"/>
            </a:p>
          </p:txBody>
        </p:sp>
        <p:sp>
          <p:nvSpPr>
            <p:cNvPr id="63857" name="Line 369"/>
            <p:cNvSpPr>
              <a:spLocks noChangeShapeType="1"/>
            </p:cNvSpPr>
            <p:nvPr/>
          </p:nvSpPr>
          <p:spPr bwMode="auto">
            <a:xfrm flipH="1">
              <a:off x="1858" y="1360"/>
              <a:ext cx="4" cy="4"/>
            </a:xfrm>
            <a:prstGeom prst="line">
              <a:avLst/>
            </a:prstGeom>
            <a:noFill/>
            <a:ln w="0">
              <a:solidFill>
                <a:schemeClr val="tx1"/>
              </a:solidFill>
              <a:round/>
              <a:headEnd/>
              <a:tailEnd/>
            </a:ln>
          </p:spPr>
          <p:txBody>
            <a:bodyPr/>
            <a:lstStyle/>
            <a:p>
              <a:endParaRPr lang="en-US" sz="2133"/>
            </a:p>
          </p:txBody>
        </p:sp>
        <p:sp>
          <p:nvSpPr>
            <p:cNvPr id="63858" name="Line 370"/>
            <p:cNvSpPr>
              <a:spLocks noChangeShapeType="1"/>
            </p:cNvSpPr>
            <p:nvPr/>
          </p:nvSpPr>
          <p:spPr bwMode="auto">
            <a:xfrm flipH="1">
              <a:off x="1843" y="1364"/>
              <a:ext cx="15" cy="4"/>
            </a:xfrm>
            <a:prstGeom prst="line">
              <a:avLst/>
            </a:prstGeom>
            <a:noFill/>
            <a:ln w="0">
              <a:solidFill>
                <a:schemeClr val="tx1"/>
              </a:solidFill>
              <a:round/>
              <a:headEnd/>
              <a:tailEnd/>
            </a:ln>
          </p:spPr>
          <p:txBody>
            <a:bodyPr/>
            <a:lstStyle/>
            <a:p>
              <a:endParaRPr lang="en-US" sz="2133"/>
            </a:p>
          </p:txBody>
        </p:sp>
        <p:sp>
          <p:nvSpPr>
            <p:cNvPr id="63859" name="Line 371"/>
            <p:cNvSpPr>
              <a:spLocks noChangeShapeType="1"/>
            </p:cNvSpPr>
            <p:nvPr/>
          </p:nvSpPr>
          <p:spPr bwMode="auto">
            <a:xfrm flipH="1">
              <a:off x="1800" y="1368"/>
              <a:ext cx="43" cy="1"/>
            </a:xfrm>
            <a:prstGeom prst="line">
              <a:avLst/>
            </a:prstGeom>
            <a:noFill/>
            <a:ln w="0">
              <a:solidFill>
                <a:schemeClr val="tx1"/>
              </a:solidFill>
              <a:round/>
              <a:headEnd/>
              <a:tailEnd/>
            </a:ln>
          </p:spPr>
          <p:txBody>
            <a:bodyPr/>
            <a:lstStyle/>
            <a:p>
              <a:endParaRPr lang="en-US" sz="2133"/>
            </a:p>
          </p:txBody>
        </p:sp>
        <p:sp>
          <p:nvSpPr>
            <p:cNvPr id="63860" name="Line 372"/>
            <p:cNvSpPr>
              <a:spLocks noChangeShapeType="1"/>
            </p:cNvSpPr>
            <p:nvPr/>
          </p:nvSpPr>
          <p:spPr bwMode="auto">
            <a:xfrm>
              <a:off x="1834" y="1368"/>
              <a:ext cx="33" cy="47"/>
            </a:xfrm>
            <a:prstGeom prst="line">
              <a:avLst/>
            </a:prstGeom>
            <a:noFill/>
            <a:ln w="0">
              <a:solidFill>
                <a:schemeClr val="tx1"/>
              </a:solidFill>
              <a:round/>
              <a:headEnd/>
              <a:tailEnd/>
            </a:ln>
          </p:spPr>
          <p:txBody>
            <a:bodyPr/>
            <a:lstStyle/>
            <a:p>
              <a:endParaRPr lang="en-US" sz="2133"/>
            </a:p>
          </p:txBody>
        </p:sp>
        <p:sp>
          <p:nvSpPr>
            <p:cNvPr id="63861" name="Line 373"/>
            <p:cNvSpPr>
              <a:spLocks noChangeShapeType="1"/>
            </p:cNvSpPr>
            <p:nvPr/>
          </p:nvSpPr>
          <p:spPr bwMode="auto">
            <a:xfrm>
              <a:off x="1987" y="1325"/>
              <a:ext cx="38" cy="43"/>
            </a:xfrm>
            <a:prstGeom prst="line">
              <a:avLst/>
            </a:prstGeom>
            <a:noFill/>
            <a:ln w="0">
              <a:solidFill>
                <a:schemeClr val="tx1"/>
              </a:solidFill>
              <a:round/>
              <a:headEnd/>
              <a:tailEnd/>
            </a:ln>
          </p:spPr>
          <p:txBody>
            <a:bodyPr/>
            <a:lstStyle/>
            <a:p>
              <a:endParaRPr lang="en-US" sz="2133"/>
            </a:p>
          </p:txBody>
        </p:sp>
        <p:sp>
          <p:nvSpPr>
            <p:cNvPr id="63862" name="Line 374"/>
            <p:cNvSpPr>
              <a:spLocks noChangeShapeType="1"/>
            </p:cNvSpPr>
            <p:nvPr/>
          </p:nvSpPr>
          <p:spPr bwMode="auto">
            <a:xfrm>
              <a:off x="2025" y="1368"/>
              <a:ext cx="1" cy="47"/>
            </a:xfrm>
            <a:prstGeom prst="line">
              <a:avLst/>
            </a:prstGeom>
            <a:noFill/>
            <a:ln w="0">
              <a:solidFill>
                <a:schemeClr val="tx1"/>
              </a:solidFill>
              <a:round/>
              <a:headEnd/>
              <a:tailEnd/>
            </a:ln>
          </p:spPr>
          <p:txBody>
            <a:bodyPr/>
            <a:lstStyle/>
            <a:p>
              <a:endParaRPr lang="en-US" sz="2133"/>
            </a:p>
          </p:txBody>
        </p:sp>
        <p:sp>
          <p:nvSpPr>
            <p:cNvPr id="63863" name="Line 375"/>
            <p:cNvSpPr>
              <a:spLocks noChangeShapeType="1"/>
            </p:cNvSpPr>
            <p:nvPr/>
          </p:nvSpPr>
          <p:spPr bwMode="auto">
            <a:xfrm flipH="1">
              <a:off x="2025" y="1325"/>
              <a:ext cx="38" cy="43"/>
            </a:xfrm>
            <a:prstGeom prst="line">
              <a:avLst/>
            </a:prstGeom>
            <a:noFill/>
            <a:ln w="0">
              <a:solidFill>
                <a:schemeClr val="tx1"/>
              </a:solidFill>
              <a:round/>
              <a:headEnd/>
              <a:tailEnd/>
            </a:ln>
          </p:spPr>
          <p:txBody>
            <a:bodyPr/>
            <a:lstStyle/>
            <a:p>
              <a:endParaRPr lang="en-US" sz="2133"/>
            </a:p>
          </p:txBody>
        </p:sp>
        <p:sp>
          <p:nvSpPr>
            <p:cNvPr id="63864" name="Line 376"/>
            <p:cNvSpPr>
              <a:spLocks noChangeShapeType="1"/>
            </p:cNvSpPr>
            <p:nvPr/>
          </p:nvSpPr>
          <p:spPr bwMode="auto">
            <a:xfrm>
              <a:off x="2087" y="1325"/>
              <a:ext cx="1" cy="90"/>
            </a:xfrm>
            <a:prstGeom prst="line">
              <a:avLst/>
            </a:prstGeom>
            <a:noFill/>
            <a:ln w="0">
              <a:solidFill>
                <a:schemeClr val="tx1"/>
              </a:solidFill>
              <a:round/>
              <a:headEnd/>
              <a:tailEnd/>
            </a:ln>
          </p:spPr>
          <p:txBody>
            <a:bodyPr/>
            <a:lstStyle/>
            <a:p>
              <a:endParaRPr lang="en-US" sz="2133"/>
            </a:p>
          </p:txBody>
        </p:sp>
        <p:sp>
          <p:nvSpPr>
            <p:cNvPr id="63865" name="Line 377"/>
            <p:cNvSpPr>
              <a:spLocks noChangeShapeType="1"/>
            </p:cNvSpPr>
            <p:nvPr/>
          </p:nvSpPr>
          <p:spPr bwMode="auto">
            <a:xfrm>
              <a:off x="2126" y="1325"/>
              <a:ext cx="1" cy="90"/>
            </a:xfrm>
            <a:prstGeom prst="line">
              <a:avLst/>
            </a:prstGeom>
            <a:noFill/>
            <a:ln w="0">
              <a:solidFill>
                <a:schemeClr val="tx1"/>
              </a:solidFill>
              <a:round/>
              <a:headEnd/>
              <a:tailEnd/>
            </a:ln>
          </p:spPr>
          <p:txBody>
            <a:bodyPr/>
            <a:lstStyle/>
            <a:p>
              <a:endParaRPr lang="en-US" sz="2133"/>
            </a:p>
          </p:txBody>
        </p:sp>
        <p:sp>
          <p:nvSpPr>
            <p:cNvPr id="63866" name="Line 378"/>
            <p:cNvSpPr>
              <a:spLocks noChangeShapeType="1"/>
            </p:cNvSpPr>
            <p:nvPr/>
          </p:nvSpPr>
          <p:spPr bwMode="auto">
            <a:xfrm>
              <a:off x="2126" y="1325"/>
              <a:ext cx="62" cy="1"/>
            </a:xfrm>
            <a:prstGeom prst="line">
              <a:avLst/>
            </a:prstGeom>
            <a:noFill/>
            <a:ln w="0">
              <a:solidFill>
                <a:schemeClr val="tx1"/>
              </a:solidFill>
              <a:round/>
              <a:headEnd/>
              <a:tailEnd/>
            </a:ln>
          </p:spPr>
          <p:txBody>
            <a:bodyPr/>
            <a:lstStyle/>
            <a:p>
              <a:endParaRPr lang="en-US" sz="2133"/>
            </a:p>
          </p:txBody>
        </p:sp>
        <p:sp>
          <p:nvSpPr>
            <p:cNvPr id="63867" name="Line 379"/>
            <p:cNvSpPr>
              <a:spLocks noChangeShapeType="1"/>
            </p:cNvSpPr>
            <p:nvPr/>
          </p:nvSpPr>
          <p:spPr bwMode="auto">
            <a:xfrm>
              <a:off x="2126" y="1368"/>
              <a:ext cx="38" cy="1"/>
            </a:xfrm>
            <a:prstGeom prst="line">
              <a:avLst/>
            </a:prstGeom>
            <a:noFill/>
            <a:ln w="0">
              <a:solidFill>
                <a:schemeClr val="tx1"/>
              </a:solidFill>
              <a:round/>
              <a:headEnd/>
              <a:tailEnd/>
            </a:ln>
          </p:spPr>
          <p:txBody>
            <a:bodyPr/>
            <a:lstStyle/>
            <a:p>
              <a:endParaRPr lang="en-US" sz="2133"/>
            </a:p>
          </p:txBody>
        </p:sp>
        <p:sp>
          <p:nvSpPr>
            <p:cNvPr id="63868" name="Line 380"/>
            <p:cNvSpPr>
              <a:spLocks noChangeShapeType="1"/>
            </p:cNvSpPr>
            <p:nvPr/>
          </p:nvSpPr>
          <p:spPr bwMode="auto">
            <a:xfrm>
              <a:off x="2126" y="1415"/>
              <a:ext cx="62" cy="1"/>
            </a:xfrm>
            <a:prstGeom prst="line">
              <a:avLst/>
            </a:prstGeom>
            <a:noFill/>
            <a:ln w="0">
              <a:solidFill>
                <a:schemeClr val="tx1"/>
              </a:solidFill>
              <a:round/>
              <a:headEnd/>
              <a:tailEnd/>
            </a:ln>
          </p:spPr>
          <p:txBody>
            <a:bodyPr/>
            <a:lstStyle/>
            <a:p>
              <a:endParaRPr lang="en-US" sz="2133"/>
            </a:p>
          </p:txBody>
        </p:sp>
        <p:sp>
          <p:nvSpPr>
            <p:cNvPr id="63869" name="Line 381"/>
            <p:cNvSpPr>
              <a:spLocks noChangeShapeType="1"/>
            </p:cNvSpPr>
            <p:nvPr/>
          </p:nvSpPr>
          <p:spPr bwMode="auto">
            <a:xfrm>
              <a:off x="2216" y="1325"/>
              <a:ext cx="1" cy="90"/>
            </a:xfrm>
            <a:prstGeom prst="line">
              <a:avLst/>
            </a:prstGeom>
            <a:noFill/>
            <a:ln w="0">
              <a:solidFill>
                <a:schemeClr val="tx1"/>
              </a:solidFill>
              <a:round/>
              <a:headEnd/>
              <a:tailEnd/>
            </a:ln>
          </p:spPr>
          <p:txBody>
            <a:bodyPr/>
            <a:lstStyle/>
            <a:p>
              <a:endParaRPr lang="en-US" sz="2133"/>
            </a:p>
          </p:txBody>
        </p:sp>
        <p:sp>
          <p:nvSpPr>
            <p:cNvPr id="63870" name="Line 382"/>
            <p:cNvSpPr>
              <a:spLocks noChangeShapeType="1"/>
            </p:cNvSpPr>
            <p:nvPr/>
          </p:nvSpPr>
          <p:spPr bwMode="auto">
            <a:xfrm>
              <a:off x="2216" y="1415"/>
              <a:ext cx="58" cy="1"/>
            </a:xfrm>
            <a:prstGeom prst="line">
              <a:avLst/>
            </a:prstGeom>
            <a:noFill/>
            <a:ln w="0">
              <a:solidFill>
                <a:schemeClr val="tx1"/>
              </a:solidFill>
              <a:round/>
              <a:headEnd/>
              <a:tailEnd/>
            </a:ln>
          </p:spPr>
          <p:txBody>
            <a:bodyPr/>
            <a:lstStyle/>
            <a:p>
              <a:endParaRPr lang="en-US" sz="2133"/>
            </a:p>
          </p:txBody>
        </p:sp>
        <p:sp>
          <p:nvSpPr>
            <p:cNvPr id="63871" name="Line 383"/>
            <p:cNvSpPr>
              <a:spLocks noChangeShapeType="1"/>
            </p:cNvSpPr>
            <p:nvPr/>
          </p:nvSpPr>
          <p:spPr bwMode="auto">
            <a:xfrm>
              <a:off x="2298" y="1325"/>
              <a:ext cx="1" cy="90"/>
            </a:xfrm>
            <a:prstGeom prst="line">
              <a:avLst/>
            </a:prstGeom>
            <a:noFill/>
            <a:ln w="0">
              <a:solidFill>
                <a:schemeClr val="tx1"/>
              </a:solidFill>
              <a:round/>
              <a:headEnd/>
              <a:tailEnd/>
            </a:ln>
          </p:spPr>
          <p:txBody>
            <a:bodyPr/>
            <a:lstStyle/>
            <a:p>
              <a:endParaRPr lang="en-US" sz="2133"/>
            </a:p>
          </p:txBody>
        </p:sp>
        <p:sp>
          <p:nvSpPr>
            <p:cNvPr id="63872" name="Line 384"/>
            <p:cNvSpPr>
              <a:spLocks noChangeShapeType="1"/>
            </p:cNvSpPr>
            <p:nvPr/>
          </p:nvSpPr>
          <p:spPr bwMode="auto">
            <a:xfrm>
              <a:off x="2298" y="1325"/>
              <a:ext cx="33" cy="1"/>
            </a:xfrm>
            <a:prstGeom prst="line">
              <a:avLst/>
            </a:prstGeom>
            <a:noFill/>
            <a:ln w="0">
              <a:solidFill>
                <a:schemeClr val="tx1"/>
              </a:solidFill>
              <a:round/>
              <a:headEnd/>
              <a:tailEnd/>
            </a:ln>
          </p:spPr>
          <p:txBody>
            <a:bodyPr/>
            <a:lstStyle/>
            <a:p>
              <a:endParaRPr lang="en-US" sz="2133"/>
            </a:p>
          </p:txBody>
        </p:sp>
        <p:sp>
          <p:nvSpPr>
            <p:cNvPr id="63873" name="Line 385"/>
            <p:cNvSpPr>
              <a:spLocks noChangeShapeType="1"/>
            </p:cNvSpPr>
            <p:nvPr/>
          </p:nvSpPr>
          <p:spPr bwMode="auto">
            <a:xfrm>
              <a:off x="2331" y="1325"/>
              <a:ext cx="14" cy="5"/>
            </a:xfrm>
            <a:prstGeom prst="line">
              <a:avLst/>
            </a:prstGeom>
            <a:noFill/>
            <a:ln w="0">
              <a:solidFill>
                <a:schemeClr val="tx1"/>
              </a:solidFill>
              <a:round/>
              <a:headEnd/>
              <a:tailEnd/>
            </a:ln>
          </p:spPr>
          <p:txBody>
            <a:bodyPr/>
            <a:lstStyle/>
            <a:p>
              <a:endParaRPr lang="en-US" sz="2133"/>
            </a:p>
          </p:txBody>
        </p:sp>
        <p:sp>
          <p:nvSpPr>
            <p:cNvPr id="63874" name="Line 386"/>
            <p:cNvSpPr>
              <a:spLocks noChangeShapeType="1"/>
            </p:cNvSpPr>
            <p:nvPr/>
          </p:nvSpPr>
          <p:spPr bwMode="auto">
            <a:xfrm>
              <a:off x="2345" y="1330"/>
              <a:ext cx="10" cy="8"/>
            </a:xfrm>
            <a:prstGeom prst="line">
              <a:avLst/>
            </a:prstGeom>
            <a:noFill/>
            <a:ln w="0">
              <a:solidFill>
                <a:schemeClr val="tx1"/>
              </a:solidFill>
              <a:round/>
              <a:headEnd/>
              <a:tailEnd/>
            </a:ln>
          </p:spPr>
          <p:txBody>
            <a:bodyPr/>
            <a:lstStyle/>
            <a:p>
              <a:endParaRPr lang="en-US" sz="2133"/>
            </a:p>
          </p:txBody>
        </p:sp>
        <p:sp>
          <p:nvSpPr>
            <p:cNvPr id="63875" name="Line 387"/>
            <p:cNvSpPr>
              <a:spLocks noChangeShapeType="1"/>
            </p:cNvSpPr>
            <p:nvPr/>
          </p:nvSpPr>
          <p:spPr bwMode="auto">
            <a:xfrm>
              <a:off x="2355" y="1338"/>
              <a:ext cx="5" cy="9"/>
            </a:xfrm>
            <a:prstGeom prst="line">
              <a:avLst/>
            </a:prstGeom>
            <a:noFill/>
            <a:ln w="0">
              <a:solidFill>
                <a:schemeClr val="tx1"/>
              </a:solidFill>
              <a:round/>
              <a:headEnd/>
              <a:tailEnd/>
            </a:ln>
          </p:spPr>
          <p:txBody>
            <a:bodyPr/>
            <a:lstStyle/>
            <a:p>
              <a:endParaRPr lang="en-US" sz="2133"/>
            </a:p>
          </p:txBody>
        </p:sp>
        <p:sp>
          <p:nvSpPr>
            <p:cNvPr id="63876" name="Line 388"/>
            <p:cNvSpPr>
              <a:spLocks noChangeShapeType="1"/>
            </p:cNvSpPr>
            <p:nvPr/>
          </p:nvSpPr>
          <p:spPr bwMode="auto">
            <a:xfrm>
              <a:off x="2360" y="1347"/>
              <a:ext cx="5" cy="13"/>
            </a:xfrm>
            <a:prstGeom prst="line">
              <a:avLst/>
            </a:prstGeom>
            <a:noFill/>
            <a:ln w="0">
              <a:solidFill>
                <a:schemeClr val="tx1"/>
              </a:solidFill>
              <a:round/>
              <a:headEnd/>
              <a:tailEnd/>
            </a:ln>
          </p:spPr>
          <p:txBody>
            <a:bodyPr/>
            <a:lstStyle/>
            <a:p>
              <a:endParaRPr lang="en-US" sz="2133"/>
            </a:p>
          </p:txBody>
        </p:sp>
        <p:sp>
          <p:nvSpPr>
            <p:cNvPr id="63877" name="Line 389"/>
            <p:cNvSpPr>
              <a:spLocks noChangeShapeType="1"/>
            </p:cNvSpPr>
            <p:nvPr/>
          </p:nvSpPr>
          <p:spPr bwMode="auto">
            <a:xfrm>
              <a:off x="2365" y="1360"/>
              <a:ext cx="1" cy="21"/>
            </a:xfrm>
            <a:prstGeom prst="line">
              <a:avLst/>
            </a:prstGeom>
            <a:noFill/>
            <a:ln w="0">
              <a:solidFill>
                <a:schemeClr val="tx1"/>
              </a:solidFill>
              <a:round/>
              <a:headEnd/>
              <a:tailEnd/>
            </a:ln>
          </p:spPr>
          <p:txBody>
            <a:bodyPr/>
            <a:lstStyle/>
            <a:p>
              <a:endParaRPr lang="en-US" sz="2133"/>
            </a:p>
          </p:txBody>
        </p:sp>
        <p:sp>
          <p:nvSpPr>
            <p:cNvPr id="63878" name="Line 390"/>
            <p:cNvSpPr>
              <a:spLocks noChangeShapeType="1"/>
            </p:cNvSpPr>
            <p:nvPr/>
          </p:nvSpPr>
          <p:spPr bwMode="auto">
            <a:xfrm flipH="1">
              <a:off x="2360" y="1381"/>
              <a:ext cx="5" cy="13"/>
            </a:xfrm>
            <a:prstGeom prst="line">
              <a:avLst/>
            </a:prstGeom>
            <a:noFill/>
            <a:ln w="0">
              <a:solidFill>
                <a:schemeClr val="tx1"/>
              </a:solidFill>
              <a:round/>
              <a:headEnd/>
              <a:tailEnd/>
            </a:ln>
          </p:spPr>
          <p:txBody>
            <a:bodyPr/>
            <a:lstStyle/>
            <a:p>
              <a:endParaRPr lang="en-US" sz="2133"/>
            </a:p>
          </p:txBody>
        </p:sp>
        <p:sp>
          <p:nvSpPr>
            <p:cNvPr id="63879" name="Line 391"/>
            <p:cNvSpPr>
              <a:spLocks noChangeShapeType="1"/>
            </p:cNvSpPr>
            <p:nvPr/>
          </p:nvSpPr>
          <p:spPr bwMode="auto">
            <a:xfrm flipH="1">
              <a:off x="2355" y="1394"/>
              <a:ext cx="5" cy="8"/>
            </a:xfrm>
            <a:prstGeom prst="line">
              <a:avLst/>
            </a:prstGeom>
            <a:noFill/>
            <a:ln w="0">
              <a:solidFill>
                <a:schemeClr val="tx1"/>
              </a:solidFill>
              <a:round/>
              <a:headEnd/>
              <a:tailEnd/>
            </a:ln>
          </p:spPr>
          <p:txBody>
            <a:bodyPr/>
            <a:lstStyle/>
            <a:p>
              <a:endParaRPr lang="en-US" sz="2133"/>
            </a:p>
          </p:txBody>
        </p:sp>
        <p:sp>
          <p:nvSpPr>
            <p:cNvPr id="63880" name="Line 392"/>
            <p:cNvSpPr>
              <a:spLocks noChangeShapeType="1"/>
            </p:cNvSpPr>
            <p:nvPr/>
          </p:nvSpPr>
          <p:spPr bwMode="auto">
            <a:xfrm flipH="1">
              <a:off x="2345" y="1402"/>
              <a:ext cx="10" cy="9"/>
            </a:xfrm>
            <a:prstGeom prst="line">
              <a:avLst/>
            </a:prstGeom>
            <a:noFill/>
            <a:ln w="0">
              <a:solidFill>
                <a:schemeClr val="tx1"/>
              </a:solidFill>
              <a:round/>
              <a:headEnd/>
              <a:tailEnd/>
            </a:ln>
          </p:spPr>
          <p:txBody>
            <a:bodyPr/>
            <a:lstStyle/>
            <a:p>
              <a:endParaRPr lang="en-US" sz="2133"/>
            </a:p>
          </p:txBody>
        </p:sp>
        <p:sp>
          <p:nvSpPr>
            <p:cNvPr id="63881" name="Line 393"/>
            <p:cNvSpPr>
              <a:spLocks noChangeShapeType="1"/>
            </p:cNvSpPr>
            <p:nvPr/>
          </p:nvSpPr>
          <p:spPr bwMode="auto">
            <a:xfrm flipH="1">
              <a:off x="2331" y="1411"/>
              <a:ext cx="14" cy="4"/>
            </a:xfrm>
            <a:prstGeom prst="line">
              <a:avLst/>
            </a:prstGeom>
            <a:noFill/>
            <a:ln w="0">
              <a:solidFill>
                <a:schemeClr val="tx1"/>
              </a:solidFill>
              <a:round/>
              <a:headEnd/>
              <a:tailEnd/>
            </a:ln>
          </p:spPr>
          <p:txBody>
            <a:bodyPr/>
            <a:lstStyle/>
            <a:p>
              <a:endParaRPr lang="en-US" sz="2133"/>
            </a:p>
          </p:txBody>
        </p:sp>
        <p:sp>
          <p:nvSpPr>
            <p:cNvPr id="63882" name="Line 394"/>
            <p:cNvSpPr>
              <a:spLocks noChangeShapeType="1"/>
            </p:cNvSpPr>
            <p:nvPr/>
          </p:nvSpPr>
          <p:spPr bwMode="auto">
            <a:xfrm flipH="1">
              <a:off x="2298" y="1415"/>
              <a:ext cx="33" cy="1"/>
            </a:xfrm>
            <a:prstGeom prst="line">
              <a:avLst/>
            </a:prstGeom>
            <a:noFill/>
            <a:ln w="0">
              <a:solidFill>
                <a:schemeClr val="tx1"/>
              </a:solidFill>
              <a:round/>
              <a:headEnd/>
              <a:tailEnd/>
            </a:ln>
          </p:spPr>
          <p:txBody>
            <a:bodyPr/>
            <a:lstStyle/>
            <a:p>
              <a:endParaRPr lang="en-US" sz="2133"/>
            </a:p>
          </p:txBody>
        </p:sp>
        <p:sp>
          <p:nvSpPr>
            <p:cNvPr id="63883" name="Line 395"/>
            <p:cNvSpPr>
              <a:spLocks noChangeShapeType="1"/>
            </p:cNvSpPr>
            <p:nvPr/>
          </p:nvSpPr>
          <p:spPr bwMode="auto">
            <a:xfrm flipV="1">
              <a:off x="1881" y="1671"/>
              <a:ext cx="1" cy="1424"/>
            </a:xfrm>
            <a:prstGeom prst="line">
              <a:avLst/>
            </a:prstGeom>
            <a:noFill/>
            <a:ln w="28575">
              <a:solidFill>
                <a:schemeClr val="tx1"/>
              </a:solidFill>
              <a:round/>
              <a:headEnd/>
              <a:tailEnd/>
            </a:ln>
          </p:spPr>
          <p:txBody>
            <a:bodyPr/>
            <a:lstStyle/>
            <a:p>
              <a:endParaRPr lang="en-US" sz="2133"/>
            </a:p>
          </p:txBody>
        </p:sp>
        <p:sp>
          <p:nvSpPr>
            <p:cNvPr id="63884" name="Line 396"/>
            <p:cNvSpPr>
              <a:spLocks noChangeShapeType="1"/>
            </p:cNvSpPr>
            <p:nvPr/>
          </p:nvSpPr>
          <p:spPr bwMode="auto">
            <a:xfrm flipV="1">
              <a:off x="3713" y="1809"/>
              <a:ext cx="1" cy="132"/>
            </a:xfrm>
            <a:prstGeom prst="line">
              <a:avLst/>
            </a:prstGeom>
            <a:noFill/>
            <a:ln w="28575">
              <a:solidFill>
                <a:schemeClr val="tx1"/>
              </a:solidFill>
              <a:round/>
              <a:headEnd/>
              <a:tailEnd/>
            </a:ln>
          </p:spPr>
          <p:txBody>
            <a:bodyPr/>
            <a:lstStyle/>
            <a:p>
              <a:endParaRPr lang="en-US" sz="2133"/>
            </a:p>
          </p:txBody>
        </p:sp>
        <p:sp>
          <p:nvSpPr>
            <p:cNvPr id="63885" name="Line 397"/>
            <p:cNvSpPr>
              <a:spLocks noChangeShapeType="1"/>
            </p:cNvSpPr>
            <p:nvPr/>
          </p:nvSpPr>
          <p:spPr bwMode="auto">
            <a:xfrm flipV="1">
              <a:off x="3673" y="1761"/>
              <a:ext cx="1" cy="1231"/>
            </a:xfrm>
            <a:prstGeom prst="line">
              <a:avLst/>
            </a:prstGeom>
            <a:noFill/>
            <a:ln w="28575">
              <a:solidFill>
                <a:schemeClr val="tx1"/>
              </a:solidFill>
              <a:round/>
              <a:headEnd/>
              <a:tailEnd/>
            </a:ln>
          </p:spPr>
          <p:txBody>
            <a:bodyPr/>
            <a:lstStyle/>
            <a:p>
              <a:endParaRPr lang="en-US" sz="2133"/>
            </a:p>
          </p:txBody>
        </p:sp>
        <p:sp>
          <p:nvSpPr>
            <p:cNvPr id="63886" name="Line 398"/>
            <p:cNvSpPr>
              <a:spLocks noChangeShapeType="1"/>
            </p:cNvSpPr>
            <p:nvPr/>
          </p:nvSpPr>
          <p:spPr bwMode="auto">
            <a:xfrm flipV="1">
              <a:off x="3591" y="1540"/>
              <a:ext cx="1" cy="1767"/>
            </a:xfrm>
            <a:prstGeom prst="line">
              <a:avLst/>
            </a:prstGeom>
            <a:noFill/>
            <a:ln w="28575">
              <a:solidFill>
                <a:schemeClr val="tx1"/>
              </a:solidFill>
              <a:round/>
              <a:headEnd/>
              <a:tailEnd/>
            </a:ln>
          </p:spPr>
          <p:txBody>
            <a:bodyPr/>
            <a:lstStyle/>
            <a:p>
              <a:endParaRPr lang="en-US" sz="2133"/>
            </a:p>
          </p:txBody>
        </p:sp>
        <p:sp>
          <p:nvSpPr>
            <p:cNvPr id="63887" name="Line 399"/>
            <p:cNvSpPr>
              <a:spLocks noChangeShapeType="1"/>
            </p:cNvSpPr>
            <p:nvPr/>
          </p:nvSpPr>
          <p:spPr bwMode="auto">
            <a:xfrm flipV="1">
              <a:off x="4249" y="1671"/>
              <a:ext cx="1" cy="1424"/>
            </a:xfrm>
            <a:prstGeom prst="line">
              <a:avLst/>
            </a:prstGeom>
            <a:noFill/>
            <a:ln w="28575">
              <a:solidFill>
                <a:schemeClr val="tx1"/>
              </a:solidFill>
              <a:round/>
              <a:headEnd/>
              <a:tailEnd/>
            </a:ln>
          </p:spPr>
          <p:txBody>
            <a:bodyPr/>
            <a:lstStyle/>
            <a:p>
              <a:endParaRPr lang="en-US" sz="2133"/>
            </a:p>
          </p:txBody>
        </p:sp>
        <p:sp>
          <p:nvSpPr>
            <p:cNvPr id="63888" name="Line 400"/>
            <p:cNvSpPr>
              <a:spLocks noChangeShapeType="1"/>
            </p:cNvSpPr>
            <p:nvPr/>
          </p:nvSpPr>
          <p:spPr bwMode="auto">
            <a:xfrm flipV="1">
              <a:off x="2457" y="1761"/>
              <a:ext cx="1" cy="1231"/>
            </a:xfrm>
            <a:prstGeom prst="line">
              <a:avLst/>
            </a:prstGeom>
            <a:noFill/>
            <a:ln w="28575">
              <a:solidFill>
                <a:schemeClr val="tx1"/>
              </a:solidFill>
              <a:round/>
              <a:headEnd/>
              <a:tailEnd/>
            </a:ln>
          </p:spPr>
          <p:txBody>
            <a:bodyPr/>
            <a:lstStyle/>
            <a:p>
              <a:endParaRPr lang="en-US" sz="2133"/>
            </a:p>
          </p:txBody>
        </p:sp>
        <p:sp>
          <p:nvSpPr>
            <p:cNvPr id="63889" name="Line 401"/>
            <p:cNvSpPr>
              <a:spLocks noChangeShapeType="1"/>
            </p:cNvSpPr>
            <p:nvPr/>
          </p:nvSpPr>
          <p:spPr bwMode="auto">
            <a:xfrm flipV="1">
              <a:off x="2539" y="1540"/>
              <a:ext cx="1" cy="1767"/>
            </a:xfrm>
            <a:prstGeom prst="line">
              <a:avLst/>
            </a:prstGeom>
            <a:noFill/>
            <a:ln w="28575">
              <a:solidFill>
                <a:schemeClr val="tx1"/>
              </a:solidFill>
              <a:round/>
              <a:headEnd/>
              <a:tailEnd/>
            </a:ln>
          </p:spPr>
          <p:txBody>
            <a:bodyPr/>
            <a:lstStyle/>
            <a:p>
              <a:endParaRPr lang="en-US" sz="2133"/>
            </a:p>
          </p:txBody>
        </p:sp>
        <p:sp>
          <p:nvSpPr>
            <p:cNvPr id="63890" name="Line 402"/>
            <p:cNvSpPr>
              <a:spLocks noChangeShapeType="1"/>
            </p:cNvSpPr>
            <p:nvPr/>
          </p:nvSpPr>
          <p:spPr bwMode="auto">
            <a:xfrm flipV="1">
              <a:off x="2416" y="1809"/>
              <a:ext cx="1" cy="132"/>
            </a:xfrm>
            <a:prstGeom prst="line">
              <a:avLst/>
            </a:prstGeom>
            <a:noFill/>
            <a:ln w="28575">
              <a:solidFill>
                <a:schemeClr val="tx1"/>
              </a:solidFill>
              <a:round/>
              <a:headEnd/>
              <a:tailEnd/>
            </a:ln>
          </p:spPr>
          <p:txBody>
            <a:bodyPr/>
            <a:lstStyle/>
            <a:p>
              <a:endParaRPr lang="en-US" sz="2133"/>
            </a:p>
          </p:txBody>
        </p:sp>
        <p:sp>
          <p:nvSpPr>
            <p:cNvPr id="63891" name="Line 403"/>
            <p:cNvSpPr>
              <a:spLocks noChangeShapeType="1"/>
            </p:cNvSpPr>
            <p:nvPr/>
          </p:nvSpPr>
          <p:spPr bwMode="auto">
            <a:xfrm>
              <a:off x="2421" y="1298"/>
              <a:ext cx="62" cy="5"/>
            </a:xfrm>
            <a:prstGeom prst="line">
              <a:avLst/>
            </a:prstGeom>
            <a:noFill/>
            <a:ln w="0">
              <a:solidFill>
                <a:schemeClr val="tx1"/>
              </a:solidFill>
              <a:round/>
              <a:headEnd/>
              <a:tailEnd/>
            </a:ln>
          </p:spPr>
          <p:txBody>
            <a:bodyPr/>
            <a:lstStyle/>
            <a:p>
              <a:endParaRPr lang="en-US" sz="2133"/>
            </a:p>
          </p:txBody>
        </p:sp>
        <p:sp>
          <p:nvSpPr>
            <p:cNvPr id="63892" name="Line 404"/>
            <p:cNvSpPr>
              <a:spLocks noChangeShapeType="1"/>
            </p:cNvSpPr>
            <p:nvPr/>
          </p:nvSpPr>
          <p:spPr bwMode="auto">
            <a:xfrm>
              <a:off x="2483" y="1303"/>
              <a:ext cx="59" cy="15"/>
            </a:xfrm>
            <a:prstGeom prst="line">
              <a:avLst/>
            </a:prstGeom>
            <a:noFill/>
            <a:ln w="0">
              <a:solidFill>
                <a:schemeClr val="tx1"/>
              </a:solidFill>
              <a:round/>
              <a:headEnd/>
              <a:tailEnd/>
            </a:ln>
          </p:spPr>
          <p:txBody>
            <a:bodyPr/>
            <a:lstStyle/>
            <a:p>
              <a:endParaRPr lang="en-US" sz="2133"/>
            </a:p>
          </p:txBody>
        </p:sp>
        <p:sp>
          <p:nvSpPr>
            <p:cNvPr id="63893" name="Line 405"/>
            <p:cNvSpPr>
              <a:spLocks noChangeShapeType="1"/>
            </p:cNvSpPr>
            <p:nvPr/>
          </p:nvSpPr>
          <p:spPr bwMode="auto">
            <a:xfrm>
              <a:off x="2542" y="1318"/>
              <a:ext cx="54" cy="23"/>
            </a:xfrm>
            <a:prstGeom prst="line">
              <a:avLst/>
            </a:prstGeom>
            <a:noFill/>
            <a:ln w="0">
              <a:solidFill>
                <a:schemeClr val="tx1"/>
              </a:solidFill>
              <a:round/>
              <a:headEnd/>
              <a:tailEnd/>
            </a:ln>
          </p:spPr>
          <p:txBody>
            <a:bodyPr/>
            <a:lstStyle/>
            <a:p>
              <a:endParaRPr lang="en-US" sz="2133"/>
            </a:p>
          </p:txBody>
        </p:sp>
        <p:grpSp>
          <p:nvGrpSpPr>
            <p:cNvPr id="63894" name="Group 607"/>
            <p:cNvGrpSpPr>
              <a:grpSpLocks/>
            </p:cNvGrpSpPr>
            <p:nvPr/>
          </p:nvGrpSpPr>
          <p:grpSpPr bwMode="auto">
            <a:xfrm>
              <a:off x="2029" y="1341"/>
              <a:ext cx="2866" cy="2597"/>
              <a:chOff x="2029" y="1341"/>
              <a:chExt cx="2866" cy="2597"/>
            </a:xfrm>
          </p:grpSpPr>
          <p:sp>
            <p:nvSpPr>
              <p:cNvPr id="67080" name="Line 407"/>
              <p:cNvSpPr>
                <a:spLocks noChangeShapeType="1"/>
              </p:cNvSpPr>
              <p:nvPr/>
            </p:nvSpPr>
            <p:spPr bwMode="auto">
              <a:xfrm>
                <a:off x="2596" y="1341"/>
                <a:ext cx="50" cy="33"/>
              </a:xfrm>
              <a:prstGeom prst="line">
                <a:avLst/>
              </a:prstGeom>
              <a:noFill/>
              <a:ln w="0">
                <a:solidFill>
                  <a:schemeClr val="tx1"/>
                </a:solidFill>
                <a:round/>
                <a:headEnd/>
                <a:tailEnd/>
              </a:ln>
            </p:spPr>
            <p:txBody>
              <a:bodyPr/>
              <a:lstStyle/>
              <a:p>
                <a:endParaRPr lang="en-US" sz="2133"/>
              </a:p>
            </p:txBody>
          </p:sp>
          <p:sp>
            <p:nvSpPr>
              <p:cNvPr id="67081" name="Line 408"/>
              <p:cNvSpPr>
                <a:spLocks noChangeShapeType="1"/>
              </p:cNvSpPr>
              <p:nvPr/>
            </p:nvSpPr>
            <p:spPr bwMode="auto">
              <a:xfrm>
                <a:off x="2646" y="1374"/>
                <a:ext cx="45" cy="41"/>
              </a:xfrm>
              <a:prstGeom prst="line">
                <a:avLst/>
              </a:prstGeom>
              <a:noFill/>
              <a:ln w="0">
                <a:solidFill>
                  <a:schemeClr val="tx1"/>
                </a:solidFill>
                <a:round/>
                <a:headEnd/>
                <a:tailEnd/>
              </a:ln>
            </p:spPr>
            <p:txBody>
              <a:bodyPr/>
              <a:lstStyle/>
              <a:p>
                <a:endParaRPr lang="en-US" sz="2133"/>
              </a:p>
            </p:txBody>
          </p:sp>
          <p:sp>
            <p:nvSpPr>
              <p:cNvPr id="67082" name="Line 409"/>
              <p:cNvSpPr>
                <a:spLocks noChangeShapeType="1"/>
              </p:cNvSpPr>
              <p:nvPr/>
            </p:nvSpPr>
            <p:spPr bwMode="auto">
              <a:xfrm>
                <a:off x="2691" y="1415"/>
                <a:ext cx="41" cy="51"/>
              </a:xfrm>
              <a:prstGeom prst="line">
                <a:avLst/>
              </a:prstGeom>
              <a:noFill/>
              <a:ln w="0">
                <a:solidFill>
                  <a:schemeClr val="tx1"/>
                </a:solidFill>
                <a:round/>
                <a:headEnd/>
                <a:tailEnd/>
              </a:ln>
            </p:spPr>
            <p:txBody>
              <a:bodyPr/>
              <a:lstStyle/>
              <a:p>
                <a:endParaRPr lang="en-US" sz="2133"/>
              </a:p>
            </p:txBody>
          </p:sp>
          <p:sp>
            <p:nvSpPr>
              <p:cNvPr id="67083" name="Line 410"/>
              <p:cNvSpPr>
                <a:spLocks noChangeShapeType="1"/>
              </p:cNvSpPr>
              <p:nvPr/>
            </p:nvSpPr>
            <p:spPr bwMode="auto">
              <a:xfrm>
                <a:off x="2732" y="1466"/>
                <a:ext cx="37" cy="59"/>
              </a:xfrm>
              <a:prstGeom prst="line">
                <a:avLst/>
              </a:prstGeom>
              <a:noFill/>
              <a:ln w="0">
                <a:solidFill>
                  <a:schemeClr val="tx1"/>
                </a:solidFill>
                <a:round/>
                <a:headEnd/>
                <a:tailEnd/>
              </a:ln>
            </p:spPr>
            <p:txBody>
              <a:bodyPr/>
              <a:lstStyle/>
              <a:p>
                <a:endParaRPr lang="en-US" sz="2133"/>
              </a:p>
            </p:txBody>
          </p:sp>
          <p:sp>
            <p:nvSpPr>
              <p:cNvPr id="67084" name="Line 411"/>
              <p:cNvSpPr>
                <a:spLocks noChangeShapeType="1"/>
              </p:cNvSpPr>
              <p:nvPr/>
            </p:nvSpPr>
            <p:spPr bwMode="auto">
              <a:xfrm>
                <a:off x="2769" y="1525"/>
                <a:ext cx="33" cy="69"/>
              </a:xfrm>
              <a:prstGeom prst="line">
                <a:avLst/>
              </a:prstGeom>
              <a:noFill/>
              <a:ln w="0">
                <a:solidFill>
                  <a:schemeClr val="tx1"/>
                </a:solidFill>
                <a:round/>
                <a:headEnd/>
                <a:tailEnd/>
              </a:ln>
            </p:spPr>
            <p:txBody>
              <a:bodyPr/>
              <a:lstStyle/>
              <a:p>
                <a:endParaRPr lang="en-US" sz="2133"/>
              </a:p>
            </p:txBody>
          </p:sp>
          <p:sp>
            <p:nvSpPr>
              <p:cNvPr id="67085" name="Line 412"/>
              <p:cNvSpPr>
                <a:spLocks noChangeShapeType="1"/>
              </p:cNvSpPr>
              <p:nvPr/>
            </p:nvSpPr>
            <p:spPr bwMode="auto">
              <a:xfrm>
                <a:off x="2802" y="1594"/>
                <a:ext cx="30" cy="77"/>
              </a:xfrm>
              <a:prstGeom prst="line">
                <a:avLst/>
              </a:prstGeom>
              <a:noFill/>
              <a:ln w="0">
                <a:solidFill>
                  <a:schemeClr val="tx1"/>
                </a:solidFill>
                <a:round/>
                <a:headEnd/>
                <a:tailEnd/>
              </a:ln>
            </p:spPr>
            <p:txBody>
              <a:bodyPr/>
              <a:lstStyle/>
              <a:p>
                <a:endParaRPr lang="en-US" sz="2133"/>
              </a:p>
            </p:txBody>
          </p:sp>
          <p:sp>
            <p:nvSpPr>
              <p:cNvPr id="67086" name="Line 413"/>
              <p:cNvSpPr>
                <a:spLocks noChangeShapeType="1"/>
              </p:cNvSpPr>
              <p:nvPr/>
            </p:nvSpPr>
            <p:spPr bwMode="auto">
              <a:xfrm>
                <a:off x="2832" y="1671"/>
                <a:ext cx="31" cy="82"/>
              </a:xfrm>
              <a:prstGeom prst="line">
                <a:avLst/>
              </a:prstGeom>
              <a:noFill/>
              <a:ln w="0">
                <a:solidFill>
                  <a:schemeClr val="tx1"/>
                </a:solidFill>
                <a:round/>
                <a:headEnd/>
                <a:tailEnd/>
              </a:ln>
            </p:spPr>
            <p:txBody>
              <a:bodyPr/>
              <a:lstStyle/>
              <a:p>
                <a:endParaRPr lang="en-US" sz="2133"/>
              </a:p>
            </p:txBody>
          </p:sp>
          <p:sp>
            <p:nvSpPr>
              <p:cNvPr id="67087" name="Line 414"/>
              <p:cNvSpPr>
                <a:spLocks noChangeShapeType="1"/>
              </p:cNvSpPr>
              <p:nvPr/>
            </p:nvSpPr>
            <p:spPr bwMode="auto">
              <a:xfrm>
                <a:off x="2863" y="1753"/>
                <a:ext cx="31" cy="89"/>
              </a:xfrm>
              <a:prstGeom prst="line">
                <a:avLst/>
              </a:prstGeom>
              <a:noFill/>
              <a:ln w="0">
                <a:solidFill>
                  <a:schemeClr val="tx1"/>
                </a:solidFill>
                <a:round/>
                <a:headEnd/>
                <a:tailEnd/>
              </a:ln>
            </p:spPr>
            <p:txBody>
              <a:bodyPr/>
              <a:lstStyle/>
              <a:p>
                <a:endParaRPr lang="en-US" sz="2133"/>
              </a:p>
            </p:txBody>
          </p:sp>
          <p:sp>
            <p:nvSpPr>
              <p:cNvPr id="67088" name="Line 415"/>
              <p:cNvSpPr>
                <a:spLocks noChangeShapeType="1"/>
              </p:cNvSpPr>
              <p:nvPr/>
            </p:nvSpPr>
            <p:spPr bwMode="auto">
              <a:xfrm>
                <a:off x="2894" y="1842"/>
                <a:ext cx="31" cy="95"/>
              </a:xfrm>
              <a:prstGeom prst="line">
                <a:avLst/>
              </a:prstGeom>
              <a:noFill/>
              <a:ln w="0">
                <a:solidFill>
                  <a:schemeClr val="tx1"/>
                </a:solidFill>
                <a:round/>
                <a:headEnd/>
                <a:tailEnd/>
              </a:ln>
            </p:spPr>
            <p:txBody>
              <a:bodyPr/>
              <a:lstStyle/>
              <a:p>
                <a:endParaRPr lang="en-US" sz="2133"/>
              </a:p>
            </p:txBody>
          </p:sp>
          <p:sp>
            <p:nvSpPr>
              <p:cNvPr id="67089" name="Line 416"/>
              <p:cNvSpPr>
                <a:spLocks noChangeShapeType="1"/>
              </p:cNvSpPr>
              <p:nvPr/>
            </p:nvSpPr>
            <p:spPr bwMode="auto">
              <a:xfrm>
                <a:off x="2925" y="1937"/>
                <a:ext cx="31" cy="101"/>
              </a:xfrm>
              <a:prstGeom prst="line">
                <a:avLst/>
              </a:prstGeom>
              <a:noFill/>
              <a:ln w="0">
                <a:solidFill>
                  <a:schemeClr val="tx1"/>
                </a:solidFill>
                <a:round/>
                <a:headEnd/>
                <a:tailEnd/>
              </a:ln>
            </p:spPr>
            <p:txBody>
              <a:bodyPr/>
              <a:lstStyle/>
              <a:p>
                <a:endParaRPr lang="en-US" sz="2133"/>
              </a:p>
            </p:txBody>
          </p:sp>
          <p:sp>
            <p:nvSpPr>
              <p:cNvPr id="67090" name="Line 417"/>
              <p:cNvSpPr>
                <a:spLocks noChangeShapeType="1"/>
              </p:cNvSpPr>
              <p:nvPr/>
            </p:nvSpPr>
            <p:spPr bwMode="auto">
              <a:xfrm>
                <a:off x="2956" y="2038"/>
                <a:ext cx="32" cy="107"/>
              </a:xfrm>
              <a:prstGeom prst="line">
                <a:avLst/>
              </a:prstGeom>
              <a:noFill/>
              <a:ln w="0">
                <a:solidFill>
                  <a:schemeClr val="tx1"/>
                </a:solidFill>
                <a:round/>
                <a:headEnd/>
                <a:tailEnd/>
              </a:ln>
            </p:spPr>
            <p:txBody>
              <a:bodyPr/>
              <a:lstStyle/>
              <a:p>
                <a:endParaRPr lang="en-US" sz="2133"/>
              </a:p>
            </p:txBody>
          </p:sp>
          <p:sp>
            <p:nvSpPr>
              <p:cNvPr id="67091" name="Line 418"/>
              <p:cNvSpPr>
                <a:spLocks noChangeShapeType="1"/>
              </p:cNvSpPr>
              <p:nvPr/>
            </p:nvSpPr>
            <p:spPr bwMode="auto">
              <a:xfrm>
                <a:off x="2988" y="2145"/>
                <a:ext cx="32" cy="114"/>
              </a:xfrm>
              <a:prstGeom prst="line">
                <a:avLst/>
              </a:prstGeom>
              <a:noFill/>
              <a:ln w="0">
                <a:solidFill>
                  <a:schemeClr val="tx1"/>
                </a:solidFill>
                <a:round/>
                <a:headEnd/>
                <a:tailEnd/>
              </a:ln>
            </p:spPr>
            <p:txBody>
              <a:bodyPr/>
              <a:lstStyle/>
              <a:p>
                <a:endParaRPr lang="en-US" sz="2133"/>
              </a:p>
            </p:txBody>
          </p:sp>
          <p:sp>
            <p:nvSpPr>
              <p:cNvPr id="67092" name="Line 419"/>
              <p:cNvSpPr>
                <a:spLocks noChangeShapeType="1"/>
              </p:cNvSpPr>
              <p:nvPr/>
            </p:nvSpPr>
            <p:spPr bwMode="auto">
              <a:xfrm>
                <a:off x="3020" y="2259"/>
                <a:ext cx="32" cy="119"/>
              </a:xfrm>
              <a:prstGeom prst="line">
                <a:avLst/>
              </a:prstGeom>
              <a:noFill/>
              <a:ln w="0">
                <a:solidFill>
                  <a:schemeClr val="tx1"/>
                </a:solidFill>
                <a:round/>
                <a:headEnd/>
                <a:tailEnd/>
              </a:ln>
            </p:spPr>
            <p:txBody>
              <a:bodyPr/>
              <a:lstStyle/>
              <a:p>
                <a:endParaRPr lang="en-US" sz="2133"/>
              </a:p>
            </p:txBody>
          </p:sp>
          <p:sp>
            <p:nvSpPr>
              <p:cNvPr id="67093" name="Line 420"/>
              <p:cNvSpPr>
                <a:spLocks noChangeShapeType="1"/>
              </p:cNvSpPr>
              <p:nvPr/>
            </p:nvSpPr>
            <p:spPr bwMode="auto">
              <a:xfrm flipH="1" flipV="1">
                <a:off x="3320" y="3570"/>
                <a:ext cx="5" cy="9"/>
              </a:xfrm>
              <a:prstGeom prst="line">
                <a:avLst/>
              </a:prstGeom>
              <a:noFill/>
              <a:ln w="0">
                <a:solidFill>
                  <a:schemeClr val="tx1"/>
                </a:solidFill>
                <a:round/>
                <a:headEnd/>
                <a:tailEnd/>
              </a:ln>
            </p:spPr>
            <p:txBody>
              <a:bodyPr/>
              <a:lstStyle/>
              <a:p>
                <a:endParaRPr lang="en-US" sz="2133"/>
              </a:p>
            </p:txBody>
          </p:sp>
          <p:sp>
            <p:nvSpPr>
              <p:cNvPr id="67094" name="Line 421"/>
              <p:cNvSpPr>
                <a:spLocks noChangeShapeType="1"/>
              </p:cNvSpPr>
              <p:nvPr/>
            </p:nvSpPr>
            <p:spPr bwMode="auto">
              <a:xfrm flipH="1" flipV="1">
                <a:off x="3311" y="3562"/>
                <a:ext cx="9" cy="8"/>
              </a:xfrm>
              <a:prstGeom prst="line">
                <a:avLst/>
              </a:prstGeom>
              <a:noFill/>
              <a:ln w="0">
                <a:solidFill>
                  <a:schemeClr val="tx1"/>
                </a:solidFill>
                <a:round/>
                <a:headEnd/>
                <a:tailEnd/>
              </a:ln>
            </p:spPr>
            <p:txBody>
              <a:bodyPr/>
              <a:lstStyle/>
              <a:p>
                <a:endParaRPr lang="en-US" sz="2133"/>
              </a:p>
            </p:txBody>
          </p:sp>
          <p:sp>
            <p:nvSpPr>
              <p:cNvPr id="67095" name="Line 422"/>
              <p:cNvSpPr>
                <a:spLocks noChangeShapeType="1"/>
              </p:cNvSpPr>
              <p:nvPr/>
            </p:nvSpPr>
            <p:spPr bwMode="auto">
              <a:xfrm flipH="1" flipV="1">
                <a:off x="3301" y="3557"/>
                <a:ext cx="10" cy="5"/>
              </a:xfrm>
              <a:prstGeom prst="line">
                <a:avLst/>
              </a:prstGeom>
              <a:noFill/>
              <a:ln w="0">
                <a:solidFill>
                  <a:schemeClr val="tx1"/>
                </a:solidFill>
                <a:round/>
                <a:headEnd/>
                <a:tailEnd/>
              </a:ln>
            </p:spPr>
            <p:txBody>
              <a:bodyPr/>
              <a:lstStyle/>
              <a:p>
                <a:endParaRPr lang="en-US" sz="2133"/>
              </a:p>
            </p:txBody>
          </p:sp>
          <p:sp>
            <p:nvSpPr>
              <p:cNvPr id="67096" name="Line 423"/>
              <p:cNvSpPr>
                <a:spLocks noChangeShapeType="1"/>
              </p:cNvSpPr>
              <p:nvPr/>
            </p:nvSpPr>
            <p:spPr bwMode="auto">
              <a:xfrm flipH="1">
                <a:off x="3282" y="3557"/>
                <a:ext cx="19" cy="1"/>
              </a:xfrm>
              <a:prstGeom prst="line">
                <a:avLst/>
              </a:prstGeom>
              <a:noFill/>
              <a:ln w="0">
                <a:solidFill>
                  <a:schemeClr val="tx1"/>
                </a:solidFill>
                <a:round/>
                <a:headEnd/>
                <a:tailEnd/>
              </a:ln>
            </p:spPr>
            <p:txBody>
              <a:bodyPr/>
              <a:lstStyle/>
              <a:p>
                <a:endParaRPr lang="en-US" sz="2133"/>
              </a:p>
            </p:txBody>
          </p:sp>
          <p:sp>
            <p:nvSpPr>
              <p:cNvPr id="67097" name="Line 424"/>
              <p:cNvSpPr>
                <a:spLocks noChangeShapeType="1"/>
              </p:cNvSpPr>
              <p:nvPr/>
            </p:nvSpPr>
            <p:spPr bwMode="auto">
              <a:xfrm flipH="1">
                <a:off x="3272" y="3557"/>
                <a:ext cx="10" cy="5"/>
              </a:xfrm>
              <a:prstGeom prst="line">
                <a:avLst/>
              </a:prstGeom>
              <a:noFill/>
              <a:ln w="0">
                <a:solidFill>
                  <a:schemeClr val="tx1"/>
                </a:solidFill>
                <a:round/>
                <a:headEnd/>
                <a:tailEnd/>
              </a:ln>
            </p:spPr>
            <p:txBody>
              <a:bodyPr/>
              <a:lstStyle/>
              <a:p>
                <a:endParaRPr lang="en-US" sz="2133"/>
              </a:p>
            </p:txBody>
          </p:sp>
          <p:sp>
            <p:nvSpPr>
              <p:cNvPr id="67098" name="Line 425"/>
              <p:cNvSpPr>
                <a:spLocks noChangeShapeType="1"/>
              </p:cNvSpPr>
              <p:nvPr/>
            </p:nvSpPr>
            <p:spPr bwMode="auto">
              <a:xfrm flipH="1">
                <a:off x="3263" y="3562"/>
                <a:ext cx="9" cy="8"/>
              </a:xfrm>
              <a:prstGeom prst="line">
                <a:avLst/>
              </a:prstGeom>
              <a:noFill/>
              <a:ln w="0">
                <a:solidFill>
                  <a:schemeClr val="tx1"/>
                </a:solidFill>
                <a:round/>
                <a:headEnd/>
                <a:tailEnd/>
              </a:ln>
            </p:spPr>
            <p:txBody>
              <a:bodyPr/>
              <a:lstStyle/>
              <a:p>
                <a:endParaRPr lang="en-US" sz="2133"/>
              </a:p>
            </p:txBody>
          </p:sp>
          <p:sp>
            <p:nvSpPr>
              <p:cNvPr id="67099" name="Line 426"/>
              <p:cNvSpPr>
                <a:spLocks noChangeShapeType="1"/>
              </p:cNvSpPr>
              <p:nvPr/>
            </p:nvSpPr>
            <p:spPr bwMode="auto">
              <a:xfrm flipH="1">
                <a:off x="3258" y="3570"/>
                <a:ext cx="5" cy="9"/>
              </a:xfrm>
              <a:prstGeom prst="line">
                <a:avLst/>
              </a:prstGeom>
              <a:noFill/>
              <a:ln w="0">
                <a:solidFill>
                  <a:schemeClr val="tx1"/>
                </a:solidFill>
                <a:round/>
                <a:headEnd/>
                <a:tailEnd/>
              </a:ln>
            </p:spPr>
            <p:txBody>
              <a:bodyPr/>
              <a:lstStyle/>
              <a:p>
                <a:endParaRPr lang="en-US" sz="2133"/>
              </a:p>
            </p:txBody>
          </p:sp>
          <p:sp>
            <p:nvSpPr>
              <p:cNvPr id="67100" name="Line 427"/>
              <p:cNvSpPr>
                <a:spLocks noChangeShapeType="1"/>
              </p:cNvSpPr>
              <p:nvPr/>
            </p:nvSpPr>
            <p:spPr bwMode="auto">
              <a:xfrm flipH="1">
                <a:off x="3253" y="3579"/>
                <a:ext cx="5" cy="13"/>
              </a:xfrm>
              <a:prstGeom prst="line">
                <a:avLst/>
              </a:prstGeom>
              <a:noFill/>
              <a:ln w="0">
                <a:solidFill>
                  <a:schemeClr val="tx1"/>
                </a:solidFill>
                <a:round/>
                <a:headEnd/>
                <a:tailEnd/>
              </a:ln>
            </p:spPr>
            <p:txBody>
              <a:bodyPr/>
              <a:lstStyle/>
              <a:p>
                <a:endParaRPr lang="en-US" sz="2133"/>
              </a:p>
            </p:txBody>
          </p:sp>
          <p:sp>
            <p:nvSpPr>
              <p:cNvPr id="67101" name="Line 428"/>
              <p:cNvSpPr>
                <a:spLocks noChangeShapeType="1"/>
              </p:cNvSpPr>
              <p:nvPr/>
            </p:nvSpPr>
            <p:spPr bwMode="auto">
              <a:xfrm>
                <a:off x="3253" y="3592"/>
                <a:ext cx="1" cy="21"/>
              </a:xfrm>
              <a:prstGeom prst="line">
                <a:avLst/>
              </a:prstGeom>
              <a:noFill/>
              <a:ln w="0">
                <a:solidFill>
                  <a:schemeClr val="tx1"/>
                </a:solidFill>
                <a:round/>
                <a:headEnd/>
                <a:tailEnd/>
              </a:ln>
            </p:spPr>
            <p:txBody>
              <a:bodyPr/>
              <a:lstStyle/>
              <a:p>
                <a:endParaRPr lang="en-US" sz="2133"/>
              </a:p>
            </p:txBody>
          </p:sp>
          <p:sp>
            <p:nvSpPr>
              <p:cNvPr id="67102" name="Line 429"/>
              <p:cNvSpPr>
                <a:spLocks noChangeShapeType="1"/>
              </p:cNvSpPr>
              <p:nvPr/>
            </p:nvSpPr>
            <p:spPr bwMode="auto">
              <a:xfrm>
                <a:off x="3253" y="3613"/>
                <a:ext cx="5" cy="13"/>
              </a:xfrm>
              <a:prstGeom prst="line">
                <a:avLst/>
              </a:prstGeom>
              <a:noFill/>
              <a:ln w="0">
                <a:solidFill>
                  <a:schemeClr val="tx1"/>
                </a:solidFill>
                <a:round/>
                <a:headEnd/>
                <a:tailEnd/>
              </a:ln>
            </p:spPr>
            <p:txBody>
              <a:bodyPr/>
              <a:lstStyle/>
              <a:p>
                <a:endParaRPr lang="en-US" sz="2133"/>
              </a:p>
            </p:txBody>
          </p:sp>
          <p:sp>
            <p:nvSpPr>
              <p:cNvPr id="67103" name="Line 430"/>
              <p:cNvSpPr>
                <a:spLocks noChangeShapeType="1"/>
              </p:cNvSpPr>
              <p:nvPr/>
            </p:nvSpPr>
            <p:spPr bwMode="auto">
              <a:xfrm>
                <a:off x="3258" y="3626"/>
                <a:ext cx="5" cy="8"/>
              </a:xfrm>
              <a:prstGeom prst="line">
                <a:avLst/>
              </a:prstGeom>
              <a:noFill/>
              <a:ln w="0">
                <a:solidFill>
                  <a:schemeClr val="tx1"/>
                </a:solidFill>
                <a:round/>
                <a:headEnd/>
                <a:tailEnd/>
              </a:ln>
            </p:spPr>
            <p:txBody>
              <a:bodyPr/>
              <a:lstStyle/>
              <a:p>
                <a:endParaRPr lang="en-US" sz="2133"/>
              </a:p>
            </p:txBody>
          </p:sp>
          <p:sp>
            <p:nvSpPr>
              <p:cNvPr id="67104" name="Line 431"/>
              <p:cNvSpPr>
                <a:spLocks noChangeShapeType="1"/>
              </p:cNvSpPr>
              <p:nvPr/>
            </p:nvSpPr>
            <p:spPr bwMode="auto">
              <a:xfrm>
                <a:off x="3263" y="3634"/>
                <a:ext cx="9" cy="9"/>
              </a:xfrm>
              <a:prstGeom prst="line">
                <a:avLst/>
              </a:prstGeom>
              <a:noFill/>
              <a:ln w="0">
                <a:solidFill>
                  <a:schemeClr val="tx1"/>
                </a:solidFill>
                <a:round/>
                <a:headEnd/>
                <a:tailEnd/>
              </a:ln>
            </p:spPr>
            <p:txBody>
              <a:bodyPr/>
              <a:lstStyle/>
              <a:p>
                <a:endParaRPr lang="en-US" sz="2133"/>
              </a:p>
            </p:txBody>
          </p:sp>
          <p:sp>
            <p:nvSpPr>
              <p:cNvPr id="67105" name="Line 432"/>
              <p:cNvSpPr>
                <a:spLocks noChangeShapeType="1"/>
              </p:cNvSpPr>
              <p:nvPr/>
            </p:nvSpPr>
            <p:spPr bwMode="auto">
              <a:xfrm>
                <a:off x="3272" y="3643"/>
                <a:ext cx="10" cy="4"/>
              </a:xfrm>
              <a:prstGeom prst="line">
                <a:avLst/>
              </a:prstGeom>
              <a:noFill/>
              <a:ln w="0">
                <a:solidFill>
                  <a:schemeClr val="tx1"/>
                </a:solidFill>
                <a:round/>
                <a:headEnd/>
                <a:tailEnd/>
              </a:ln>
            </p:spPr>
            <p:txBody>
              <a:bodyPr/>
              <a:lstStyle/>
              <a:p>
                <a:endParaRPr lang="en-US" sz="2133"/>
              </a:p>
            </p:txBody>
          </p:sp>
          <p:sp>
            <p:nvSpPr>
              <p:cNvPr id="67106" name="Line 433"/>
              <p:cNvSpPr>
                <a:spLocks noChangeShapeType="1"/>
              </p:cNvSpPr>
              <p:nvPr/>
            </p:nvSpPr>
            <p:spPr bwMode="auto">
              <a:xfrm>
                <a:off x="3282" y="3647"/>
                <a:ext cx="19" cy="1"/>
              </a:xfrm>
              <a:prstGeom prst="line">
                <a:avLst/>
              </a:prstGeom>
              <a:noFill/>
              <a:ln w="0">
                <a:solidFill>
                  <a:schemeClr val="tx1"/>
                </a:solidFill>
                <a:round/>
                <a:headEnd/>
                <a:tailEnd/>
              </a:ln>
            </p:spPr>
            <p:txBody>
              <a:bodyPr/>
              <a:lstStyle/>
              <a:p>
                <a:endParaRPr lang="en-US" sz="2133"/>
              </a:p>
            </p:txBody>
          </p:sp>
          <p:sp>
            <p:nvSpPr>
              <p:cNvPr id="67107" name="Line 434"/>
              <p:cNvSpPr>
                <a:spLocks noChangeShapeType="1"/>
              </p:cNvSpPr>
              <p:nvPr/>
            </p:nvSpPr>
            <p:spPr bwMode="auto">
              <a:xfrm flipV="1">
                <a:off x="3301" y="3643"/>
                <a:ext cx="10" cy="4"/>
              </a:xfrm>
              <a:prstGeom prst="line">
                <a:avLst/>
              </a:prstGeom>
              <a:noFill/>
              <a:ln w="0">
                <a:solidFill>
                  <a:schemeClr val="tx1"/>
                </a:solidFill>
                <a:round/>
                <a:headEnd/>
                <a:tailEnd/>
              </a:ln>
            </p:spPr>
            <p:txBody>
              <a:bodyPr/>
              <a:lstStyle/>
              <a:p>
                <a:endParaRPr lang="en-US" sz="2133"/>
              </a:p>
            </p:txBody>
          </p:sp>
          <p:sp>
            <p:nvSpPr>
              <p:cNvPr id="67108" name="Line 435"/>
              <p:cNvSpPr>
                <a:spLocks noChangeShapeType="1"/>
              </p:cNvSpPr>
              <p:nvPr/>
            </p:nvSpPr>
            <p:spPr bwMode="auto">
              <a:xfrm flipV="1">
                <a:off x="3311" y="3634"/>
                <a:ext cx="9" cy="9"/>
              </a:xfrm>
              <a:prstGeom prst="line">
                <a:avLst/>
              </a:prstGeom>
              <a:noFill/>
              <a:ln w="0">
                <a:solidFill>
                  <a:schemeClr val="tx1"/>
                </a:solidFill>
                <a:round/>
                <a:headEnd/>
                <a:tailEnd/>
              </a:ln>
            </p:spPr>
            <p:txBody>
              <a:bodyPr/>
              <a:lstStyle/>
              <a:p>
                <a:endParaRPr lang="en-US" sz="2133"/>
              </a:p>
            </p:txBody>
          </p:sp>
          <p:sp>
            <p:nvSpPr>
              <p:cNvPr id="67109" name="Line 436"/>
              <p:cNvSpPr>
                <a:spLocks noChangeShapeType="1"/>
              </p:cNvSpPr>
              <p:nvPr/>
            </p:nvSpPr>
            <p:spPr bwMode="auto">
              <a:xfrm flipV="1">
                <a:off x="3320" y="3626"/>
                <a:ext cx="5" cy="8"/>
              </a:xfrm>
              <a:prstGeom prst="line">
                <a:avLst/>
              </a:prstGeom>
              <a:noFill/>
              <a:ln w="0">
                <a:solidFill>
                  <a:schemeClr val="tx1"/>
                </a:solidFill>
                <a:round/>
                <a:headEnd/>
                <a:tailEnd/>
              </a:ln>
            </p:spPr>
            <p:txBody>
              <a:bodyPr/>
              <a:lstStyle/>
              <a:p>
                <a:endParaRPr lang="en-US" sz="2133"/>
              </a:p>
            </p:txBody>
          </p:sp>
          <p:sp>
            <p:nvSpPr>
              <p:cNvPr id="67110" name="Line 437"/>
              <p:cNvSpPr>
                <a:spLocks noChangeShapeType="1"/>
              </p:cNvSpPr>
              <p:nvPr/>
            </p:nvSpPr>
            <p:spPr bwMode="auto">
              <a:xfrm flipH="1">
                <a:off x="3373" y="3557"/>
                <a:ext cx="9" cy="5"/>
              </a:xfrm>
              <a:prstGeom prst="line">
                <a:avLst/>
              </a:prstGeom>
              <a:noFill/>
              <a:ln w="0">
                <a:solidFill>
                  <a:schemeClr val="tx1"/>
                </a:solidFill>
                <a:round/>
                <a:headEnd/>
                <a:tailEnd/>
              </a:ln>
            </p:spPr>
            <p:txBody>
              <a:bodyPr/>
              <a:lstStyle/>
              <a:p>
                <a:endParaRPr lang="en-US" sz="2133"/>
              </a:p>
            </p:txBody>
          </p:sp>
          <p:sp>
            <p:nvSpPr>
              <p:cNvPr id="67111" name="Line 438"/>
              <p:cNvSpPr>
                <a:spLocks noChangeShapeType="1"/>
              </p:cNvSpPr>
              <p:nvPr/>
            </p:nvSpPr>
            <p:spPr bwMode="auto">
              <a:xfrm flipH="1">
                <a:off x="3363" y="3562"/>
                <a:ext cx="10" cy="8"/>
              </a:xfrm>
              <a:prstGeom prst="line">
                <a:avLst/>
              </a:prstGeom>
              <a:noFill/>
              <a:ln w="0">
                <a:solidFill>
                  <a:schemeClr val="tx1"/>
                </a:solidFill>
                <a:round/>
                <a:headEnd/>
                <a:tailEnd/>
              </a:ln>
            </p:spPr>
            <p:txBody>
              <a:bodyPr/>
              <a:lstStyle/>
              <a:p>
                <a:endParaRPr lang="en-US" sz="2133"/>
              </a:p>
            </p:txBody>
          </p:sp>
          <p:sp>
            <p:nvSpPr>
              <p:cNvPr id="67112" name="Line 439"/>
              <p:cNvSpPr>
                <a:spLocks noChangeShapeType="1"/>
              </p:cNvSpPr>
              <p:nvPr/>
            </p:nvSpPr>
            <p:spPr bwMode="auto">
              <a:xfrm flipH="1">
                <a:off x="3358" y="3570"/>
                <a:ext cx="5" cy="9"/>
              </a:xfrm>
              <a:prstGeom prst="line">
                <a:avLst/>
              </a:prstGeom>
              <a:noFill/>
              <a:ln w="0">
                <a:solidFill>
                  <a:schemeClr val="tx1"/>
                </a:solidFill>
                <a:round/>
                <a:headEnd/>
                <a:tailEnd/>
              </a:ln>
            </p:spPr>
            <p:txBody>
              <a:bodyPr/>
              <a:lstStyle/>
              <a:p>
                <a:endParaRPr lang="en-US" sz="2133"/>
              </a:p>
            </p:txBody>
          </p:sp>
          <p:sp>
            <p:nvSpPr>
              <p:cNvPr id="67113" name="Line 440"/>
              <p:cNvSpPr>
                <a:spLocks noChangeShapeType="1"/>
              </p:cNvSpPr>
              <p:nvPr/>
            </p:nvSpPr>
            <p:spPr bwMode="auto">
              <a:xfrm flipH="1">
                <a:off x="3354" y="3579"/>
                <a:ext cx="4" cy="13"/>
              </a:xfrm>
              <a:prstGeom prst="line">
                <a:avLst/>
              </a:prstGeom>
              <a:noFill/>
              <a:ln w="0">
                <a:solidFill>
                  <a:schemeClr val="tx1"/>
                </a:solidFill>
                <a:round/>
                <a:headEnd/>
                <a:tailEnd/>
              </a:ln>
            </p:spPr>
            <p:txBody>
              <a:bodyPr/>
              <a:lstStyle/>
              <a:p>
                <a:endParaRPr lang="en-US" sz="2133"/>
              </a:p>
            </p:txBody>
          </p:sp>
          <p:sp>
            <p:nvSpPr>
              <p:cNvPr id="67114" name="Line 441"/>
              <p:cNvSpPr>
                <a:spLocks noChangeShapeType="1"/>
              </p:cNvSpPr>
              <p:nvPr/>
            </p:nvSpPr>
            <p:spPr bwMode="auto">
              <a:xfrm>
                <a:off x="3354" y="3592"/>
                <a:ext cx="1" cy="21"/>
              </a:xfrm>
              <a:prstGeom prst="line">
                <a:avLst/>
              </a:prstGeom>
              <a:noFill/>
              <a:ln w="0">
                <a:solidFill>
                  <a:schemeClr val="tx1"/>
                </a:solidFill>
                <a:round/>
                <a:headEnd/>
                <a:tailEnd/>
              </a:ln>
            </p:spPr>
            <p:txBody>
              <a:bodyPr/>
              <a:lstStyle/>
              <a:p>
                <a:endParaRPr lang="en-US" sz="2133"/>
              </a:p>
            </p:txBody>
          </p:sp>
          <p:sp>
            <p:nvSpPr>
              <p:cNvPr id="67115" name="Line 442"/>
              <p:cNvSpPr>
                <a:spLocks noChangeShapeType="1"/>
              </p:cNvSpPr>
              <p:nvPr/>
            </p:nvSpPr>
            <p:spPr bwMode="auto">
              <a:xfrm>
                <a:off x="3354" y="3613"/>
                <a:ext cx="4" cy="13"/>
              </a:xfrm>
              <a:prstGeom prst="line">
                <a:avLst/>
              </a:prstGeom>
              <a:noFill/>
              <a:ln w="0">
                <a:solidFill>
                  <a:schemeClr val="tx1"/>
                </a:solidFill>
                <a:round/>
                <a:headEnd/>
                <a:tailEnd/>
              </a:ln>
            </p:spPr>
            <p:txBody>
              <a:bodyPr/>
              <a:lstStyle/>
              <a:p>
                <a:endParaRPr lang="en-US" sz="2133"/>
              </a:p>
            </p:txBody>
          </p:sp>
          <p:sp>
            <p:nvSpPr>
              <p:cNvPr id="67116" name="Line 443"/>
              <p:cNvSpPr>
                <a:spLocks noChangeShapeType="1"/>
              </p:cNvSpPr>
              <p:nvPr/>
            </p:nvSpPr>
            <p:spPr bwMode="auto">
              <a:xfrm>
                <a:off x="3358" y="3626"/>
                <a:ext cx="5" cy="8"/>
              </a:xfrm>
              <a:prstGeom prst="line">
                <a:avLst/>
              </a:prstGeom>
              <a:noFill/>
              <a:ln w="0">
                <a:solidFill>
                  <a:schemeClr val="tx1"/>
                </a:solidFill>
                <a:round/>
                <a:headEnd/>
                <a:tailEnd/>
              </a:ln>
            </p:spPr>
            <p:txBody>
              <a:bodyPr/>
              <a:lstStyle/>
              <a:p>
                <a:endParaRPr lang="en-US" sz="2133"/>
              </a:p>
            </p:txBody>
          </p:sp>
          <p:sp>
            <p:nvSpPr>
              <p:cNvPr id="67117" name="Line 444"/>
              <p:cNvSpPr>
                <a:spLocks noChangeShapeType="1"/>
              </p:cNvSpPr>
              <p:nvPr/>
            </p:nvSpPr>
            <p:spPr bwMode="auto">
              <a:xfrm>
                <a:off x="3363" y="3634"/>
                <a:ext cx="10" cy="9"/>
              </a:xfrm>
              <a:prstGeom prst="line">
                <a:avLst/>
              </a:prstGeom>
              <a:noFill/>
              <a:ln w="0">
                <a:solidFill>
                  <a:schemeClr val="tx1"/>
                </a:solidFill>
                <a:round/>
                <a:headEnd/>
                <a:tailEnd/>
              </a:ln>
            </p:spPr>
            <p:txBody>
              <a:bodyPr/>
              <a:lstStyle/>
              <a:p>
                <a:endParaRPr lang="en-US" sz="2133"/>
              </a:p>
            </p:txBody>
          </p:sp>
          <p:sp>
            <p:nvSpPr>
              <p:cNvPr id="67118" name="Line 445"/>
              <p:cNvSpPr>
                <a:spLocks noChangeShapeType="1"/>
              </p:cNvSpPr>
              <p:nvPr/>
            </p:nvSpPr>
            <p:spPr bwMode="auto">
              <a:xfrm>
                <a:off x="3373" y="3643"/>
                <a:ext cx="9" cy="4"/>
              </a:xfrm>
              <a:prstGeom prst="line">
                <a:avLst/>
              </a:prstGeom>
              <a:noFill/>
              <a:ln w="0">
                <a:solidFill>
                  <a:schemeClr val="tx1"/>
                </a:solidFill>
                <a:round/>
                <a:headEnd/>
                <a:tailEnd/>
              </a:ln>
            </p:spPr>
            <p:txBody>
              <a:bodyPr/>
              <a:lstStyle/>
              <a:p>
                <a:endParaRPr lang="en-US" sz="2133"/>
              </a:p>
            </p:txBody>
          </p:sp>
          <p:sp>
            <p:nvSpPr>
              <p:cNvPr id="67119" name="Line 446"/>
              <p:cNvSpPr>
                <a:spLocks noChangeShapeType="1"/>
              </p:cNvSpPr>
              <p:nvPr/>
            </p:nvSpPr>
            <p:spPr bwMode="auto">
              <a:xfrm>
                <a:off x="3382" y="3647"/>
                <a:ext cx="19" cy="1"/>
              </a:xfrm>
              <a:prstGeom prst="line">
                <a:avLst/>
              </a:prstGeom>
              <a:noFill/>
              <a:ln w="0">
                <a:solidFill>
                  <a:schemeClr val="tx1"/>
                </a:solidFill>
                <a:round/>
                <a:headEnd/>
                <a:tailEnd/>
              </a:ln>
            </p:spPr>
            <p:txBody>
              <a:bodyPr/>
              <a:lstStyle/>
              <a:p>
                <a:endParaRPr lang="en-US" sz="2133"/>
              </a:p>
            </p:txBody>
          </p:sp>
          <p:sp>
            <p:nvSpPr>
              <p:cNvPr id="67120" name="Line 447"/>
              <p:cNvSpPr>
                <a:spLocks noChangeShapeType="1"/>
              </p:cNvSpPr>
              <p:nvPr/>
            </p:nvSpPr>
            <p:spPr bwMode="auto">
              <a:xfrm flipV="1">
                <a:off x="3401" y="3643"/>
                <a:ext cx="10" cy="4"/>
              </a:xfrm>
              <a:prstGeom prst="line">
                <a:avLst/>
              </a:prstGeom>
              <a:noFill/>
              <a:ln w="0">
                <a:solidFill>
                  <a:schemeClr val="tx1"/>
                </a:solidFill>
                <a:round/>
                <a:headEnd/>
                <a:tailEnd/>
              </a:ln>
            </p:spPr>
            <p:txBody>
              <a:bodyPr/>
              <a:lstStyle/>
              <a:p>
                <a:endParaRPr lang="en-US" sz="2133"/>
              </a:p>
            </p:txBody>
          </p:sp>
          <p:sp>
            <p:nvSpPr>
              <p:cNvPr id="67121" name="Line 448"/>
              <p:cNvSpPr>
                <a:spLocks noChangeShapeType="1"/>
              </p:cNvSpPr>
              <p:nvPr/>
            </p:nvSpPr>
            <p:spPr bwMode="auto">
              <a:xfrm flipV="1">
                <a:off x="3411" y="3634"/>
                <a:ext cx="10" cy="9"/>
              </a:xfrm>
              <a:prstGeom prst="line">
                <a:avLst/>
              </a:prstGeom>
              <a:noFill/>
              <a:ln w="0">
                <a:solidFill>
                  <a:schemeClr val="tx1"/>
                </a:solidFill>
                <a:round/>
                <a:headEnd/>
                <a:tailEnd/>
              </a:ln>
            </p:spPr>
            <p:txBody>
              <a:bodyPr/>
              <a:lstStyle/>
              <a:p>
                <a:endParaRPr lang="en-US" sz="2133"/>
              </a:p>
            </p:txBody>
          </p:sp>
          <p:sp>
            <p:nvSpPr>
              <p:cNvPr id="67122" name="Line 449"/>
              <p:cNvSpPr>
                <a:spLocks noChangeShapeType="1"/>
              </p:cNvSpPr>
              <p:nvPr/>
            </p:nvSpPr>
            <p:spPr bwMode="auto">
              <a:xfrm flipV="1">
                <a:off x="3421" y="3626"/>
                <a:ext cx="4" cy="8"/>
              </a:xfrm>
              <a:prstGeom prst="line">
                <a:avLst/>
              </a:prstGeom>
              <a:noFill/>
              <a:ln w="0">
                <a:solidFill>
                  <a:schemeClr val="tx1"/>
                </a:solidFill>
                <a:round/>
                <a:headEnd/>
                <a:tailEnd/>
              </a:ln>
            </p:spPr>
            <p:txBody>
              <a:bodyPr/>
              <a:lstStyle/>
              <a:p>
                <a:endParaRPr lang="en-US" sz="2133"/>
              </a:p>
            </p:txBody>
          </p:sp>
          <p:sp>
            <p:nvSpPr>
              <p:cNvPr id="67123" name="Line 450"/>
              <p:cNvSpPr>
                <a:spLocks noChangeShapeType="1"/>
              </p:cNvSpPr>
              <p:nvPr/>
            </p:nvSpPr>
            <p:spPr bwMode="auto">
              <a:xfrm flipV="1">
                <a:off x="3425" y="3613"/>
                <a:ext cx="5" cy="13"/>
              </a:xfrm>
              <a:prstGeom prst="line">
                <a:avLst/>
              </a:prstGeom>
              <a:noFill/>
              <a:ln w="0">
                <a:solidFill>
                  <a:schemeClr val="tx1"/>
                </a:solidFill>
                <a:round/>
                <a:headEnd/>
                <a:tailEnd/>
              </a:ln>
            </p:spPr>
            <p:txBody>
              <a:bodyPr/>
              <a:lstStyle/>
              <a:p>
                <a:endParaRPr lang="en-US" sz="2133"/>
              </a:p>
            </p:txBody>
          </p:sp>
          <p:sp>
            <p:nvSpPr>
              <p:cNvPr id="67124" name="Line 451"/>
              <p:cNvSpPr>
                <a:spLocks noChangeShapeType="1"/>
              </p:cNvSpPr>
              <p:nvPr/>
            </p:nvSpPr>
            <p:spPr bwMode="auto">
              <a:xfrm flipV="1">
                <a:off x="3430" y="3592"/>
                <a:ext cx="1" cy="21"/>
              </a:xfrm>
              <a:prstGeom prst="line">
                <a:avLst/>
              </a:prstGeom>
              <a:noFill/>
              <a:ln w="0">
                <a:solidFill>
                  <a:schemeClr val="tx1"/>
                </a:solidFill>
                <a:round/>
                <a:headEnd/>
                <a:tailEnd/>
              </a:ln>
            </p:spPr>
            <p:txBody>
              <a:bodyPr/>
              <a:lstStyle/>
              <a:p>
                <a:endParaRPr lang="en-US" sz="2133"/>
              </a:p>
            </p:txBody>
          </p:sp>
          <p:sp>
            <p:nvSpPr>
              <p:cNvPr id="67125" name="Line 452"/>
              <p:cNvSpPr>
                <a:spLocks noChangeShapeType="1"/>
              </p:cNvSpPr>
              <p:nvPr/>
            </p:nvSpPr>
            <p:spPr bwMode="auto">
              <a:xfrm flipH="1" flipV="1">
                <a:off x="3425" y="3579"/>
                <a:ext cx="5" cy="13"/>
              </a:xfrm>
              <a:prstGeom prst="line">
                <a:avLst/>
              </a:prstGeom>
              <a:noFill/>
              <a:ln w="0">
                <a:solidFill>
                  <a:schemeClr val="tx1"/>
                </a:solidFill>
                <a:round/>
                <a:headEnd/>
                <a:tailEnd/>
              </a:ln>
            </p:spPr>
            <p:txBody>
              <a:bodyPr/>
              <a:lstStyle/>
              <a:p>
                <a:endParaRPr lang="en-US" sz="2133"/>
              </a:p>
            </p:txBody>
          </p:sp>
          <p:sp>
            <p:nvSpPr>
              <p:cNvPr id="67126" name="Line 453"/>
              <p:cNvSpPr>
                <a:spLocks noChangeShapeType="1"/>
              </p:cNvSpPr>
              <p:nvPr/>
            </p:nvSpPr>
            <p:spPr bwMode="auto">
              <a:xfrm flipH="1" flipV="1">
                <a:off x="3421" y="3570"/>
                <a:ext cx="4" cy="9"/>
              </a:xfrm>
              <a:prstGeom prst="line">
                <a:avLst/>
              </a:prstGeom>
              <a:noFill/>
              <a:ln w="0">
                <a:solidFill>
                  <a:schemeClr val="tx1"/>
                </a:solidFill>
                <a:round/>
                <a:headEnd/>
                <a:tailEnd/>
              </a:ln>
            </p:spPr>
            <p:txBody>
              <a:bodyPr/>
              <a:lstStyle/>
              <a:p>
                <a:endParaRPr lang="en-US" sz="2133"/>
              </a:p>
            </p:txBody>
          </p:sp>
          <p:sp>
            <p:nvSpPr>
              <p:cNvPr id="67127" name="Line 454"/>
              <p:cNvSpPr>
                <a:spLocks noChangeShapeType="1"/>
              </p:cNvSpPr>
              <p:nvPr/>
            </p:nvSpPr>
            <p:spPr bwMode="auto">
              <a:xfrm flipH="1" flipV="1">
                <a:off x="3411" y="3562"/>
                <a:ext cx="10" cy="8"/>
              </a:xfrm>
              <a:prstGeom prst="line">
                <a:avLst/>
              </a:prstGeom>
              <a:noFill/>
              <a:ln w="0">
                <a:solidFill>
                  <a:schemeClr val="tx1"/>
                </a:solidFill>
                <a:round/>
                <a:headEnd/>
                <a:tailEnd/>
              </a:ln>
            </p:spPr>
            <p:txBody>
              <a:bodyPr/>
              <a:lstStyle/>
              <a:p>
                <a:endParaRPr lang="en-US" sz="2133"/>
              </a:p>
            </p:txBody>
          </p:sp>
          <p:sp>
            <p:nvSpPr>
              <p:cNvPr id="67128" name="Line 455"/>
              <p:cNvSpPr>
                <a:spLocks noChangeShapeType="1"/>
              </p:cNvSpPr>
              <p:nvPr/>
            </p:nvSpPr>
            <p:spPr bwMode="auto">
              <a:xfrm flipH="1" flipV="1">
                <a:off x="3401" y="3557"/>
                <a:ext cx="10" cy="5"/>
              </a:xfrm>
              <a:prstGeom prst="line">
                <a:avLst/>
              </a:prstGeom>
              <a:noFill/>
              <a:ln w="0">
                <a:solidFill>
                  <a:schemeClr val="tx1"/>
                </a:solidFill>
                <a:round/>
                <a:headEnd/>
                <a:tailEnd/>
              </a:ln>
            </p:spPr>
            <p:txBody>
              <a:bodyPr/>
              <a:lstStyle/>
              <a:p>
                <a:endParaRPr lang="en-US" sz="2133"/>
              </a:p>
            </p:txBody>
          </p:sp>
          <p:sp>
            <p:nvSpPr>
              <p:cNvPr id="67129" name="Line 456"/>
              <p:cNvSpPr>
                <a:spLocks noChangeShapeType="1"/>
              </p:cNvSpPr>
              <p:nvPr/>
            </p:nvSpPr>
            <p:spPr bwMode="auto">
              <a:xfrm flipH="1">
                <a:off x="3382" y="3557"/>
                <a:ext cx="19" cy="1"/>
              </a:xfrm>
              <a:prstGeom prst="line">
                <a:avLst/>
              </a:prstGeom>
              <a:noFill/>
              <a:ln w="0">
                <a:solidFill>
                  <a:schemeClr val="tx1"/>
                </a:solidFill>
                <a:round/>
                <a:headEnd/>
                <a:tailEnd/>
              </a:ln>
            </p:spPr>
            <p:txBody>
              <a:bodyPr/>
              <a:lstStyle/>
              <a:p>
                <a:endParaRPr lang="en-US" sz="2133"/>
              </a:p>
            </p:txBody>
          </p:sp>
          <p:sp>
            <p:nvSpPr>
              <p:cNvPr id="67130" name="Line 457"/>
              <p:cNvSpPr>
                <a:spLocks noChangeShapeType="1"/>
              </p:cNvSpPr>
              <p:nvPr/>
            </p:nvSpPr>
            <p:spPr bwMode="auto">
              <a:xfrm>
                <a:off x="3464" y="3557"/>
                <a:ext cx="1" cy="90"/>
              </a:xfrm>
              <a:prstGeom prst="line">
                <a:avLst/>
              </a:prstGeom>
              <a:noFill/>
              <a:ln w="0">
                <a:solidFill>
                  <a:schemeClr val="tx1"/>
                </a:solidFill>
                <a:round/>
                <a:headEnd/>
                <a:tailEnd/>
              </a:ln>
            </p:spPr>
            <p:txBody>
              <a:bodyPr/>
              <a:lstStyle/>
              <a:p>
                <a:endParaRPr lang="en-US" sz="2133"/>
              </a:p>
            </p:txBody>
          </p:sp>
          <p:sp>
            <p:nvSpPr>
              <p:cNvPr id="67131" name="Line 458"/>
              <p:cNvSpPr>
                <a:spLocks noChangeShapeType="1"/>
              </p:cNvSpPr>
              <p:nvPr/>
            </p:nvSpPr>
            <p:spPr bwMode="auto">
              <a:xfrm>
                <a:off x="3464" y="3647"/>
                <a:ext cx="57" cy="1"/>
              </a:xfrm>
              <a:prstGeom prst="line">
                <a:avLst/>
              </a:prstGeom>
              <a:noFill/>
              <a:ln w="0">
                <a:solidFill>
                  <a:schemeClr val="tx1"/>
                </a:solidFill>
                <a:round/>
                <a:headEnd/>
                <a:tailEnd/>
              </a:ln>
            </p:spPr>
            <p:txBody>
              <a:bodyPr/>
              <a:lstStyle/>
              <a:p>
                <a:endParaRPr lang="en-US" sz="2133"/>
              </a:p>
            </p:txBody>
          </p:sp>
          <p:sp>
            <p:nvSpPr>
              <p:cNvPr id="67132" name="Line 459"/>
              <p:cNvSpPr>
                <a:spLocks noChangeShapeType="1"/>
              </p:cNvSpPr>
              <p:nvPr/>
            </p:nvSpPr>
            <p:spPr bwMode="auto">
              <a:xfrm>
                <a:off x="3545" y="3557"/>
                <a:ext cx="1" cy="64"/>
              </a:xfrm>
              <a:prstGeom prst="line">
                <a:avLst/>
              </a:prstGeom>
              <a:noFill/>
              <a:ln w="0">
                <a:solidFill>
                  <a:schemeClr val="tx1"/>
                </a:solidFill>
                <a:round/>
                <a:headEnd/>
                <a:tailEnd/>
              </a:ln>
            </p:spPr>
            <p:txBody>
              <a:bodyPr/>
              <a:lstStyle/>
              <a:p>
                <a:endParaRPr lang="en-US" sz="2133"/>
              </a:p>
            </p:txBody>
          </p:sp>
          <p:sp>
            <p:nvSpPr>
              <p:cNvPr id="67133" name="Line 460"/>
              <p:cNvSpPr>
                <a:spLocks noChangeShapeType="1"/>
              </p:cNvSpPr>
              <p:nvPr/>
            </p:nvSpPr>
            <p:spPr bwMode="auto">
              <a:xfrm>
                <a:off x="3545" y="3621"/>
                <a:ext cx="5" cy="13"/>
              </a:xfrm>
              <a:prstGeom prst="line">
                <a:avLst/>
              </a:prstGeom>
              <a:noFill/>
              <a:ln w="0">
                <a:solidFill>
                  <a:schemeClr val="tx1"/>
                </a:solidFill>
                <a:round/>
                <a:headEnd/>
                <a:tailEnd/>
              </a:ln>
            </p:spPr>
            <p:txBody>
              <a:bodyPr/>
              <a:lstStyle/>
              <a:p>
                <a:endParaRPr lang="en-US" sz="2133"/>
              </a:p>
            </p:txBody>
          </p:sp>
          <p:sp>
            <p:nvSpPr>
              <p:cNvPr id="67134" name="Line 461"/>
              <p:cNvSpPr>
                <a:spLocks noChangeShapeType="1"/>
              </p:cNvSpPr>
              <p:nvPr/>
            </p:nvSpPr>
            <p:spPr bwMode="auto">
              <a:xfrm>
                <a:off x="3550" y="3634"/>
                <a:ext cx="9" cy="9"/>
              </a:xfrm>
              <a:prstGeom prst="line">
                <a:avLst/>
              </a:prstGeom>
              <a:noFill/>
              <a:ln w="0">
                <a:solidFill>
                  <a:schemeClr val="tx1"/>
                </a:solidFill>
                <a:round/>
                <a:headEnd/>
                <a:tailEnd/>
              </a:ln>
            </p:spPr>
            <p:txBody>
              <a:bodyPr/>
              <a:lstStyle/>
              <a:p>
                <a:endParaRPr lang="en-US" sz="2133"/>
              </a:p>
            </p:txBody>
          </p:sp>
          <p:sp>
            <p:nvSpPr>
              <p:cNvPr id="67135" name="Line 462"/>
              <p:cNvSpPr>
                <a:spLocks noChangeShapeType="1"/>
              </p:cNvSpPr>
              <p:nvPr/>
            </p:nvSpPr>
            <p:spPr bwMode="auto">
              <a:xfrm>
                <a:off x="3559" y="3643"/>
                <a:ext cx="15" cy="4"/>
              </a:xfrm>
              <a:prstGeom prst="line">
                <a:avLst/>
              </a:prstGeom>
              <a:noFill/>
              <a:ln w="0">
                <a:solidFill>
                  <a:schemeClr val="tx1"/>
                </a:solidFill>
                <a:round/>
                <a:headEnd/>
                <a:tailEnd/>
              </a:ln>
            </p:spPr>
            <p:txBody>
              <a:bodyPr/>
              <a:lstStyle/>
              <a:p>
                <a:endParaRPr lang="en-US" sz="2133"/>
              </a:p>
            </p:txBody>
          </p:sp>
          <p:sp>
            <p:nvSpPr>
              <p:cNvPr id="67136" name="Line 463"/>
              <p:cNvSpPr>
                <a:spLocks noChangeShapeType="1"/>
              </p:cNvSpPr>
              <p:nvPr/>
            </p:nvSpPr>
            <p:spPr bwMode="auto">
              <a:xfrm>
                <a:off x="3574" y="3647"/>
                <a:ext cx="9" cy="1"/>
              </a:xfrm>
              <a:prstGeom prst="line">
                <a:avLst/>
              </a:prstGeom>
              <a:noFill/>
              <a:ln w="0">
                <a:solidFill>
                  <a:schemeClr val="tx1"/>
                </a:solidFill>
                <a:round/>
                <a:headEnd/>
                <a:tailEnd/>
              </a:ln>
            </p:spPr>
            <p:txBody>
              <a:bodyPr/>
              <a:lstStyle/>
              <a:p>
                <a:endParaRPr lang="en-US" sz="2133"/>
              </a:p>
            </p:txBody>
          </p:sp>
          <p:sp>
            <p:nvSpPr>
              <p:cNvPr id="67137" name="Line 464"/>
              <p:cNvSpPr>
                <a:spLocks noChangeShapeType="1"/>
              </p:cNvSpPr>
              <p:nvPr/>
            </p:nvSpPr>
            <p:spPr bwMode="auto">
              <a:xfrm flipV="1">
                <a:off x="3583" y="3643"/>
                <a:ext cx="15" cy="4"/>
              </a:xfrm>
              <a:prstGeom prst="line">
                <a:avLst/>
              </a:prstGeom>
              <a:noFill/>
              <a:ln w="0">
                <a:solidFill>
                  <a:schemeClr val="tx1"/>
                </a:solidFill>
                <a:round/>
                <a:headEnd/>
                <a:tailEnd/>
              </a:ln>
            </p:spPr>
            <p:txBody>
              <a:bodyPr/>
              <a:lstStyle/>
              <a:p>
                <a:endParaRPr lang="en-US" sz="2133"/>
              </a:p>
            </p:txBody>
          </p:sp>
          <p:sp>
            <p:nvSpPr>
              <p:cNvPr id="67138" name="Line 465"/>
              <p:cNvSpPr>
                <a:spLocks noChangeShapeType="1"/>
              </p:cNvSpPr>
              <p:nvPr/>
            </p:nvSpPr>
            <p:spPr bwMode="auto">
              <a:xfrm flipV="1">
                <a:off x="3598" y="3634"/>
                <a:ext cx="9" cy="9"/>
              </a:xfrm>
              <a:prstGeom prst="line">
                <a:avLst/>
              </a:prstGeom>
              <a:noFill/>
              <a:ln w="0">
                <a:solidFill>
                  <a:schemeClr val="tx1"/>
                </a:solidFill>
                <a:round/>
                <a:headEnd/>
                <a:tailEnd/>
              </a:ln>
            </p:spPr>
            <p:txBody>
              <a:bodyPr/>
              <a:lstStyle/>
              <a:p>
                <a:endParaRPr lang="en-US" sz="2133"/>
              </a:p>
            </p:txBody>
          </p:sp>
          <p:sp>
            <p:nvSpPr>
              <p:cNvPr id="67139" name="Line 466"/>
              <p:cNvSpPr>
                <a:spLocks noChangeShapeType="1"/>
              </p:cNvSpPr>
              <p:nvPr/>
            </p:nvSpPr>
            <p:spPr bwMode="auto">
              <a:xfrm flipV="1">
                <a:off x="3607" y="3621"/>
                <a:ext cx="5" cy="13"/>
              </a:xfrm>
              <a:prstGeom prst="line">
                <a:avLst/>
              </a:prstGeom>
              <a:noFill/>
              <a:ln w="0">
                <a:solidFill>
                  <a:schemeClr val="tx1"/>
                </a:solidFill>
                <a:round/>
                <a:headEnd/>
                <a:tailEnd/>
              </a:ln>
            </p:spPr>
            <p:txBody>
              <a:bodyPr/>
              <a:lstStyle/>
              <a:p>
                <a:endParaRPr lang="en-US" sz="2133"/>
              </a:p>
            </p:txBody>
          </p:sp>
          <p:sp>
            <p:nvSpPr>
              <p:cNvPr id="67140" name="Line 467"/>
              <p:cNvSpPr>
                <a:spLocks noChangeShapeType="1"/>
              </p:cNvSpPr>
              <p:nvPr/>
            </p:nvSpPr>
            <p:spPr bwMode="auto">
              <a:xfrm flipV="1">
                <a:off x="3612" y="3557"/>
                <a:ext cx="1" cy="64"/>
              </a:xfrm>
              <a:prstGeom prst="line">
                <a:avLst/>
              </a:prstGeom>
              <a:noFill/>
              <a:ln w="0">
                <a:solidFill>
                  <a:schemeClr val="tx1"/>
                </a:solidFill>
                <a:round/>
                <a:headEnd/>
                <a:tailEnd/>
              </a:ln>
            </p:spPr>
            <p:txBody>
              <a:bodyPr/>
              <a:lstStyle/>
              <a:p>
                <a:endParaRPr lang="en-US" sz="2133"/>
              </a:p>
            </p:txBody>
          </p:sp>
          <p:sp>
            <p:nvSpPr>
              <p:cNvPr id="67141" name="Line 468"/>
              <p:cNvSpPr>
                <a:spLocks noChangeShapeType="1"/>
              </p:cNvSpPr>
              <p:nvPr/>
            </p:nvSpPr>
            <p:spPr bwMode="auto">
              <a:xfrm>
                <a:off x="3650" y="3557"/>
                <a:ext cx="1" cy="90"/>
              </a:xfrm>
              <a:prstGeom prst="line">
                <a:avLst/>
              </a:prstGeom>
              <a:noFill/>
              <a:ln w="0">
                <a:solidFill>
                  <a:schemeClr val="tx1"/>
                </a:solidFill>
                <a:round/>
                <a:headEnd/>
                <a:tailEnd/>
              </a:ln>
            </p:spPr>
            <p:txBody>
              <a:bodyPr/>
              <a:lstStyle/>
              <a:p>
                <a:endParaRPr lang="en-US" sz="2133"/>
              </a:p>
            </p:txBody>
          </p:sp>
          <p:sp>
            <p:nvSpPr>
              <p:cNvPr id="67142" name="Line 469"/>
              <p:cNvSpPr>
                <a:spLocks noChangeShapeType="1"/>
              </p:cNvSpPr>
              <p:nvPr/>
            </p:nvSpPr>
            <p:spPr bwMode="auto">
              <a:xfrm>
                <a:off x="3650" y="3557"/>
                <a:ext cx="38" cy="90"/>
              </a:xfrm>
              <a:prstGeom prst="line">
                <a:avLst/>
              </a:prstGeom>
              <a:noFill/>
              <a:ln w="0">
                <a:solidFill>
                  <a:schemeClr val="tx1"/>
                </a:solidFill>
                <a:round/>
                <a:headEnd/>
                <a:tailEnd/>
              </a:ln>
            </p:spPr>
            <p:txBody>
              <a:bodyPr/>
              <a:lstStyle/>
              <a:p>
                <a:endParaRPr lang="en-US" sz="2133"/>
              </a:p>
            </p:txBody>
          </p:sp>
          <p:sp>
            <p:nvSpPr>
              <p:cNvPr id="67143" name="Line 470"/>
              <p:cNvSpPr>
                <a:spLocks noChangeShapeType="1"/>
              </p:cNvSpPr>
              <p:nvPr/>
            </p:nvSpPr>
            <p:spPr bwMode="auto">
              <a:xfrm flipH="1">
                <a:off x="3688" y="3557"/>
                <a:ext cx="39" cy="90"/>
              </a:xfrm>
              <a:prstGeom prst="line">
                <a:avLst/>
              </a:prstGeom>
              <a:noFill/>
              <a:ln w="0">
                <a:solidFill>
                  <a:schemeClr val="tx1"/>
                </a:solidFill>
                <a:round/>
                <a:headEnd/>
                <a:tailEnd/>
              </a:ln>
            </p:spPr>
            <p:txBody>
              <a:bodyPr/>
              <a:lstStyle/>
              <a:p>
                <a:endParaRPr lang="en-US" sz="2133"/>
              </a:p>
            </p:txBody>
          </p:sp>
          <p:sp>
            <p:nvSpPr>
              <p:cNvPr id="67144" name="Line 471"/>
              <p:cNvSpPr>
                <a:spLocks noChangeShapeType="1"/>
              </p:cNvSpPr>
              <p:nvPr/>
            </p:nvSpPr>
            <p:spPr bwMode="auto">
              <a:xfrm>
                <a:off x="3727" y="3557"/>
                <a:ext cx="1" cy="90"/>
              </a:xfrm>
              <a:prstGeom prst="line">
                <a:avLst/>
              </a:prstGeom>
              <a:noFill/>
              <a:ln w="0">
                <a:solidFill>
                  <a:schemeClr val="tx1"/>
                </a:solidFill>
                <a:round/>
                <a:headEnd/>
                <a:tailEnd/>
              </a:ln>
            </p:spPr>
            <p:txBody>
              <a:bodyPr/>
              <a:lstStyle/>
              <a:p>
                <a:endParaRPr lang="en-US" sz="2133"/>
              </a:p>
            </p:txBody>
          </p:sp>
          <p:sp>
            <p:nvSpPr>
              <p:cNvPr id="67145" name="Line 472"/>
              <p:cNvSpPr>
                <a:spLocks noChangeShapeType="1"/>
              </p:cNvSpPr>
              <p:nvPr/>
            </p:nvSpPr>
            <p:spPr bwMode="auto">
              <a:xfrm>
                <a:off x="3765" y="3557"/>
                <a:ext cx="1" cy="90"/>
              </a:xfrm>
              <a:prstGeom prst="line">
                <a:avLst/>
              </a:prstGeom>
              <a:noFill/>
              <a:ln w="0">
                <a:solidFill>
                  <a:schemeClr val="tx1"/>
                </a:solidFill>
                <a:round/>
                <a:headEnd/>
                <a:tailEnd/>
              </a:ln>
            </p:spPr>
            <p:txBody>
              <a:bodyPr/>
              <a:lstStyle/>
              <a:p>
                <a:endParaRPr lang="en-US" sz="2133"/>
              </a:p>
            </p:txBody>
          </p:sp>
          <p:sp>
            <p:nvSpPr>
              <p:cNvPr id="67146" name="Line 473"/>
              <p:cNvSpPr>
                <a:spLocks noChangeShapeType="1"/>
              </p:cNvSpPr>
              <p:nvPr/>
            </p:nvSpPr>
            <p:spPr bwMode="auto">
              <a:xfrm>
                <a:off x="3765" y="3557"/>
                <a:ext cx="67" cy="90"/>
              </a:xfrm>
              <a:prstGeom prst="line">
                <a:avLst/>
              </a:prstGeom>
              <a:noFill/>
              <a:ln w="0">
                <a:solidFill>
                  <a:schemeClr val="tx1"/>
                </a:solidFill>
                <a:round/>
                <a:headEnd/>
                <a:tailEnd/>
              </a:ln>
            </p:spPr>
            <p:txBody>
              <a:bodyPr/>
              <a:lstStyle/>
              <a:p>
                <a:endParaRPr lang="en-US" sz="2133"/>
              </a:p>
            </p:txBody>
          </p:sp>
          <p:sp>
            <p:nvSpPr>
              <p:cNvPr id="67147" name="Line 474"/>
              <p:cNvSpPr>
                <a:spLocks noChangeShapeType="1"/>
              </p:cNvSpPr>
              <p:nvPr/>
            </p:nvSpPr>
            <p:spPr bwMode="auto">
              <a:xfrm>
                <a:off x="3832" y="3557"/>
                <a:ext cx="1" cy="90"/>
              </a:xfrm>
              <a:prstGeom prst="line">
                <a:avLst/>
              </a:prstGeom>
              <a:noFill/>
              <a:ln w="0">
                <a:solidFill>
                  <a:schemeClr val="tx1"/>
                </a:solidFill>
                <a:round/>
                <a:headEnd/>
                <a:tailEnd/>
              </a:ln>
            </p:spPr>
            <p:txBody>
              <a:bodyPr/>
              <a:lstStyle/>
              <a:p>
                <a:endParaRPr lang="en-US" sz="2133"/>
              </a:p>
            </p:txBody>
          </p:sp>
          <p:sp>
            <p:nvSpPr>
              <p:cNvPr id="67148" name="Rectangle 475"/>
              <p:cNvSpPr>
                <a:spLocks noChangeArrowheads="1"/>
              </p:cNvSpPr>
              <p:nvPr/>
            </p:nvSpPr>
            <p:spPr bwMode="auto">
              <a:xfrm>
                <a:off x="2029" y="3415"/>
                <a:ext cx="25" cy="234"/>
              </a:xfrm>
              <a:prstGeom prst="rect">
                <a:avLst/>
              </a:prstGeom>
              <a:solidFill>
                <a:srgbClr val="FFFF00"/>
              </a:solidFill>
              <a:ln w="0">
                <a:solidFill>
                  <a:schemeClr val="tx1"/>
                </a:solidFill>
                <a:miter lim="800000"/>
                <a:headEnd/>
                <a:tailEnd/>
              </a:ln>
            </p:spPr>
            <p:txBody>
              <a:bodyPr/>
              <a:lstStyle/>
              <a:p>
                <a:endParaRPr lang="en-US" sz="2133"/>
              </a:p>
            </p:txBody>
          </p:sp>
          <p:sp>
            <p:nvSpPr>
              <p:cNvPr id="67149" name="Line 476"/>
              <p:cNvSpPr>
                <a:spLocks noChangeShapeType="1"/>
              </p:cNvSpPr>
              <p:nvPr/>
            </p:nvSpPr>
            <p:spPr bwMode="auto">
              <a:xfrm flipH="1" flipV="1">
                <a:off x="3040" y="3741"/>
                <a:ext cx="42" cy="2"/>
              </a:xfrm>
              <a:prstGeom prst="line">
                <a:avLst/>
              </a:prstGeom>
              <a:noFill/>
              <a:ln w="0">
                <a:solidFill>
                  <a:schemeClr val="tx1"/>
                </a:solidFill>
                <a:round/>
                <a:headEnd/>
                <a:tailEnd/>
              </a:ln>
            </p:spPr>
            <p:txBody>
              <a:bodyPr/>
              <a:lstStyle/>
              <a:p>
                <a:endParaRPr lang="en-US" sz="2133"/>
              </a:p>
            </p:txBody>
          </p:sp>
          <p:sp>
            <p:nvSpPr>
              <p:cNvPr id="67150" name="Line 477"/>
              <p:cNvSpPr>
                <a:spLocks noChangeShapeType="1"/>
              </p:cNvSpPr>
              <p:nvPr/>
            </p:nvSpPr>
            <p:spPr bwMode="auto">
              <a:xfrm flipH="1" flipV="1">
                <a:off x="3007" y="3736"/>
                <a:ext cx="33" cy="5"/>
              </a:xfrm>
              <a:prstGeom prst="line">
                <a:avLst/>
              </a:prstGeom>
              <a:noFill/>
              <a:ln w="0">
                <a:solidFill>
                  <a:schemeClr val="tx1"/>
                </a:solidFill>
                <a:round/>
                <a:headEnd/>
                <a:tailEnd/>
              </a:ln>
            </p:spPr>
            <p:txBody>
              <a:bodyPr/>
              <a:lstStyle/>
              <a:p>
                <a:endParaRPr lang="en-US" sz="2133"/>
              </a:p>
            </p:txBody>
          </p:sp>
          <p:sp>
            <p:nvSpPr>
              <p:cNvPr id="67151" name="Line 478"/>
              <p:cNvSpPr>
                <a:spLocks noChangeShapeType="1"/>
              </p:cNvSpPr>
              <p:nvPr/>
            </p:nvSpPr>
            <p:spPr bwMode="auto">
              <a:xfrm flipH="1" flipV="1">
                <a:off x="2980" y="3727"/>
                <a:ext cx="27" cy="9"/>
              </a:xfrm>
              <a:prstGeom prst="line">
                <a:avLst/>
              </a:prstGeom>
              <a:noFill/>
              <a:ln w="0">
                <a:solidFill>
                  <a:schemeClr val="tx1"/>
                </a:solidFill>
                <a:round/>
                <a:headEnd/>
                <a:tailEnd/>
              </a:ln>
            </p:spPr>
            <p:txBody>
              <a:bodyPr/>
              <a:lstStyle/>
              <a:p>
                <a:endParaRPr lang="en-US" sz="2133"/>
              </a:p>
            </p:txBody>
          </p:sp>
          <p:sp>
            <p:nvSpPr>
              <p:cNvPr id="67152" name="Line 479"/>
              <p:cNvSpPr>
                <a:spLocks noChangeShapeType="1"/>
              </p:cNvSpPr>
              <p:nvPr/>
            </p:nvSpPr>
            <p:spPr bwMode="auto">
              <a:xfrm flipH="1" flipV="1">
                <a:off x="2961" y="3716"/>
                <a:ext cx="19" cy="11"/>
              </a:xfrm>
              <a:prstGeom prst="line">
                <a:avLst/>
              </a:prstGeom>
              <a:noFill/>
              <a:ln w="0">
                <a:solidFill>
                  <a:schemeClr val="tx1"/>
                </a:solidFill>
                <a:round/>
                <a:headEnd/>
                <a:tailEnd/>
              </a:ln>
            </p:spPr>
            <p:txBody>
              <a:bodyPr/>
              <a:lstStyle/>
              <a:p>
                <a:endParaRPr lang="en-US" sz="2133"/>
              </a:p>
            </p:txBody>
          </p:sp>
          <p:sp>
            <p:nvSpPr>
              <p:cNvPr id="67153" name="Line 480"/>
              <p:cNvSpPr>
                <a:spLocks noChangeShapeType="1"/>
              </p:cNvSpPr>
              <p:nvPr/>
            </p:nvSpPr>
            <p:spPr bwMode="auto">
              <a:xfrm flipH="1" flipV="1">
                <a:off x="2949" y="3702"/>
                <a:ext cx="12" cy="14"/>
              </a:xfrm>
              <a:prstGeom prst="line">
                <a:avLst/>
              </a:prstGeom>
              <a:noFill/>
              <a:ln w="0">
                <a:solidFill>
                  <a:schemeClr val="tx1"/>
                </a:solidFill>
                <a:round/>
                <a:headEnd/>
                <a:tailEnd/>
              </a:ln>
            </p:spPr>
            <p:txBody>
              <a:bodyPr/>
              <a:lstStyle/>
              <a:p>
                <a:endParaRPr lang="en-US" sz="2133"/>
              </a:p>
            </p:txBody>
          </p:sp>
          <p:sp>
            <p:nvSpPr>
              <p:cNvPr id="67154" name="Line 481"/>
              <p:cNvSpPr>
                <a:spLocks noChangeShapeType="1"/>
              </p:cNvSpPr>
              <p:nvPr/>
            </p:nvSpPr>
            <p:spPr bwMode="auto">
              <a:xfrm flipH="1" flipV="1">
                <a:off x="2944" y="3684"/>
                <a:ext cx="5" cy="18"/>
              </a:xfrm>
              <a:prstGeom prst="line">
                <a:avLst/>
              </a:prstGeom>
              <a:noFill/>
              <a:ln w="0">
                <a:solidFill>
                  <a:schemeClr val="tx1"/>
                </a:solidFill>
                <a:round/>
                <a:headEnd/>
                <a:tailEnd/>
              </a:ln>
            </p:spPr>
            <p:txBody>
              <a:bodyPr/>
              <a:lstStyle/>
              <a:p>
                <a:endParaRPr lang="en-US" sz="2133"/>
              </a:p>
            </p:txBody>
          </p:sp>
          <p:sp>
            <p:nvSpPr>
              <p:cNvPr id="67155" name="Line 482"/>
              <p:cNvSpPr>
                <a:spLocks noChangeShapeType="1"/>
              </p:cNvSpPr>
              <p:nvPr/>
            </p:nvSpPr>
            <p:spPr bwMode="auto">
              <a:xfrm flipV="1">
                <a:off x="2944" y="3664"/>
                <a:ext cx="3" cy="20"/>
              </a:xfrm>
              <a:prstGeom prst="line">
                <a:avLst/>
              </a:prstGeom>
              <a:noFill/>
              <a:ln w="0">
                <a:solidFill>
                  <a:schemeClr val="tx1"/>
                </a:solidFill>
                <a:round/>
                <a:headEnd/>
                <a:tailEnd/>
              </a:ln>
            </p:spPr>
            <p:txBody>
              <a:bodyPr/>
              <a:lstStyle/>
              <a:p>
                <a:endParaRPr lang="en-US" sz="2133"/>
              </a:p>
            </p:txBody>
          </p:sp>
          <p:sp>
            <p:nvSpPr>
              <p:cNvPr id="67156" name="Line 483"/>
              <p:cNvSpPr>
                <a:spLocks noChangeShapeType="1"/>
              </p:cNvSpPr>
              <p:nvPr/>
            </p:nvSpPr>
            <p:spPr bwMode="auto">
              <a:xfrm flipV="1">
                <a:off x="2947" y="3640"/>
                <a:ext cx="10" cy="24"/>
              </a:xfrm>
              <a:prstGeom prst="line">
                <a:avLst/>
              </a:prstGeom>
              <a:noFill/>
              <a:ln w="0">
                <a:solidFill>
                  <a:schemeClr val="tx1"/>
                </a:solidFill>
                <a:round/>
                <a:headEnd/>
                <a:tailEnd/>
              </a:ln>
            </p:spPr>
            <p:txBody>
              <a:bodyPr/>
              <a:lstStyle/>
              <a:p>
                <a:endParaRPr lang="en-US" sz="2133"/>
              </a:p>
            </p:txBody>
          </p:sp>
          <p:sp>
            <p:nvSpPr>
              <p:cNvPr id="67157" name="Line 484"/>
              <p:cNvSpPr>
                <a:spLocks noChangeShapeType="1"/>
              </p:cNvSpPr>
              <p:nvPr/>
            </p:nvSpPr>
            <p:spPr bwMode="auto">
              <a:xfrm flipV="1">
                <a:off x="2957" y="3614"/>
                <a:ext cx="12" cy="26"/>
              </a:xfrm>
              <a:prstGeom prst="line">
                <a:avLst/>
              </a:prstGeom>
              <a:noFill/>
              <a:ln w="0">
                <a:solidFill>
                  <a:schemeClr val="tx1"/>
                </a:solidFill>
                <a:round/>
                <a:headEnd/>
                <a:tailEnd/>
              </a:ln>
            </p:spPr>
            <p:txBody>
              <a:bodyPr/>
              <a:lstStyle/>
              <a:p>
                <a:endParaRPr lang="en-US" sz="2133"/>
              </a:p>
            </p:txBody>
          </p:sp>
          <p:sp>
            <p:nvSpPr>
              <p:cNvPr id="67158" name="Line 485"/>
              <p:cNvSpPr>
                <a:spLocks noChangeShapeType="1"/>
              </p:cNvSpPr>
              <p:nvPr/>
            </p:nvSpPr>
            <p:spPr bwMode="auto">
              <a:xfrm flipV="1">
                <a:off x="2969" y="3582"/>
                <a:ext cx="10" cy="32"/>
              </a:xfrm>
              <a:prstGeom prst="line">
                <a:avLst/>
              </a:prstGeom>
              <a:noFill/>
              <a:ln w="0">
                <a:solidFill>
                  <a:schemeClr val="tx1"/>
                </a:solidFill>
                <a:round/>
                <a:headEnd/>
                <a:tailEnd/>
              </a:ln>
            </p:spPr>
            <p:txBody>
              <a:bodyPr/>
              <a:lstStyle/>
              <a:p>
                <a:endParaRPr lang="en-US" sz="2133"/>
              </a:p>
            </p:txBody>
          </p:sp>
          <p:sp>
            <p:nvSpPr>
              <p:cNvPr id="67159" name="Line 486"/>
              <p:cNvSpPr>
                <a:spLocks noChangeShapeType="1"/>
              </p:cNvSpPr>
              <p:nvPr/>
            </p:nvSpPr>
            <p:spPr bwMode="auto">
              <a:xfrm flipV="1">
                <a:off x="2979" y="3547"/>
                <a:ext cx="8" cy="35"/>
              </a:xfrm>
              <a:prstGeom prst="line">
                <a:avLst/>
              </a:prstGeom>
              <a:noFill/>
              <a:ln w="0">
                <a:solidFill>
                  <a:schemeClr val="tx1"/>
                </a:solidFill>
                <a:round/>
                <a:headEnd/>
                <a:tailEnd/>
              </a:ln>
            </p:spPr>
            <p:txBody>
              <a:bodyPr/>
              <a:lstStyle/>
              <a:p>
                <a:endParaRPr lang="en-US" sz="2133"/>
              </a:p>
            </p:txBody>
          </p:sp>
          <p:sp>
            <p:nvSpPr>
              <p:cNvPr id="67160" name="Line 487"/>
              <p:cNvSpPr>
                <a:spLocks noChangeShapeType="1"/>
              </p:cNvSpPr>
              <p:nvPr/>
            </p:nvSpPr>
            <p:spPr bwMode="auto">
              <a:xfrm flipV="1">
                <a:off x="2987" y="3508"/>
                <a:ext cx="5" cy="39"/>
              </a:xfrm>
              <a:prstGeom prst="line">
                <a:avLst/>
              </a:prstGeom>
              <a:noFill/>
              <a:ln w="0">
                <a:solidFill>
                  <a:schemeClr val="tx1"/>
                </a:solidFill>
                <a:round/>
                <a:headEnd/>
                <a:tailEnd/>
              </a:ln>
            </p:spPr>
            <p:txBody>
              <a:bodyPr/>
              <a:lstStyle/>
              <a:p>
                <a:endParaRPr lang="en-US" sz="2133"/>
              </a:p>
            </p:txBody>
          </p:sp>
          <p:sp>
            <p:nvSpPr>
              <p:cNvPr id="67161" name="Line 488"/>
              <p:cNvSpPr>
                <a:spLocks noChangeShapeType="1"/>
              </p:cNvSpPr>
              <p:nvPr/>
            </p:nvSpPr>
            <p:spPr bwMode="auto">
              <a:xfrm flipV="1">
                <a:off x="2992" y="3465"/>
                <a:ext cx="4" cy="43"/>
              </a:xfrm>
              <a:prstGeom prst="line">
                <a:avLst/>
              </a:prstGeom>
              <a:noFill/>
              <a:ln w="0">
                <a:solidFill>
                  <a:schemeClr val="tx1"/>
                </a:solidFill>
                <a:round/>
                <a:headEnd/>
                <a:tailEnd/>
              </a:ln>
            </p:spPr>
            <p:txBody>
              <a:bodyPr/>
              <a:lstStyle/>
              <a:p>
                <a:endParaRPr lang="en-US" sz="2133"/>
              </a:p>
            </p:txBody>
          </p:sp>
          <p:sp>
            <p:nvSpPr>
              <p:cNvPr id="67162" name="Line 489"/>
              <p:cNvSpPr>
                <a:spLocks noChangeShapeType="1"/>
              </p:cNvSpPr>
              <p:nvPr/>
            </p:nvSpPr>
            <p:spPr bwMode="auto">
              <a:xfrm flipV="1">
                <a:off x="2996" y="3418"/>
                <a:ext cx="1" cy="47"/>
              </a:xfrm>
              <a:prstGeom prst="line">
                <a:avLst/>
              </a:prstGeom>
              <a:noFill/>
              <a:ln w="0">
                <a:solidFill>
                  <a:schemeClr val="tx1"/>
                </a:solidFill>
                <a:round/>
                <a:headEnd/>
                <a:tailEnd/>
              </a:ln>
            </p:spPr>
            <p:txBody>
              <a:bodyPr/>
              <a:lstStyle/>
              <a:p>
                <a:endParaRPr lang="en-US" sz="2133"/>
              </a:p>
            </p:txBody>
          </p:sp>
          <p:sp>
            <p:nvSpPr>
              <p:cNvPr id="67163" name="Line 490"/>
              <p:cNvSpPr>
                <a:spLocks noChangeShapeType="1"/>
              </p:cNvSpPr>
              <p:nvPr/>
            </p:nvSpPr>
            <p:spPr bwMode="auto">
              <a:xfrm flipH="1" flipV="1">
                <a:off x="2996" y="3367"/>
                <a:ext cx="1" cy="51"/>
              </a:xfrm>
              <a:prstGeom prst="line">
                <a:avLst/>
              </a:prstGeom>
              <a:noFill/>
              <a:ln w="0">
                <a:solidFill>
                  <a:schemeClr val="tx1"/>
                </a:solidFill>
                <a:round/>
                <a:headEnd/>
                <a:tailEnd/>
              </a:ln>
            </p:spPr>
            <p:txBody>
              <a:bodyPr/>
              <a:lstStyle/>
              <a:p>
                <a:endParaRPr lang="en-US" sz="2133"/>
              </a:p>
            </p:txBody>
          </p:sp>
          <p:sp>
            <p:nvSpPr>
              <p:cNvPr id="67164" name="Line 491"/>
              <p:cNvSpPr>
                <a:spLocks noChangeShapeType="1"/>
              </p:cNvSpPr>
              <p:nvPr/>
            </p:nvSpPr>
            <p:spPr bwMode="auto">
              <a:xfrm flipH="1" flipV="1">
                <a:off x="2992" y="3311"/>
                <a:ext cx="4" cy="56"/>
              </a:xfrm>
              <a:prstGeom prst="line">
                <a:avLst/>
              </a:prstGeom>
              <a:noFill/>
              <a:ln w="0">
                <a:solidFill>
                  <a:schemeClr val="tx1"/>
                </a:solidFill>
                <a:round/>
                <a:headEnd/>
                <a:tailEnd/>
              </a:ln>
            </p:spPr>
            <p:txBody>
              <a:bodyPr/>
              <a:lstStyle/>
              <a:p>
                <a:endParaRPr lang="en-US" sz="2133"/>
              </a:p>
            </p:txBody>
          </p:sp>
          <p:sp>
            <p:nvSpPr>
              <p:cNvPr id="67165" name="Line 492"/>
              <p:cNvSpPr>
                <a:spLocks noChangeShapeType="1"/>
              </p:cNvSpPr>
              <p:nvPr/>
            </p:nvSpPr>
            <p:spPr bwMode="auto">
              <a:xfrm flipH="1" flipV="1">
                <a:off x="4306" y="3780"/>
                <a:ext cx="5" cy="9"/>
              </a:xfrm>
              <a:prstGeom prst="line">
                <a:avLst/>
              </a:prstGeom>
              <a:noFill/>
              <a:ln w="0">
                <a:solidFill>
                  <a:schemeClr val="tx1"/>
                </a:solidFill>
                <a:round/>
                <a:headEnd/>
                <a:tailEnd/>
              </a:ln>
            </p:spPr>
            <p:txBody>
              <a:bodyPr/>
              <a:lstStyle/>
              <a:p>
                <a:endParaRPr lang="en-US" sz="2133"/>
              </a:p>
            </p:txBody>
          </p:sp>
          <p:sp>
            <p:nvSpPr>
              <p:cNvPr id="67166" name="Line 493"/>
              <p:cNvSpPr>
                <a:spLocks noChangeShapeType="1"/>
              </p:cNvSpPr>
              <p:nvPr/>
            </p:nvSpPr>
            <p:spPr bwMode="auto">
              <a:xfrm flipH="1" flipV="1">
                <a:off x="4297" y="3772"/>
                <a:ext cx="9" cy="8"/>
              </a:xfrm>
              <a:prstGeom prst="line">
                <a:avLst/>
              </a:prstGeom>
              <a:noFill/>
              <a:ln w="0">
                <a:solidFill>
                  <a:schemeClr val="tx1"/>
                </a:solidFill>
                <a:round/>
                <a:headEnd/>
                <a:tailEnd/>
              </a:ln>
            </p:spPr>
            <p:txBody>
              <a:bodyPr/>
              <a:lstStyle/>
              <a:p>
                <a:endParaRPr lang="en-US" sz="2133"/>
              </a:p>
            </p:txBody>
          </p:sp>
          <p:sp>
            <p:nvSpPr>
              <p:cNvPr id="67167" name="Line 494"/>
              <p:cNvSpPr>
                <a:spLocks noChangeShapeType="1"/>
              </p:cNvSpPr>
              <p:nvPr/>
            </p:nvSpPr>
            <p:spPr bwMode="auto">
              <a:xfrm flipH="1" flipV="1">
                <a:off x="4287" y="3767"/>
                <a:ext cx="10" cy="5"/>
              </a:xfrm>
              <a:prstGeom prst="line">
                <a:avLst/>
              </a:prstGeom>
              <a:noFill/>
              <a:ln w="0">
                <a:solidFill>
                  <a:schemeClr val="tx1"/>
                </a:solidFill>
                <a:round/>
                <a:headEnd/>
                <a:tailEnd/>
              </a:ln>
            </p:spPr>
            <p:txBody>
              <a:bodyPr/>
              <a:lstStyle/>
              <a:p>
                <a:endParaRPr lang="en-US" sz="2133"/>
              </a:p>
            </p:txBody>
          </p:sp>
          <p:sp>
            <p:nvSpPr>
              <p:cNvPr id="67168" name="Line 495"/>
              <p:cNvSpPr>
                <a:spLocks noChangeShapeType="1"/>
              </p:cNvSpPr>
              <p:nvPr/>
            </p:nvSpPr>
            <p:spPr bwMode="auto">
              <a:xfrm flipH="1">
                <a:off x="4268" y="3767"/>
                <a:ext cx="19" cy="1"/>
              </a:xfrm>
              <a:prstGeom prst="line">
                <a:avLst/>
              </a:prstGeom>
              <a:noFill/>
              <a:ln w="0">
                <a:solidFill>
                  <a:schemeClr val="tx1"/>
                </a:solidFill>
                <a:round/>
                <a:headEnd/>
                <a:tailEnd/>
              </a:ln>
            </p:spPr>
            <p:txBody>
              <a:bodyPr/>
              <a:lstStyle/>
              <a:p>
                <a:endParaRPr lang="en-US" sz="2133"/>
              </a:p>
            </p:txBody>
          </p:sp>
          <p:sp>
            <p:nvSpPr>
              <p:cNvPr id="67169" name="Line 496"/>
              <p:cNvSpPr>
                <a:spLocks noChangeShapeType="1"/>
              </p:cNvSpPr>
              <p:nvPr/>
            </p:nvSpPr>
            <p:spPr bwMode="auto">
              <a:xfrm flipH="1">
                <a:off x="4259" y="3767"/>
                <a:ext cx="9" cy="5"/>
              </a:xfrm>
              <a:prstGeom prst="line">
                <a:avLst/>
              </a:prstGeom>
              <a:noFill/>
              <a:ln w="0">
                <a:solidFill>
                  <a:schemeClr val="tx1"/>
                </a:solidFill>
                <a:round/>
                <a:headEnd/>
                <a:tailEnd/>
              </a:ln>
            </p:spPr>
            <p:txBody>
              <a:bodyPr/>
              <a:lstStyle/>
              <a:p>
                <a:endParaRPr lang="en-US" sz="2133"/>
              </a:p>
            </p:txBody>
          </p:sp>
          <p:sp>
            <p:nvSpPr>
              <p:cNvPr id="67170" name="Line 497"/>
              <p:cNvSpPr>
                <a:spLocks noChangeShapeType="1"/>
              </p:cNvSpPr>
              <p:nvPr/>
            </p:nvSpPr>
            <p:spPr bwMode="auto">
              <a:xfrm flipH="1">
                <a:off x="4249" y="3772"/>
                <a:ext cx="10" cy="8"/>
              </a:xfrm>
              <a:prstGeom prst="line">
                <a:avLst/>
              </a:prstGeom>
              <a:noFill/>
              <a:ln w="0">
                <a:solidFill>
                  <a:schemeClr val="tx1"/>
                </a:solidFill>
                <a:round/>
                <a:headEnd/>
                <a:tailEnd/>
              </a:ln>
            </p:spPr>
            <p:txBody>
              <a:bodyPr/>
              <a:lstStyle/>
              <a:p>
                <a:endParaRPr lang="en-US" sz="2133"/>
              </a:p>
            </p:txBody>
          </p:sp>
          <p:sp>
            <p:nvSpPr>
              <p:cNvPr id="67171" name="Line 498"/>
              <p:cNvSpPr>
                <a:spLocks noChangeShapeType="1"/>
              </p:cNvSpPr>
              <p:nvPr/>
            </p:nvSpPr>
            <p:spPr bwMode="auto">
              <a:xfrm flipH="1">
                <a:off x="4244" y="3780"/>
                <a:ext cx="5" cy="9"/>
              </a:xfrm>
              <a:prstGeom prst="line">
                <a:avLst/>
              </a:prstGeom>
              <a:noFill/>
              <a:ln w="0">
                <a:solidFill>
                  <a:schemeClr val="tx1"/>
                </a:solidFill>
                <a:round/>
                <a:headEnd/>
                <a:tailEnd/>
              </a:ln>
            </p:spPr>
            <p:txBody>
              <a:bodyPr/>
              <a:lstStyle/>
              <a:p>
                <a:endParaRPr lang="en-US" sz="2133"/>
              </a:p>
            </p:txBody>
          </p:sp>
          <p:sp>
            <p:nvSpPr>
              <p:cNvPr id="67172" name="Line 499"/>
              <p:cNvSpPr>
                <a:spLocks noChangeShapeType="1"/>
              </p:cNvSpPr>
              <p:nvPr/>
            </p:nvSpPr>
            <p:spPr bwMode="auto">
              <a:xfrm flipH="1">
                <a:off x="4240" y="3789"/>
                <a:ext cx="4" cy="13"/>
              </a:xfrm>
              <a:prstGeom prst="line">
                <a:avLst/>
              </a:prstGeom>
              <a:noFill/>
              <a:ln w="0">
                <a:solidFill>
                  <a:schemeClr val="tx1"/>
                </a:solidFill>
                <a:round/>
                <a:headEnd/>
                <a:tailEnd/>
              </a:ln>
            </p:spPr>
            <p:txBody>
              <a:bodyPr/>
              <a:lstStyle/>
              <a:p>
                <a:endParaRPr lang="en-US" sz="2133"/>
              </a:p>
            </p:txBody>
          </p:sp>
          <p:sp>
            <p:nvSpPr>
              <p:cNvPr id="67173" name="Line 500"/>
              <p:cNvSpPr>
                <a:spLocks noChangeShapeType="1"/>
              </p:cNvSpPr>
              <p:nvPr/>
            </p:nvSpPr>
            <p:spPr bwMode="auto">
              <a:xfrm>
                <a:off x="4240" y="3802"/>
                <a:ext cx="1" cy="21"/>
              </a:xfrm>
              <a:prstGeom prst="line">
                <a:avLst/>
              </a:prstGeom>
              <a:noFill/>
              <a:ln w="0">
                <a:solidFill>
                  <a:schemeClr val="tx1"/>
                </a:solidFill>
                <a:round/>
                <a:headEnd/>
                <a:tailEnd/>
              </a:ln>
            </p:spPr>
            <p:txBody>
              <a:bodyPr/>
              <a:lstStyle/>
              <a:p>
                <a:endParaRPr lang="en-US" sz="2133"/>
              </a:p>
            </p:txBody>
          </p:sp>
          <p:sp>
            <p:nvSpPr>
              <p:cNvPr id="67174" name="Line 501"/>
              <p:cNvSpPr>
                <a:spLocks noChangeShapeType="1"/>
              </p:cNvSpPr>
              <p:nvPr/>
            </p:nvSpPr>
            <p:spPr bwMode="auto">
              <a:xfrm>
                <a:off x="4240" y="3823"/>
                <a:ext cx="4" cy="13"/>
              </a:xfrm>
              <a:prstGeom prst="line">
                <a:avLst/>
              </a:prstGeom>
              <a:noFill/>
              <a:ln w="0">
                <a:solidFill>
                  <a:schemeClr val="tx1"/>
                </a:solidFill>
                <a:round/>
                <a:headEnd/>
                <a:tailEnd/>
              </a:ln>
            </p:spPr>
            <p:txBody>
              <a:bodyPr/>
              <a:lstStyle/>
              <a:p>
                <a:endParaRPr lang="en-US" sz="2133"/>
              </a:p>
            </p:txBody>
          </p:sp>
          <p:sp>
            <p:nvSpPr>
              <p:cNvPr id="67175" name="Line 502"/>
              <p:cNvSpPr>
                <a:spLocks noChangeShapeType="1"/>
              </p:cNvSpPr>
              <p:nvPr/>
            </p:nvSpPr>
            <p:spPr bwMode="auto">
              <a:xfrm>
                <a:off x="4244" y="3836"/>
                <a:ext cx="5" cy="8"/>
              </a:xfrm>
              <a:prstGeom prst="line">
                <a:avLst/>
              </a:prstGeom>
              <a:noFill/>
              <a:ln w="0">
                <a:solidFill>
                  <a:schemeClr val="tx1"/>
                </a:solidFill>
                <a:round/>
                <a:headEnd/>
                <a:tailEnd/>
              </a:ln>
            </p:spPr>
            <p:txBody>
              <a:bodyPr/>
              <a:lstStyle/>
              <a:p>
                <a:endParaRPr lang="en-US" sz="2133"/>
              </a:p>
            </p:txBody>
          </p:sp>
          <p:sp>
            <p:nvSpPr>
              <p:cNvPr id="67176" name="Line 503"/>
              <p:cNvSpPr>
                <a:spLocks noChangeShapeType="1"/>
              </p:cNvSpPr>
              <p:nvPr/>
            </p:nvSpPr>
            <p:spPr bwMode="auto">
              <a:xfrm>
                <a:off x="4249" y="3844"/>
                <a:ext cx="10" cy="9"/>
              </a:xfrm>
              <a:prstGeom prst="line">
                <a:avLst/>
              </a:prstGeom>
              <a:noFill/>
              <a:ln w="0">
                <a:solidFill>
                  <a:schemeClr val="tx1"/>
                </a:solidFill>
                <a:round/>
                <a:headEnd/>
                <a:tailEnd/>
              </a:ln>
            </p:spPr>
            <p:txBody>
              <a:bodyPr/>
              <a:lstStyle/>
              <a:p>
                <a:endParaRPr lang="en-US" sz="2133"/>
              </a:p>
            </p:txBody>
          </p:sp>
          <p:sp>
            <p:nvSpPr>
              <p:cNvPr id="67177" name="Line 504"/>
              <p:cNvSpPr>
                <a:spLocks noChangeShapeType="1"/>
              </p:cNvSpPr>
              <p:nvPr/>
            </p:nvSpPr>
            <p:spPr bwMode="auto">
              <a:xfrm>
                <a:off x="4259" y="3853"/>
                <a:ext cx="9" cy="4"/>
              </a:xfrm>
              <a:prstGeom prst="line">
                <a:avLst/>
              </a:prstGeom>
              <a:noFill/>
              <a:ln w="0">
                <a:solidFill>
                  <a:schemeClr val="tx1"/>
                </a:solidFill>
                <a:round/>
                <a:headEnd/>
                <a:tailEnd/>
              </a:ln>
            </p:spPr>
            <p:txBody>
              <a:bodyPr/>
              <a:lstStyle/>
              <a:p>
                <a:endParaRPr lang="en-US" sz="2133"/>
              </a:p>
            </p:txBody>
          </p:sp>
          <p:sp>
            <p:nvSpPr>
              <p:cNvPr id="67178" name="Line 505"/>
              <p:cNvSpPr>
                <a:spLocks noChangeShapeType="1"/>
              </p:cNvSpPr>
              <p:nvPr/>
            </p:nvSpPr>
            <p:spPr bwMode="auto">
              <a:xfrm>
                <a:off x="4268" y="3857"/>
                <a:ext cx="19" cy="1"/>
              </a:xfrm>
              <a:prstGeom prst="line">
                <a:avLst/>
              </a:prstGeom>
              <a:noFill/>
              <a:ln w="0">
                <a:solidFill>
                  <a:schemeClr val="tx1"/>
                </a:solidFill>
                <a:round/>
                <a:headEnd/>
                <a:tailEnd/>
              </a:ln>
            </p:spPr>
            <p:txBody>
              <a:bodyPr/>
              <a:lstStyle/>
              <a:p>
                <a:endParaRPr lang="en-US" sz="2133"/>
              </a:p>
            </p:txBody>
          </p:sp>
          <p:sp>
            <p:nvSpPr>
              <p:cNvPr id="67179" name="Line 506"/>
              <p:cNvSpPr>
                <a:spLocks noChangeShapeType="1"/>
              </p:cNvSpPr>
              <p:nvPr/>
            </p:nvSpPr>
            <p:spPr bwMode="auto">
              <a:xfrm flipV="1">
                <a:off x="4287" y="3853"/>
                <a:ext cx="10" cy="4"/>
              </a:xfrm>
              <a:prstGeom prst="line">
                <a:avLst/>
              </a:prstGeom>
              <a:noFill/>
              <a:ln w="0">
                <a:solidFill>
                  <a:schemeClr val="tx1"/>
                </a:solidFill>
                <a:round/>
                <a:headEnd/>
                <a:tailEnd/>
              </a:ln>
            </p:spPr>
            <p:txBody>
              <a:bodyPr/>
              <a:lstStyle/>
              <a:p>
                <a:endParaRPr lang="en-US" sz="2133"/>
              </a:p>
            </p:txBody>
          </p:sp>
          <p:sp>
            <p:nvSpPr>
              <p:cNvPr id="67180" name="Line 507"/>
              <p:cNvSpPr>
                <a:spLocks noChangeShapeType="1"/>
              </p:cNvSpPr>
              <p:nvPr/>
            </p:nvSpPr>
            <p:spPr bwMode="auto">
              <a:xfrm flipV="1">
                <a:off x="4297" y="3844"/>
                <a:ext cx="9" cy="9"/>
              </a:xfrm>
              <a:prstGeom prst="line">
                <a:avLst/>
              </a:prstGeom>
              <a:noFill/>
              <a:ln w="0">
                <a:solidFill>
                  <a:schemeClr val="tx1"/>
                </a:solidFill>
                <a:round/>
                <a:headEnd/>
                <a:tailEnd/>
              </a:ln>
            </p:spPr>
            <p:txBody>
              <a:bodyPr/>
              <a:lstStyle/>
              <a:p>
                <a:endParaRPr lang="en-US" sz="2133"/>
              </a:p>
            </p:txBody>
          </p:sp>
          <p:sp>
            <p:nvSpPr>
              <p:cNvPr id="67181" name="Line 508"/>
              <p:cNvSpPr>
                <a:spLocks noChangeShapeType="1"/>
              </p:cNvSpPr>
              <p:nvPr/>
            </p:nvSpPr>
            <p:spPr bwMode="auto">
              <a:xfrm flipV="1">
                <a:off x="4306" y="3836"/>
                <a:ext cx="5" cy="8"/>
              </a:xfrm>
              <a:prstGeom prst="line">
                <a:avLst/>
              </a:prstGeom>
              <a:noFill/>
              <a:ln w="0">
                <a:solidFill>
                  <a:schemeClr val="tx1"/>
                </a:solidFill>
                <a:round/>
                <a:headEnd/>
                <a:tailEnd/>
              </a:ln>
            </p:spPr>
            <p:txBody>
              <a:bodyPr/>
              <a:lstStyle/>
              <a:p>
                <a:endParaRPr lang="en-US" sz="2133"/>
              </a:p>
            </p:txBody>
          </p:sp>
          <p:sp>
            <p:nvSpPr>
              <p:cNvPr id="67182" name="Line 509"/>
              <p:cNvSpPr>
                <a:spLocks noChangeShapeType="1"/>
              </p:cNvSpPr>
              <p:nvPr/>
            </p:nvSpPr>
            <p:spPr bwMode="auto">
              <a:xfrm flipH="1">
                <a:off x="4330" y="3767"/>
                <a:ext cx="39" cy="90"/>
              </a:xfrm>
              <a:prstGeom prst="line">
                <a:avLst/>
              </a:prstGeom>
              <a:noFill/>
              <a:ln w="0">
                <a:solidFill>
                  <a:schemeClr val="tx1"/>
                </a:solidFill>
                <a:round/>
                <a:headEnd/>
                <a:tailEnd/>
              </a:ln>
            </p:spPr>
            <p:txBody>
              <a:bodyPr/>
              <a:lstStyle/>
              <a:p>
                <a:endParaRPr lang="en-US" sz="2133"/>
              </a:p>
            </p:txBody>
          </p:sp>
          <p:sp>
            <p:nvSpPr>
              <p:cNvPr id="67183" name="Line 510"/>
              <p:cNvSpPr>
                <a:spLocks noChangeShapeType="1"/>
              </p:cNvSpPr>
              <p:nvPr/>
            </p:nvSpPr>
            <p:spPr bwMode="auto">
              <a:xfrm>
                <a:off x="4369" y="3767"/>
                <a:ext cx="38" cy="90"/>
              </a:xfrm>
              <a:prstGeom prst="line">
                <a:avLst/>
              </a:prstGeom>
              <a:noFill/>
              <a:ln w="0">
                <a:solidFill>
                  <a:schemeClr val="tx1"/>
                </a:solidFill>
                <a:round/>
                <a:headEnd/>
                <a:tailEnd/>
              </a:ln>
            </p:spPr>
            <p:txBody>
              <a:bodyPr/>
              <a:lstStyle/>
              <a:p>
                <a:endParaRPr lang="en-US" sz="2133"/>
              </a:p>
            </p:txBody>
          </p:sp>
          <p:sp>
            <p:nvSpPr>
              <p:cNvPr id="67184" name="Line 511"/>
              <p:cNvSpPr>
                <a:spLocks noChangeShapeType="1"/>
              </p:cNvSpPr>
              <p:nvPr/>
            </p:nvSpPr>
            <p:spPr bwMode="auto">
              <a:xfrm>
                <a:off x="4345" y="3827"/>
                <a:ext cx="47" cy="1"/>
              </a:xfrm>
              <a:prstGeom prst="line">
                <a:avLst/>
              </a:prstGeom>
              <a:noFill/>
              <a:ln w="0">
                <a:solidFill>
                  <a:schemeClr val="tx1"/>
                </a:solidFill>
                <a:round/>
                <a:headEnd/>
                <a:tailEnd/>
              </a:ln>
            </p:spPr>
            <p:txBody>
              <a:bodyPr/>
              <a:lstStyle/>
              <a:p>
                <a:endParaRPr lang="en-US" sz="2133"/>
              </a:p>
            </p:txBody>
          </p:sp>
          <p:sp>
            <p:nvSpPr>
              <p:cNvPr id="67185" name="Line 512"/>
              <p:cNvSpPr>
                <a:spLocks noChangeShapeType="1"/>
              </p:cNvSpPr>
              <p:nvPr/>
            </p:nvSpPr>
            <p:spPr bwMode="auto">
              <a:xfrm>
                <a:off x="4431" y="3767"/>
                <a:ext cx="1" cy="90"/>
              </a:xfrm>
              <a:prstGeom prst="line">
                <a:avLst/>
              </a:prstGeom>
              <a:noFill/>
              <a:ln w="0">
                <a:solidFill>
                  <a:schemeClr val="tx1"/>
                </a:solidFill>
                <a:round/>
                <a:headEnd/>
                <a:tailEnd/>
              </a:ln>
            </p:spPr>
            <p:txBody>
              <a:bodyPr/>
              <a:lstStyle/>
              <a:p>
                <a:endParaRPr lang="en-US" sz="2133"/>
              </a:p>
            </p:txBody>
          </p:sp>
          <p:sp>
            <p:nvSpPr>
              <p:cNvPr id="67186" name="Line 513"/>
              <p:cNvSpPr>
                <a:spLocks noChangeShapeType="1"/>
              </p:cNvSpPr>
              <p:nvPr/>
            </p:nvSpPr>
            <p:spPr bwMode="auto">
              <a:xfrm>
                <a:off x="4431" y="3767"/>
                <a:ext cx="43" cy="1"/>
              </a:xfrm>
              <a:prstGeom prst="line">
                <a:avLst/>
              </a:prstGeom>
              <a:noFill/>
              <a:ln w="0">
                <a:solidFill>
                  <a:schemeClr val="tx1"/>
                </a:solidFill>
                <a:round/>
                <a:headEnd/>
                <a:tailEnd/>
              </a:ln>
            </p:spPr>
            <p:txBody>
              <a:bodyPr/>
              <a:lstStyle/>
              <a:p>
                <a:endParaRPr lang="en-US" sz="2133"/>
              </a:p>
            </p:txBody>
          </p:sp>
          <p:sp>
            <p:nvSpPr>
              <p:cNvPr id="67187" name="Line 514"/>
              <p:cNvSpPr>
                <a:spLocks noChangeShapeType="1"/>
              </p:cNvSpPr>
              <p:nvPr/>
            </p:nvSpPr>
            <p:spPr bwMode="auto">
              <a:xfrm>
                <a:off x="4474" y="3767"/>
                <a:ext cx="14" cy="5"/>
              </a:xfrm>
              <a:prstGeom prst="line">
                <a:avLst/>
              </a:prstGeom>
              <a:noFill/>
              <a:ln w="0">
                <a:solidFill>
                  <a:schemeClr val="tx1"/>
                </a:solidFill>
                <a:round/>
                <a:headEnd/>
                <a:tailEnd/>
              </a:ln>
            </p:spPr>
            <p:txBody>
              <a:bodyPr/>
              <a:lstStyle/>
              <a:p>
                <a:endParaRPr lang="en-US" sz="2133"/>
              </a:p>
            </p:txBody>
          </p:sp>
          <p:sp>
            <p:nvSpPr>
              <p:cNvPr id="67188" name="Line 515"/>
              <p:cNvSpPr>
                <a:spLocks noChangeShapeType="1"/>
              </p:cNvSpPr>
              <p:nvPr/>
            </p:nvSpPr>
            <p:spPr bwMode="auto">
              <a:xfrm>
                <a:off x="4488" y="3772"/>
                <a:ext cx="5" cy="4"/>
              </a:xfrm>
              <a:prstGeom prst="line">
                <a:avLst/>
              </a:prstGeom>
              <a:noFill/>
              <a:ln w="0">
                <a:solidFill>
                  <a:schemeClr val="tx1"/>
                </a:solidFill>
                <a:round/>
                <a:headEnd/>
                <a:tailEnd/>
              </a:ln>
            </p:spPr>
            <p:txBody>
              <a:bodyPr/>
              <a:lstStyle/>
              <a:p>
                <a:endParaRPr lang="en-US" sz="2133"/>
              </a:p>
            </p:txBody>
          </p:sp>
          <p:sp>
            <p:nvSpPr>
              <p:cNvPr id="67189" name="Line 516"/>
              <p:cNvSpPr>
                <a:spLocks noChangeShapeType="1"/>
              </p:cNvSpPr>
              <p:nvPr/>
            </p:nvSpPr>
            <p:spPr bwMode="auto">
              <a:xfrm>
                <a:off x="4493" y="3776"/>
                <a:ext cx="5" cy="9"/>
              </a:xfrm>
              <a:prstGeom prst="line">
                <a:avLst/>
              </a:prstGeom>
              <a:noFill/>
              <a:ln w="0">
                <a:solidFill>
                  <a:schemeClr val="tx1"/>
                </a:solidFill>
                <a:round/>
                <a:headEnd/>
                <a:tailEnd/>
              </a:ln>
            </p:spPr>
            <p:txBody>
              <a:bodyPr/>
              <a:lstStyle/>
              <a:p>
                <a:endParaRPr lang="en-US" sz="2133"/>
              </a:p>
            </p:txBody>
          </p:sp>
          <p:sp>
            <p:nvSpPr>
              <p:cNvPr id="67190" name="Line 517"/>
              <p:cNvSpPr>
                <a:spLocks noChangeShapeType="1"/>
              </p:cNvSpPr>
              <p:nvPr/>
            </p:nvSpPr>
            <p:spPr bwMode="auto">
              <a:xfrm>
                <a:off x="4498" y="3785"/>
                <a:ext cx="1" cy="12"/>
              </a:xfrm>
              <a:prstGeom prst="line">
                <a:avLst/>
              </a:prstGeom>
              <a:noFill/>
              <a:ln w="0">
                <a:solidFill>
                  <a:schemeClr val="tx1"/>
                </a:solidFill>
                <a:round/>
                <a:headEnd/>
                <a:tailEnd/>
              </a:ln>
            </p:spPr>
            <p:txBody>
              <a:bodyPr/>
              <a:lstStyle/>
              <a:p>
                <a:endParaRPr lang="en-US" sz="2133"/>
              </a:p>
            </p:txBody>
          </p:sp>
          <p:sp>
            <p:nvSpPr>
              <p:cNvPr id="67191" name="Line 518"/>
              <p:cNvSpPr>
                <a:spLocks noChangeShapeType="1"/>
              </p:cNvSpPr>
              <p:nvPr/>
            </p:nvSpPr>
            <p:spPr bwMode="auto">
              <a:xfrm flipH="1">
                <a:off x="4493" y="3797"/>
                <a:ext cx="5" cy="9"/>
              </a:xfrm>
              <a:prstGeom prst="line">
                <a:avLst/>
              </a:prstGeom>
              <a:noFill/>
              <a:ln w="0">
                <a:solidFill>
                  <a:schemeClr val="tx1"/>
                </a:solidFill>
                <a:round/>
                <a:headEnd/>
                <a:tailEnd/>
              </a:ln>
            </p:spPr>
            <p:txBody>
              <a:bodyPr/>
              <a:lstStyle/>
              <a:p>
                <a:endParaRPr lang="en-US" sz="2133"/>
              </a:p>
            </p:txBody>
          </p:sp>
          <p:sp>
            <p:nvSpPr>
              <p:cNvPr id="67192" name="Line 519"/>
              <p:cNvSpPr>
                <a:spLocks noChangeShapeType="1"/>
              </p:cNvSpPr>
              <p:nvPr/>
            </p:nvSpPr>
            <p:spPr bwMode="auto">
              <a:xfrm flipH="1">
                <a:off x="4488" y="3806"/>
                <a:ext cx="5" cy="4"/>
              </a:xfrm>
              <a:prstGeom prst="line">
                <a:avLst/>
              </a:prstGeom>
              <a:noFill/>
              <a:ln w="0">
                <a:solidFill>
                  <a:schemeClr val="tx1"/>
                </a:solidFill>
                <a:round/>
                <a:headEnd/>
                <a:tailEnd/>
              </a:ln>
            </p:spPr>
            <p:txBody>
              <a:bodyPr/>
              <a:lstStyle/>
              <a:p>
                <a:endParaRPr lang="en-US" sz="2133"/>
              </a:p>
            </p:txBody>
          </p:sp>
          <p:sp>
            <p:nvSpPr>
              <p:cNvPr id="67193" name="Line 520"/>
              <p:cNvSpPr>
                <a:spLocks noChangeShapeType="1"/>
              </p:cNvSpPr>
              <p:nvPr/>
            </p:nvSpPr>
            <p:spPr bwMode="auto">
              <a:xfrm flipH="1">
                <a:off x="4474" y="3810"/>
                <a:ext cx="14" cy="4"/>
              </a:xfrm>
              <a:prstGeom prst="line">
                <a:avLst/>
              </a:prstGeom>
              <a:noFill/>
              <a:ln w="0">
                <a:solidFill>
                  <a:schemeClr val="tx1"/>
                </a:solidFill>
                <a:round/>
                <a:headEnd/>
                <a:tailEnd/>
              </a:ln>
            </p:spPr>
            <p:txBody>
              <a:bodyPr/>
              <a:lstStyle/>
              <a:p>
                <a:endParaRPr lang="en-US" sz="2133"/>
              </a:p>
            </p:txBody>
          </p:sp>
          <p:sp>
            <p:nvSpPr>
              <p:cNvPr id="67194" name="Line 521"/>
              <p:cNvSpPr>
                <a:spLocks noChangeShapeType="1"/>
              </p:cNvSpPr>
              <p:nvPr/>
            </p:nvSpPr>
            <p:spPr bwMode="auto">
              <a:xfrm flipH="1">
                <a:off x="4431" y="3814"/>
                <a:ext cx="43" cy="1"/>
              </a:xfrm>
              <a:prstGeom prst="line">
                <a:avLst/>
              </a:prstGeom>
              <a:noFill/>
              <a:ln w="0">
                <a:solidFill>
                  <a:schemeClr val="tx1"/>
                </a:solidFill>
                <a:round/>
                <a:headEnd/>
                <a:tailEnd/>
              </a:ln>
            </p:spPr>
            <p:txBody>
              <a:bodyPr/>
              <a:lstStyle/>
              <a:p>
                <a:endParaRPr lang="en-US" sz="2133"/>
              </a:p>
            </p:txBody>
          </p:sp>
          <p:sp>
            <p:nvSpPr>
              <p:cNvPr id="67195" name="Line 522"/>
              <p:cNvSpPr>
                <a:spLocks noChangeShapeType="1"/>
              </p:cNvSpPr>
              <p:nvPr/>
            </p:nvSpPr>
            <p:spPr bwMode="auto">
              <a:xfrm flipH="1">
                <a:off x="4517" y="3767"/>
                <a:ext cx="38" cy="90"/>
              </a:xfrm>
              <a:prstGeom prst="line">
                <a:avLst/>
              </a:prstGeom>
              <a:noFill/>
              <a:ln w="0">
                <a:solidFill>
                  <a:schemeClr val="tx1"/>
                </a:solidFill>
                <a:round/>
                <a:headEnd/>
                <a:tailEnd/>
              </a:ln>
            </p:spPr>
            <p:txBody>
              <a:bodyPr/>
              <a:lstStyle/>
              <a:p>
                <a:endParaRPr lang="en-US" sz="2133"/>
              </a:p>
            </p:txBody>
          </p:sp>
          <p:sp>
            <p:nvSpPr>
              <p:cNvPr id="67196" name="Line 523"/>
              <p:cNvSpPr>
                <a:spLocks noChangeShapeType="1"/>
              </p:cNvSpPr>
              <p:nvPr/>
            </p:nvSpPr>
            <p:spPr bwMode="auto">
              <a:xfrm>
                <a:off x="4555" y="3767"/>
                <a:ext cx="38" cy="90"/>
              </a:xfrm>
              <a:prstGeom prst="line">
                <a:avLst/>
              </a:prstGeom>
              <a:noFill/>
              <a:ln w="0">
                <a:solidFill>
                  <a:schemeClr val="tx1"/>
                </a:solidFill>
                <a:round/>
                <a:headEnd/>
                <a:tailEnd/>
              </a:ln>
            </p:spPr>
            <p:txBody>
              <a:bodyPr/>
              <a:lstStyle/>
              <a:p>
                <a:endParaRPr lang="en-US" sz="2133"/>
              </a:p>
            </p:txBody>
          </p:sp>
          <p:sp>
            <p:nvSpPr>
              <p:cNvPr id="67197" name="Line 524"/>
              <p:cNvSpPr>
                <a:spLocks noChangeShapeType="1"/>
              </p:cNvSpPr>
              <p:nvPr/>
            </p:nvSpPr>
            <p:spPr bwMode="auto">
              <a:xfrm>
                <a:off x="4531" y="3827"/>
                <a:ext cx="48" cy="1"/>
              </a:xfrm>
              <a:prstGeom prst="line">
                <a:avLst/>
              </a:prstGeom>
              <a:noFill/>
              <a:ln w="0">
                <a:solidFill>
                  <a:schemeClr val="tx1"/>
                </a:solidFill>
                <a:round/>
                <a:headEnd/>
                <a:tailEnd/>
              </a:ln>
            </p:spPr>
            <p:txBody>
              <a:bodyPr/>
              <a:lstStyle/>
              <a:p>
                <a:endParaRPr lang="en-US" sz="2133"/>
              </a:p>
            </p:txBody>
          </p:sp>
          <p:sp>
            <p:nvSpPr>
              <p:cNvPr id="67198" name="Line 525"/>
              <p:cNvSpPr>
                <a:spLocks noChangeShapeType="1"/>
              </p:cNvSpPr>
              <p:nvPr/>
            </p:nvSpPr>
            <p:spPr bwMode="auto">
              <a:xfrm flipH="1" flipV="1">
                <a:off x="4679" y="3780"/>
                <a:ext cx="5" cy="9"/>
              </a:xfrm>
              <a:prstGeom prst="line">
                <a:avLst/>
              </a:prstGeom>
              <a:noFill/>
              <a:ln w="0">
                <a:solidFill>
                  <a:schemeClr val="tx1"/>
                </a:solidFill>
                <a:round/>
                <a:headEnd/>
                <a:tailEnd/>
              </a:ln>
            </p:spPr>
            <p:txBody>
              <a:bodyPr/>
              <a:lstStyle/>
              <a:p>
                <a:endParaRPr lang="en-US" sz="2133"/>
              </a:p>
            </p:txBody>
          </p:sp>
          <p:sp>
            <p:nvSpPr>
              <p:cNvPr id="67199" name="Line 526"/>
              <p:cNvSpPr>
                <a:spLocks noChangeShapeType="1"/>
              </p:cNvSpPr>
              <p:nvPr/>
            </p:nvSpPr>
            <p:spPr bwMode="auto">
              <a:xfrm flipH="1" flipV="1">
                <a:off x="4670" y="3772"/>
                <a:ext cx="9" cy="8"/>
              </a:xfrm>
              <a:prstGeom prst="line">
                <a:avLst/>
              </a:prstGeom>
              <a:noFill/>
              <a:ln w="0">
                <a:solidFill>
                  <a:schemeClr val="tx1"/>
                </a:solidFill>
                <a:round/>
                <a:headEnd/>
                <a:tailEnd/>
              </a:ln>
            </p:spPr>
            <p:txBody>
              <a:bodyPr/>
              <a:lstStyle/>
              <a:p>
                <a:endParaRPr lang="en-US" sz="2133"/>
              </a:p>
            </p:txBody>
          </p:sp>
          <p:sp>
            <p:nvSpPr>
              <p:cNvPr id="67200" name="Line 527"/>
              <p:cNvSpPr>
                <a:spLocks noChangeShapeType="1"/>
              </p:cNvSpPr>
              <p:nvPr/>
            </p:nvSpPr>
            <p:spPr bwMode="auto">
              <a:xfrm flipH="1" flipV="1">
                <a:off x="4660" y="3767"/>
                <a:ext cx="10" cy="5"/>
              </a:xfrm>
              <a:prstGeom prst="line">
                <a:avLst/>
              </a:prstGeom>
              <a:noFill/>
              <a:ln w="0">
                <a:solidFill>
                  <a:schemeClr val="tx1"/>
                </a:solidFill>
                <a:round/>
                <a:headEnd/>
                <a:tailEnd/>
              </a:ln>
            </p:spPr>
            <p:txBody>
              <a:bodyPr/>
              <a:lstStyle/>
              <a:p>
                <a:endParaRPr lang="en-US" sz="2133"/>
              </a:p>
            </p:txBody>
          </p:sp>
          <p:sp>
            <p:nvSpPr>
              <p:cNvPr id="67201" name="Line 528"/>
              <p:cNvSpPr>
                <a:spLocks noChangeShapeType="1"/>
              </p:cNvSpPr>
              <p:nvPr/>
            </p:nvSpPr>
            <p:spPr bwMode="auto">
              <a:xfrm flipH="1">
                <a:off x="4641" y="3767"/>
                <a:ext cx="19" cy="1"/>
              </a:xfrm>
              <a:prstGeom prst="line">
                <a:avLst/>
              </a:prstGeom>
              <a:noFill/>
              <a:ln w="0">
                <a:solidFill>
                  <a:schemeClr val="tx1"/>
                </a:solidFill>
                <a:round/>
                <a:headEnd/>
                <a:tailEnd/>
              </a:ln>
            </p:spPr>
            <p:txBody>
              <a:bodyPr/>
              <a:lstStyle/>
              <a:p>
                <a:endParaRPr lang="en-US" sz="2133"/>
              </a:p>
            </p:txBody>
          </p:sp>
          <p:sp>
            <p:nvSpPr>
              <p:cNvPr id="67202" name="Line 529"/>
              <p:cNvSpPr>
                <a:spLocks noChangeShapeType="1"/>
              </p:cNvSpPr>
              <p:nvPr/>
            </p:nvSpPr>
            <p:spPr bwMode="auto">
              <a:xfrm flipH="1">
                <a:off x="4632" y="3767"/>
                <a:ext cx="9" cy="5"/>
              </a:xfrm>
              <a:prstGeom prst="line">
                <a:avLst/>
              </a:prstGeom>
              <a:noFill/>
              <a:ln w="0">
                <a:solidFill>
                  <a:schemeClr val="tx1"/>
                </a:solidFill>
                <a:round/>
                <a:headEnd/>
                <a:tailEnd/>
              </a:ln>
            </p:spPr>
            <p:txBody>
              <a:bodyPr/>
              <a:lstStyle/>
              <a:p>
                <a:endParaRPr lang="en-US" sz="2133"/>
              </a:p>
            </p:txBody>
          </p:sp>
          <p:sp>
            <p:nvSpPr>
              <p:cNvPr id="67203" name="Line 530"/>
              <p:cNvSpPr>
                <a:spLocks noChangeShapeType="1"/>
              </p:cNvSpPr>
              <p:nvPr/>
            </p:nvSpPr>
            <p:spPr bwMode="auto">
              <a:xfrm flipH="1">
                <a:off x="4622" y="3772"/>
                <a:ext cx="10" cy="8"/>
              </a:xfrm>
              <a:prstGeom prst="line">
                <a:avLst/>
              </a:prstGeom>
              <a:noFill/>
              <a:ln w="0">
                <a:solidFill>
                  <a:schemeClr val="tx1"/>
                </a:solidFill>
                <a:round/>
                <a:headEnd/>
                <a:tailEnd/>
              </a:ln>
            </p:spPr>
            <p:txBody>
              <a:bodyPr/>
              <a:lstStyle/>
              <a:p>
                <a:endParaRPr lang="en-US" sz="2133"/>
              </a:p>
            </p:txBody>
          </p:sp>
          <p:sp>
            <p:nvSpPr>
              <p:cNvPr id="67204" name="Line 531"/>
              <p:cNvSpPr>
                <a:spLocks noChangeShapeType="1"/>
              </p:cNvSpPr>
              <p:nvPr/>
            </p:nvSpPr>
            <p:spPr bwMode="auto">
              <a:xfrm flipH="1">
                <a:off x="4617" y="3780"/>
                <a:ext cx="5" cy="9"/>
              </a:xfrm>
              <a:prstGeom prst="line">
                <a:avLst/>
              </a:prstGeom>
              <a:noFill/>
              <a:ln w="0">
                <a:solidFill>
                  <a:schemeClr val="tx1"/>
                </a:solidFill>
                <a:round/>
                <a:headEnd/>
                <a:tailEnd/>
              </a:ln>
            </p:spPr>
            <p:txBody>
              <a:bodyPr/>
              <a:lstStyle/>
              <a:p>
                <a:endParaRPr lang="en-US" sz="2133"/>
              </a:p>
            </p:txBody>
          </p:sp>
          <p:sp>
            <p:nvSpPr>
              <p:cNvPr id="67205" name="Line 532"/>
              <p:cNvSpPr>
                <a:spLocks noChangeShapeType="1"/>
              </p:cNvSpPr>
              <p:nvPr/>
            </p:nvSpPr>
            <p:spPr bwMode="auto">
              <a:xfrm flipH="1">
                <a:off x="4613" y="3789"/>
                <a:ext cx="4" cy="13"/>
              </a:xfrm>
              <a:prstGeom prst="line">
                <a:avLst/>
              </a:prstGeom>
              <a:noFill/>
              <a:ln w="0">
                <a:solidFill>
                  <a:schemeClr val="tx1"/>
                </a:solidFill>
                <a:round/>
                <a:headEnd/>
                <a:tailEnd/>
              </a:ln>
            </p:spPr>
            <p:txBody>
              <a:bodyPr/>
              <a:lstStyle/>
              <a:p>
                <a:endParaRPr lang="en-US" sz="2133"/>
              </a:p>
            </p:txBody>
          </p:sp>
          <p:sp>
            <p:nvSpPr>
              <p:cNvPr id="67206" name="Line 533"/>
              <p:cNvSpPr>
                <a:spLocks noChangeShapeType="1"/>
              </p:cNvSpPr>
              <p:nvPr/>
            </p:nvSpPr>
            <p:spPr bwMode="auto">
              <a:xfrm>
                <a:off x="4613" y="3802"/>
                <a:ext cx="1" cy="21"/>
              </a:xfrm>
              <a:prstGeom prst="line">
                <a:avLst/>
              </a:prstGeom>
              <a:noFill/>
              <a:ln w="0">
                <a:solidFill>
                  <a:schemeClr val="tx1"/>
                </a:solidFill>
                <a:round/>
                <a:headEnd/>
                <a:tailEnd/>
              </a:ln>
            </p:spPr>
            <p:txBody>
              <a:bodyPr/>
              <a:lstStyle/>
              <a:p>
                <a:endParaRPr lang="en-US" sz="2133"/>
              </a:p>
            </p:txBody>
          </p:sp>
          <p:sp>
            <p:nvSpPr>
              <p:cNvPr id="67207" name="Line 534"/>
              <p:cNvSpPr>
                <a:spLocks noChangeShapeType="1"/>
              </p:cNvSpPr>
              <p:nvPr/>
            </p:nvSpPr>
            <p:spPr bwMode="auto">
              <a:xfrm>
                <a:off x="4613" y="3823"/>
                <a:ext cx="4" cy="13"/>
              </a:xfrm>
              <a:prstGeom prst="line">
                <a:avLst/>
              </a:prstGeom>
              <a:noFill/>
              <a:ln w="0">
                <a:solidFill>
                  <a:schemeClr val="tx1"/>
                </a:solidFill>
                <a:round/>
                <a:headEnd/>
                <a:tailEnd/>
              </a:ln>
            </p:spPr>
            <p:txBody>
              <a:bodyPr/>
              <a:lstStyle/>
              <a:p>
                <a:endParaRPr lang="en-US" sz="2133"/>
              </a:p>
            </p:txBody>
          </p:sp>
          <p:sp>
            <p:nvSpPr>
              <p:cNvPr id="67208" name="Line 535"/>
              <p:cNvSpPr>
                <a:spLocks noChangeShapeType="1"/>
              </p:cNvSpPr>
              <p:nvPr/>
            </p:nvSpPr>
            <p:spPr bwMode="auto">
              <a:xfrm>
                <a:off x="4617" y="3836"/>
                <a:ext cx="5" cy="8"/>
              </a:xfrm>
              <a:prstGeom prst="line">
                <a:avLst/>
              </a:prstGeom>
              <a:noFill/>
              <a:ln w="0">
                <a:solidFill>
                  <a:schemeClr val="tx1"/>
                </a:solidFill>
                <a:round/>
                <a:headEnd/>
                <a:tailEnd/>
              </a:ln>
            </p:spPr>
            <p:txBody>
              <a:bodyPr/>
              <a:lstStyle/>
              <a:p>
                <a:endParaRPr lang="en-US" sz="2133"/>
              </a:p>
            </p:txBody>
          </p:sp>
          <p:sp>
            <p:nvSpPr>
              <p:cNvPr id="67209" name="Line 536"/>
              <p:cNvSpPr>
                <a:spLocks noChangeShapeType="1"/>
              </p:cNvSpPr>
              <p:nvPr/>
            </p:nvSpPr>
            <p:spPr bwMode="auto">
              <a:xfrm>
                <a:off x="4622" y="3844"/>
                <a:ext cx="10" cy="9"/>
              </a:xfrm>
              <a:prstGeom prst="line">
                <a:avLst/>
              </a:prstGeom>
              <a:noFill/>
              <a:ln w="0">
                <a:solidFill>
                  <a:schemeClr val="tx1"/>
                </a:solidFill>
                <a:round/>
                <a:headEnd/>
                <a:tailEnd/>
              </a:ln>
            </p:spPr>
            <p:txBody>
              <a:bodyPr/>
              <a:lstStyle/>
              <a:p>
                <a:endParaRPr lang="en-US" sz="2133"/>
              </a:p>
            </p:txBody>
          </p:sp>
          <p:sp>
            <p:nvSpPr>
              <p:cNvPr id="67210" name="Line 537"/>
              <p:cNvSpPr>
                <a:spLocks noChangeShapeType="1"/>
              </p:cNvSpPr>
              <p:nvPr/>
            </p:nvSpPr>
            <p:spPr bwMode="auto">
              <a:xfrm>
                <a:off x="4632" y="3853"/>
                <a:ext cx="9" cy="4"/>
              </a:xfrm>
              <a:prstGeom prst="line">
                <a:avLst/>
              </a:prstGeom>
              <a:noFill/>
              <a:ln w="0">
                <a:solidFill>
                  <a:schemeClr val="tx1"/>
                </a:solidFill>
                <a:round/>
                <a:headEnd/>
                <a:tailEnd/>
              </a:ln>
            </p:spPr>
            <p:txBody>
              <a:bodyPr/>
              <a:lstStyle/>
              <a:p>
                <a:endParaRPr lang="en-US" sz="2133"/>
              </a:p>
            </p:txBody>
          </p:sp>
          <p:sp>
            <p:nvSpPr>
              <p:cNvPr id="67211" name="Line 538"/>
              <p:cNvSpPr>
                <a:spLocks noChangeShapeType="1"/>
              </p:cNvSpPr>
              <p:nvPr/>
            </p:nvSpPr>
            <p:spPr bwMode="auto">
              <a:xfrm>
                <a:off x="4641" y="3857"/>
                <a:ext cx="19" cy="1"/>
              </a:xfrm>
              <a:prstGeom prst="line">
                <a:avLst/>
              </a:prstGeom>
              <a:noFill/>
              <a:ln w="0">
                <a:solidFill>
                  <a:schemeClr val="tx1"/>
                </a:solidFill>
                <a:round/>
                <a:headEnd/>
                <a:tailEnd/>
              </a:ln>
            </p:spPr>
            <p:txBody>
              <a:bodyPr/>
              <a:lstStyle/>
              <a:p>
                <a:endParaRPr lang="en-US" sz="2133"/>
              </a:p>
            </p:txBody>
          </p:sp>
          <p:sp>
            <p:nvSpPr>
              <p:cNvPr id="67212" name="Line 539"/>
              <p:cNvSpPr>
                <a:spLocks noChangeShapeType="1"/>
              </p:cNvSpPr>
              <p:nvPr/>
            </p:nvSpPr>
            <p:spPr bwMode="auto">
              <a:xfrm flipV="1">
                <a:off x="4660" y="3853"/>
                <a:ext cx="10" cy="4"/>
              </a:xfrm>
              <a:prstGeom prst="line">
                <a:avLst/>
              </a:prstGeom>
              <a:noFill/>
              <a:ln w="0">
                <a:solidFill>
                  <a:schemeClr val="tx1"/>
                </a:solidFill>
                <a:round/>
                <a:headEnd/>
                <a:tailEnd/>
              </a:ln>
            </p:spPr>
            <p:txBody>
              <a:bodyPr/>
              <a:lstStyle/>
              <a:p>
                <a:endParaRPr lang="en-US" sz="2133"/>
              </a:p>
            </p:txBody>
          </p:sp>
          <p:sp>
            <p:nvSpPr>
              <p:cNvPr id="67213" name="Line 540"/>
              <p:cNvSpPr>
                <a:spLocks noChangeShapeType="1"/>
              </p:cNvSpPr>
              <p:nvPr/>
            </p:nvSpPr>
            <p:spPr bwMode="auto">
              <a:xfrm flipV="1">
                <a:off x="4670" y="3844"/>
                <a:ext cx="9" cy="9"/>
              </a:xfrm>
              <a:prstGeom prst="line">
                <a:avLst/>
              </a:prstGeom>
              <a:noFill/>
              <a:ln w="0">
                <a:solidFill>
                  <a:schemeClr val="tx1"/>
                </a:solidFill>
                <a:round/>
                <a:headEnd/>
                <a:tailEnd/>
              </a:ln>
            </p:spPr>
            <p:txBody>
              <a:bodyPr/>
              <a:lstStyle/>
              <a:p>
                <a:endParaRPr lang="en-US" sz="2133"/>
              </a:p>
            </p:txBody>
          </p:sp>
          <p:sp>
            <p:nvSpPr>
              <p:cNvPr id="67214" name="Line 541"/>
              <p:cNvSpPr>
                <a:spLocks noChangeShapeType="1"/>
              </p:cNvSpPr>
              <p:nvPr/>
            </p:nvSpPr>
            <p:spPr bwMode="auto">
              <a:xfrm flipV="1">
                <a:off x="4679" y="3836"/>
                <a:ext cx="5" cy="8"/>
              </a:xfrm>
              <a:prstGeom prst="line">
                <a:avLst/>
              </a:prstGeom>
              <a:noFill/>
              <a:ln w="0">
                <a:solidFill>
                  <a:schemeClr val="tx1"/>
                </a:solidFill>
                <a:round/>
                <a:headEnd/>
                <a:tailEnd/>
              </a:ln>
            </p:spPr>
            <p:txBody>
              <a:bodyPr/>
              <a:lstStyle/>
              <a:p>
                <a:endParaRPr lang="en-US" sz="2133"/>
              </a:p>
            </p:txBody>
          </p:sp>
          <p:sp>
            <p:nvSpPr>
              <p:cNvPr id="67215" name="Line 542"/>
              <p:cNvSpPr>
                <a:spLocks noChangeShapeType="1"/>
              </p:cNvSpPr>
              <p:nvPr/>
            </p:nvSpPr>
            <p:spPr bwMode="auto">
              <a:xfrm>
                <a:off x="4718" y="3767"/>
                <a:ext cx="1" cy="90"/>
              </a:xfrm>
              <a:prstGeom prst="line">
                <a:avLst/>
              </a:prstGeom>
              <a:noFill/>
              <a:ln w="0">
                <a:solidFill>
                  <a:schemeClr val="tx1"/>
                </a:solidFill>
                <a:round/>
                <a:headEnd/>
                <a:tailEnd/>
              </a:ln>
            </p:spPr>
            <p:txBody>
              <a:bodyPr/>
              <a:lstStyle/>
              <a:p>
                <a:endParaRPr lang="en-US" sz="2133"/>
              </a:p>
            </p:txBody>
          </p:sp>
          <p:sp>
            <p:nvSpPr>
              <p:cNvPr id="67216" name="Line 543"/>
              <p:cNvSpPr>
                <a:spLocks noChangeShapeType="1"/>
              </p:cNvSpPr>
              <p:nvPr/>
            </p:nvSpPr>
            <p:spPr bwMode="auto">
              <a:xfrm>
                <a:off x="4775" y="3767"/>
                <a:ext cx="1" cy="90"/>
              </a:xfrm>
              <a:prstGeom prst="line">
                <a:avLst/>
              </a:prstGeom>
              <a:noFill/>
              <a:ln w="0">
                <a:solidFill>
                  <a:schemeClr val="tx1"/>
                </a:solidFill>
                <a:round/>
                <a:headEnd/>
                <a:tailEnd/>
              </a:ln>
            </p:spPr>
            <p:txBody>
              <a:bodyPr/>
              <a:lstStyle/>
              <a:p>
                <a:endParaRPr lang="en-US" sz="2133"/>
              </a:p>
            </p:txBody>
          </p:sp>
          <p:sp>
            <p:nvSpPr>
              <p:cNvPr id="67217" name="Line 544"/>
              <p:cNvSpPr>
                <a:spLocks noChangeShapeType="1"/>
              </p:cNvSpPr>
              <p:nvPr/>
            </p:nvSpPr>
            <p:spPr bwMode="auto">
              <a:xfrm>
                <a:off x="4741" y="3767"/>
                <a:ext cx="68" cy="1"/>
              </a:xfrm>
              <a:prstGeom prst="line">
                <a:avLst/>
              </a:prstGeom>
              <a:noFill/>
              <a:ln w="0">
                <a:solidFill>
                  <a:schemeClr val="tx1"/>
                </a:solidFill>
                <a:round/>
                <a:headEnd/>
                <a:tailEnd/>
              </a:ln>
            </p:spPr>
            <p:txBody>
              <a:bodyPr/>
              <a:lstStyle/>
              <a:p>
                <a:endParaRPr lang="en-US" sz="2133"/>
              </a:p>
            </p:txBody>
          </p:sp>
          <p:sp>
            <p:nvSpPr>
              <p:cNvPr id="67218" name="Line 545"/>
              <p:cNvSpPr>
                <a:spLocks noChangeShapeType="1"/>
              </p:cNvSpPr>
              <p:nvPr/>
            </p:nvSpPr>
            <p:spPr bwMode="auto">
              <a:xfrm>
                <a:off x="4818" y="3767"/>
                <a:ext cx="38" cy="43"/>
              </a:xfrm>
              <a:prstGeom prst="line">
                <a:avLst/>
              </a:prstGeom>
              <a:noFill/>
              <a:ln w="0">
                <a:solidFill>
                  <a:schemeClr val="tx1"/>
                </a:solidFill>
                <a:round/>
                <a:headEnd/>
                <a:tailEnd/>
              </a:ln>
            </p:spPr>
            <p:txBody>
              <a:bodyPr/>
              <a:lstStyle/>
              <a:p>
                <a:endParaRPr lang="en-US" sz="2133"/>
              </a:p>
            </p:txBody>
          </p:sp>
          <p:sp>
            <p:nvSpPr>
              <p:cNvPr id="67219" name="Line 546"/>
              <p:cNvSpPr>
                <a:spLocks noChangeShapeType="1"/>
              </p:cNvSpPr>
              <p:nvPr/>
            </p:nvSpPr>
            <p:spPr bwMode="auto">
              <a:xfrm>
                <a:off x="4856" y="3810"/>
                <a:ext cx="1" cy="47"/>
              </a:xfrm>
              <a:prstGeom prst="line">
                <a:avLst/>
              </a:prstGeom>
              <a:noFill/>
              <a:ln w="0">
                <a:solidFill>
                  <a:schemeClr val="tx1"/>
                </a:solidFill>
                <a:round/>
                <a:headEnd/>
                <a:tailEnd/>
              </a:ln>
            </p:spPr>
            <p:txBody>
              <a:bodyPr/>
              <a:lstStyle/>
              <a:p>
                <a:endParaRPr lang="en-US" sz="2133"/>
              </a:p>
            </p:txBody>
          </p:sp>
          <p:sp>
            <p:nvSpPr>
              <p:cNvPr id="67220" name="Line 547"/>
              <p:cNvSpPr>
                <a:spLocks noChangeShapeType="1"/>
              </p:cNvSpPr>
              <p:nvPr/>
            </p:nvSpPr>
            <p:spPr bwMode="auto">
              <a:xfrm flipH="1">
                <a:off x="4856" y="3767"/>
                <a:ext cx="39" cy="43"/>
              </a:xfrm>
              <a:prstGeom prst="line">
                <a:avLst/>
              </a:prstGeom>
              <a:noFill/>
              <a:ln w="0">
                <a:solidFill>
                  <a:schemeClr val="tx1"/>
                </a:solidFill>
                <a:round/>
                <a:headEnd/>
                <a:tailEnd/>
              </a:ln>
            </p:spPr>
            <p:txBody>
              <a:bodyPr/>
              <a:lstStyle/>
              <a:p>
                <a:endParaRPr lang="en-US" sz="2133"/>
              </a:p>
            </p:txBody>
          </p:sp>
          <p:sp>
            <p:nvSpPr>
              <p:cNvPr id="67221" name="Line 548"/>
              <p:cNvSpPr>
                <a:spLocks noChangeShapeType="1"/>
              </p:cNvSpPr>
              <p:nvPr/>
            </p:nvSpPr>
            <p:spPr bwMode="auto">
              <a:xfrm flipH="1" flipV="1">
                <a:off x="3244" y="3860"/>
                <a:ext cx="4" cy="9"/>
              </a:xfrm>
              <a:prstGeom prst="line">
                <a:avLst/>
              </a:prstGeom>
              <a:noFill/>
              <a:ln w="0">
                <a:solidFill>
                  <a:schemeClr val="tx1"/>
                </a:solidFill>
                <a:round/>
                <a:headEnd/>
                <a:tailEnd/>
              </a:ln>
            </p:spPr>
            <p:txBody>
              <a:bodyPr/>
              <a:lstStyle/>
              <a:p>
                <a:endParaRPr lang="en-US" sz="2133"/>
              </a:p>
            </p:txBody>
          </p:sp>
          <p:sp>
            <p:nvSpPr>
              <p:cNvPr id="67222" name="Line 549"/>
              <p:cNvSpPr>
                <a:spLocks noChangeShapeType="1"/>
              </p:cNvSpPr>
              <p:nvPr/>
            </p:nvSpPr>
            <p:spPr bwMode="auto">
              <a:xfrm flipH="1" flipV="1">
                <a:off x="3234" y="3852"/>
                <a:ext cx="10" cy="8"/>
              </a:xfrm>
              <a:prstGeom prst="line">
                <a:avLst/>
              </a:prstGeom>
              <a:noFill/>
              <a:ln w="0">
                <a:solidFill>
                  <a:schemeClr val="tx1"/>
                </a:solidFill>
                <a:round/>
                <a:headEnd/>
                <a:tailEnd/>
              </a:ln>
            </p:spPr>
            <p:txBody>
              <a:bodyPr/>
              <a:lstStyle/>
              <a:p>
                <a:endParaRPr lang="en-US" sz="2133"/>
              </a:p>
            </p:txBody>
          </p:sp>
          <p:sp>
            <p:nvSpPr>
              <p:cNvPr id="67223" name="Line 550"/>
              <p:cNvSpPr>
                <a:spLocks noChangeShapeType="1"/>
              </p:cNvSpPr>
              <p:nvPr/>
            </p:nvSpPr>
            <p:spPr bwMode="auto">
              <a:xfrm flipH="1" flipV="1">
                <a:off x="3225" y="3847"/>
                <a:ext cx="9" cy="5"/>
              </a:xfrm>
              <a:prstGeom prst="line">
                <a:avLst/>
              </a:prstGeom>
              <a:noFill/>
              <a:ln w="0">
                <a:solidFill>
                  <a:schemeClr val="tx1"/>
                </a:solidFill>
                <a:round/>
                <a:headEnd/>
                <a:tailEnd/>
              </a:ln>
            </p:spPr>
            <p:txBody>
              <a:bodyPr/>
              <a:lstStyle/>
              <a:p>
                <a:endParaRPr lang="en-US" sz="2133"/>
              </a:p>
            </p:txBody>
          </p:sp>
          <p:sp>
            <p:nvSpPr>
              <p:cNvPr id="67224" name="Line 551"/>
              <p:cNvSpPr>
                <a:spLocks noChangeShapeType="1"/>
              </p:cNvSpPr>
              <p:nvPr/>
            </p:nvSpPr>
            <p:spPr bwMode="auto">
              <a:xfrm flipH="1">
                <a:off x="3205" y="3847"/>
                <a:ext cx="20" cy="1"/>
              </a:xfrm>
              <a:prstGeom prst="line">
                <a:avLst/>
              </a:prstGeom>
              <a:noFill/>
              <a:ln w="0">
                <a:solidFill>
                  <a:schemeClr val="tx1"/>
                </a:solidFill>
                <a:round/>
                <a:headEnd/>
                <a:tailEnd/>
              </a:ln>
            </p:spPr>
            <p:txBody>
              <a:bodyPr/>
              <a:lstStyle/>
              <a:p>
                <a:endParaRPr lang="en-US" sz="2133"/>
              </a:p>
            </p:txBody>
          </p:sp>
          <p:sp>
            <p:nvSpPr>
              <p:cNvPr id="67225" name="Line 552"/>
              <p:cNvSpPr>
                <a:spLocks noChangeShapeType="1"/>
              </p:cNvSpPr>
              <p:nvPr/>
            </p:nvSpPr>
            <p:spPr bwMode="auto">
              <a:xfrm flipH="1">
                <a:off x="3196" y="3847"/>
                <a:ext cx="9" cy="5"/>
              </a:xfrm>
              <a:prstGeom prst="line">
                <a:avLst/>
              </a:prstGeom>
              <a:noFill/>
              <a:ln w="0">
                <a:solidFill>
                  <a:schemeClr val="tx1"/>
                </a:solidFill>
                <a:round/>
                <a:headEnd/>
                <a:tailEnd/>
              </a:ln>
            </p:spPr>
            <p:txBody>
              <a:bodyPr/>
              <a:lstStyle/>
              <a:p>
                <a:endParaRPr lang="en-US" sz="2133"/>
              </a:p>
            </p:txBody>
          </p:sp>
          <p:sp>
            <p:nvSpPr>
              <p:cNvPr id="67226" name="Line 553"/>
              <p:cNvSpPr>
                <a:spLocks noChangeShapeType="1"/>
              </p:cNvSpPr>
              <p:nvPr/>
            </p:nvSpPr>
            <p:spPr bwMode="auto">
              <a:xfrm flipH="1">
                <a:off x="3186" y="3852"/>
                <a:ext cx="10" cy="8"/>
              </a:xfrm>
              <a:prstGeom prst="line">
                <a:avLst/>
              </a:prstGeom>
              <a:noFill/>
              <a:ln w="0">
                <a:solidFill>
                  <a:schemeClr val="tx1"/>
                </a:solidFill>
                <a:round/>
                <a:headEnd/>
                <a:tailEnd/>
              </a:ln>
            </p:spPr>
            <p:txBody>
              <a:bodyPr/>
              <a:lstStyle/>
              <a:p>
                <a:endParaRPr lang="en-US" sz="2133"/>
              </a:p>
            </p:txBody>
          </p:sp>
          <p:sp>
            <p:nvSpPr>
              <p:cNvPr id="67227" name="Line 554"/>
              <p:cNvSpPr>
                <a:spLocks noChangeShapeType="1"/>
              </p:cNvSpPr>
              <p:nvPr/>
            </p:nvSpPr>
            <p:spPr bwMode="auto">
              <a:xfrm flipH="1">
                <a:off x="3181" y="3860"/>
                <a:ext cx="5" cy="9"/>
              </a:xfrm>
              <a:prstGeom prst="line">
                <a:avLst/>
              </a:prstGeom>
              <a:noFill/>
              <a:ln w="0">
                <a:solidFill>
                  <a:schemeClr val="tx1"/>
                </a:solidFill>
                <a:round/>
                <a:headEnd/>
                <a:tailEnd/>
              </a:ln>
            </p:spPr>
            <p:txBody>
              <a:bodyPr/>
              <a:lstStyle/>
              <a:p>
                <a:endParaRPr lang="en-US" sz="2133"/>
              </a:p>
            </p:txBody>
          </p:sp>
          <p:sp>
            <p:nvSpPr>
              <p:cNvPr id="67228" name="Line 555"/>
              <p:cNvSpPr>
                <a:spLocks noChangeShapeType="1"/>
              </p:cNvSpPr>
              <p:nvPr/>
            </p:nvSpPr>
            <p:spPr bwMode="auto">
              <a:xfrm flipH="1">
                <a:off x="3177" y="3869"/>
                <a:ext cx="4" cy="12"/>
              </a:xfrm>
              <a:prstGeom prst="line">
                <a:avLst/>
              </a:prstGeom>
              <a:noFill/>
              <a:ln w="0">
                <a:solidFill>
                  <a:schemeClr val="tx1"/>
                </a:solidFill>
                <a:round/>
                <a:headEnd/>
                <a:tailEnd/>
              </a:ln>
            </p:spPr>
            <p:txBody>
              <a:bodyPr/>
              <a:lstStyle/>
              <a:p>
                <a:endParaRPr lang="en-US" sz="2133"/>
              </a:p>
            </p:txBody>
          </p:sp>
          <p:sp>
            <p:nvSpPr>
              <p:cNvPr id="67229" name="Line 556"/>
              <p:cNvSpPr>
                <a:spLocks noChangeShapeType="1"/>
              </p:cNvSpPr>
              <p:nvPr/>
            </p:nvSpPr>
            <p:spPr bwMode="auto">
              <a:xfrm>
                <a:off x="3177" y="3881"/>
                <a:ext cx="1" cy="22"/>
              </a:xfrm>
              <a:prstGeom prst="line">
                <a:avLst/>
              </a:prstGeom>
              <a:noFill/>
              <a:ln w="0">
                <a:solidFill>
                  <a:schemeClr val="tx1"/>
                </a:solidFill>
                <a:round/>
                <a:headEnd/>
                <a:tailEnd/>
              </a:ln>
            </p:spPr>
            <p:txBody>
              <a:bodyPr/>
              <a:lstStyle/>
              <a:p>
                <a:endParaRPr lang="en-US" sz="2133"/>
              </a:p>
            </p:txBody>
          </p:sp>
          <p:sp>
            <p:nvSpPr>
              <p:cNvPr id="67230" name="Line 557"/>
              <p:cNvSpPr>
                <a:spLocks noChangeShapeType="1"/>
              </p:cNvSpPr>
              <p:nvPr/>
            </p:nvSpPr>
            <p:spPr bwMode="auto">
              <a:xfrm>
                <a:off x="3177" y="3903"/>
                <a:ext cx="4" cy="13"/>
              </a:xfrm>
              <a:prstGeom prst="line">
                <a:avLst/>
              </a:prstGeom>
              <a:noFill/>
              <a:ln w="0">
                <a:solidFill>
                  <a:schemeClr val="tx1"/>
                </a:solidFill>
                <a:round/>
                <a:headEnd/>
                <a:tailEnd/>
              </a:ln>
            </p:spPr>
            <p:txBody>
              <a:bodyPr/>
              <a:lstStyle/>
              <a:p>
                <a:endParaRPr lang="en-US" sz="2133"/>
              </a:p>
            </p:txBody>
          </p:sp>
          <p:sp>
            <p:nvSpPr>
              <p:cNvPr id="67231" name="Line 558"/>
              <p:cNvSpPr>
                <a:spLocks noChangeShapeType="1"/>
              </p:cNvSpPr>
              <p:nvPr/>
            </p:nvSpPr>
            <p:spPr bwMode="auto">
              <a:xfrm>
                <a:off x="3181" y="3916"/>
                <a:ext cx="5" cy="8"/>
              </a:xfrm>
              <a:prstGeom prst="line">
                <a:avLst/>
              </a:prstGeom>
              <a:noFill/>
              <a:ln w="0">
                <a:solidFill>
                  <a:schemeClr val="tx1"/>
                </a:solidFill>
                <a:round/>
                <a:headEnd/>
                <a:tailEnd/>
              </a:ln>
            </p:spPr>
            <p:txBody>
              <a:bodyPr/>
              <a:lstStyle/>
              <a:p>
                <a:endParaRPr lang="en-US" sz="2133"/>
              </a:p>
            </p:txBody>
          </p:sp>
          <p:sp>
            <p:nvSpPr>
              <p:cNvPr id="67232" name="Line 559"/>
              <p:cNvSpPr>
                <a:spLocks noChangeShapeType="1"/>
              </p:cNvSpPr>
              <p:nvPr/>
            </p:nvSpPr>
            <p:spPr bwMode="auto">
              <a:xfrm>
                <a:off x="3186" y="3924"/>
                <a:ext cx="10" cy="9"/>
              </a:xfrm>
              <a:prstGeom prst="line">
                <a:avLst/>
              </a:prstGeom>
              <a:noFill/>
              <a:ln w="0">
                <a:solidFill>
                  <a:schemeClr val="tx1"/>
                </a:solidFill>
                <a:round/>
                <a:headEnd/>
                <a:tailEnd/>
              </a:ln>
            </p:spPr>
            <p:txBody>
              <a:bodyPr/>
              <a:lstStyle/>
              <a:p>
                <a:endParaRPr lang="en-US" sz="2133"/>
              </a:p>
            </p:txBody>
          </p:sp>
          <p:sp>
            <p:nvSpPr>
              <p:cNvPr id="67233" name="Line 560"/>
              <p:cNvSpPr>
                <a:spLocks noChangeShapeType="1"/>
              </p:cNvSpPr>
              <p:nvPr/>
            </p:nvSpPr>
            <p:spPr bwMode="auto">
              <a:xfrm>
                <a:off x="3196" y="3933"/>
                <a:ext cx="9" cy="4"/>
              </a:xfrm>
              <a:prstGeom prst="line">
                <a:avLst/>
              </a:prstGeom>
              <a:noFill/>
              <a:ln w="0">
                <a:solidFill>
                  <a:schemeClr val="tx1"/>
                </a:solidFill>
                <a:round/>
                <a:headEnd/>
                <a:tailEnd/>
              </a:ln>
            </p:spPr>
            <p:txBody>
              <a:bodyPr/>
              <a:lstStyle/>
              <a:p>
                <a:endParaRPr lang="en-US" sz="2133"/>
              </a:p>
            </p:txBody>
          </p:sp>
          <p:sp>
            <p:nvSpPr>
              <p:cNvPr id="67234" name="Line 561"/>
              <p:cNvSpPr>
                <a:spLocks noChangeShapeType="1"/>
              </p:cNvSpPr>
              <p:nvPr/>
            </p:nvSpPr>
            <p:spPr bwMode="auto">
              <a:xfrm>
                <a:off x="3205" y="3937"/>
                <a:ext cx="20" cy="1"/>
              </a:xfrm>
              <a:prstGeom prst="line">
                <a:avLst/>
              </a:prstGeom>
              <a:noFill/>
              <a:ln w="0">
                <a:solidFill>
                  <a:schemeClr val="tx1"/>
                </a:solidFill>
                <a:round/>
                <a:headEnd/>
                <a:tailEnd/>
              </a:ln>
            </p:spPr>
            <p:txBody>
              <a:bodyPr/>
              <a:lstStyle/>
              <a:p>
                <a:endParaRPr lang="en-US" sz="2133"/>
              </a:p>
            </p:txBody>
          </p:sp>
          <p:sp>
            <p:nvSpPr>
              <p:cNvPr id="67235" name="Line 562"/>
              <p:cNvSpPr>
                <a:spLocks noChangeShapeType="1"/>
              </p:cNvSpPr>
              <p:nvPr/>
            </p:nvSpPr>
            <p:spPr bwMode="auto">
              <a:xfrm flipV="1">
                <a:off x="3225" y="3933"/>
                <a:ext cx="9" cy="4"/>
              </a:xfrm>
              <a:prstGeom prst="line">
                <a:avLst/>
              </a:prstGeom>
              <a:noFill/>
              <a:ln w="0">
                <a:solidFill>
                  <a:schemeClr val="tx1"/>
                </a:solidFill>
                <a:round/>
                <a:headEnd/>
                <a:tailEnd/>
              </a:ln>
            </p:spPr>
            <p:txBody>
              <a:bodyPr/>
              <a:lstStyle/>
              <a:p>
                <a:endParaRPr lang="en-US" sz="2133"/>
              </a:p>
            </p:txBody>
          </p:sp>
          <p:sp>
            <p:nvSpPr>
              <p:cNvPr id="67236" name="Line 563"/>
              <p:cNvSpPr>
                <a:spLocks noChangeShapeType="1"/>
              </p:cNvSpPr>
              <p:nvPr/>
            </p:nvSpPr>
            <p:spPr bwMode="auto">
              <a:xfrm flipV="1">
                <a:off x="3234" y="3924"/>
                <a:ext cx="10" cy="9"/>
              </a:xfrm>
              <a:prstGeom prst="line">
                <a:avLst/>
              </a:prstGeom>
              <a:noFill/>
              <a:ln w="0">
                <a:solidFill>
                  <a:schemeClr val="tx1"/>
                </a:solidFill>
                <a:round/>
                <a:headEnd/>
                <a:tailEnd/>
              </a:ln>
            </p:spPr>
            <p:txBody>
              <a:bodyPr/>
              <a:lstStyle/>
              <a:p>
                <a:endParaRPr lang="en-US" sz="2133"/>
              </a:p>
            </p:txBody>
          </p:sp>
          <p:sp>
            <p:nvSpPr>
              <p:cNvPr id="67237" name="Line 564"/>
              <p:cNvSpPr>
                <a:spLocks noChangeShapeType="1"/>
              </p:cNvSpPr>
              <p:nvPr/>
            </p:nvSpPr>
            <p:spPr bwMode="auto">
              <a:xfrm flipV="1">
                <a:off x="3244" y="3916"/>
                <a:ext cx="4" cy="8"/>
              </a:xfrm>
              <a:prstGeom prst="line">
                <a:avLst/>
              </a:prstGeom>
              <a:noFill/>
              <a:ln w="0">
                <a:solidFill>
                  <a:schemeClr val="tx1"/>
                </a:solidFill>
                <a:round/>
                <a:headEnd/>
                <a:tailEnd/>
              </a:ln>
            </p:spPr>
            <p:txBody>
              <a:bodyPr/>
              <a:lstStyle/>
              <a:p>
                <a:endParaRPr lang="en-US" sz="2133"/>
              </a:p>
            </p:txBody>
          </p:sp>
          <p:sp>
            <p:nvSpPr>
              <p:cNvPr id="67238" name="Line 565"/>
              <p:cNvSpPr>
                <a:spLocks noChangeShapeType="1"/>
              </p:cNvSpPr>
              <p:nvPr/>
            </p:nvSpPr>
            <p:spPr bwMode="auto">
              <a:xfrm flipH="1">
                <a:off x="3267" y="3847"/>
                <a:ext cx="39" cy="90"/>
              </a:xfrm>
              <a:prstGeom prst="line">
                <a:avLst/>
              </a:prstGeom>
              <a:noFill/>
              <a:ln w="0">
                <a:solidFill>
                  <a:schemeClr val="tx1"/>
                </a:solidFill>
                <a:round/>
                <a:headEnd/>
                <a:tailEnd/>
              </a:ln>
            </p:spPr>
            <p:txBody>
              <a:bodyPr/>
              <a:lstStyle/>
              <a:p>
                <a:endParaRPr lang="en-US" sz="2133"/>
              </a:p>
            </p:txBody>
          </p:sp>
          <p:sp>
            <p:nvSpPr>
              <p:cNvPr id="67239" name="Line 566"/>
              <p:cNvSpPr>
                <a:spLocks noChangeShapeType="1"/>
              </p:cNvSpPr>
              <p:nvPr/>
            </p:nvSpPr>
            <p:spPr bwMode="auto">
              <a:xfrm>
                <a:off x="3306" y="3847"/>
                <a:ext cx="38" cy="90"/>
              </a:xfrm>
              <a:prstGeom prst="line">
                <a:avLst/>
              </a:prstGeom>
              <a:noFill/>
              <a:ln w="0">
                <a:solidFill>
                  <a:schemeClr val="tx1"/>
                </a:solidFill>
                <a:round/>
                <a:headEnd/>
                <a:tailEnd/>
              </a:ln>
            </p:spPr>
            <p:txBody>
              <a:bodyPr/>
              <a:lstStyle/>
              <a:p>
                <a:endParaRPr lang="en-US" sz="2133"/>
              </a:p>
            </p:txBody>
          </p:sp>
          <p:sp>
            <p:nvSpPr>
              <p:cNvPr id="67240" name="Line 567"/>
              <p:cNvSpPr>
                <a:spLocks noChangeShapeType="1"/>
              </p:cNvSpPr>
              <p:nvPr/>
            </p:nvSpPr>
            <p:spPr bwMode="auto">
              <a:xfrm>
                <a:off x="3282" y="3907"/>
                <a:ext cx="48" cy="1"/>
              </a:xfrm>
              <a:prstGeom prst="line">
                <a:avLst/>
              </a:prstGeom>
              <a:noFill/>
              <a:ln w="0">
                <a:solidFill>
                  <a:schemeClr val="tx1"/>
                </a:solidFill>
                <a:round/>
                <a:headEnd/>
                <a:tailEnd/>
              </a:ln>
            </p:spPr>
            <p:txBody>
              <a:bodyPr/>
              <a:lstStyle/>
              <a:p>
                <a:endParaRPr lang="en-US" sz="2133"/>
              </a:p>
            </p:txBody>
          </p:sp>
          <p:sp>
            <p:nvSpPr>
              <p:cNvPr id="67241" name="Line 568"/>
              <p:cNvSpPr>
                <a:spLocks noChangeShapeType="1"/>
              </p:cNvSpPr>
              <p:nvPr/>
            </p:nvSpPr>
            <p:spPr bwMode="auto">
              <a:xfrm>
                <a:off x="3368" y="3847"/>
                <a:ext cx="1" cy="90"/>
              </a:xfrm>
              <a:prstGeom prst="line">
                <a:avLst/>
              </a:prstGeom>
              <a:noFill/>
              <a:ln w="0">
                <a:solidFill>
                  <a:schemeClr val="tx1"/>
                </a:solidFill>
                <a:round/>
                <a:headEnd/>
                <a:tailEnd/>
              </a:ln>
            </p:spPr>
            <p:txBody>
              <a:bodyPr/>
              <a:lstStyle/>
              <a:p>
                <a:endParaRPr lang="en-US" sz="2133"/>
              </a:p>
            </p:txBody>
          </p:sp>
          <p:sp>
            <p:nvSpPr>
              <p:cNvPr id="67242" name="Line 569"/>
              <p:cNvSpPr>
                <a:spLocks noChangeShapeType="1"/>
              </p:cNvSpPr>
              <p:nvPr/>
            </p:nvSpPr>
            <p:spPr bwMode="auto">
              <a:xfrm>
                <a:off x="3368" y="3847"/>
                <a:ext cx="43" cy="1"/>
              </a:xfrm>
              <a:prstGeom prst="line">
                <a:avLst/>
              </a:prstGeom>
              <a:noFill/>
              <a:ln w="0">
                <a:solidFill>
                  <a:schemeClr val="tx1"/>
                </a:solidFill>
                <a:round/>
                <a:headEnd/>
                <a:tailEnd/>
              </a:ln>
            </p:spPr>
            <p:txBody>
              <a:bodyPr/>
              <a:lstStyle/>
              <a:p>
                <a:endParaRPr lang="en-US" sz="2133"/>
              </a:p>
            </p:txBody>
          </p:sp>
          <p:sp>
            <p:nvSpPr>
              <p:cNvPr id="67243" name="Line 570"/>
              <p:cNvSpPr>
                <a:spLocks noChangeShapeType="1"/>
              </p:cNvSpPr>
              <p:nvPr/>
            </p:nvSpPr>
            <p:spPr bwMode="auto">
              <a:xfrm>
                <a:off x="3411" y="3847"/>
                <a:ext cx="14" cy="5"/>
              </a:xfrm>
              <a:prstGeom prst="line">
                <a:avLst/>
              </a:prstGeom>
              <a:noFill/>
              <a:ln w="0">
                <a:solidFill>
                  <a:schemeClr val="tx1"/>
                </a:solidFill>
                <a:round/>
                <a:headEnd/>
                <a:tailEnd/>
              </a:ln>
            </p:spPr>
            <p:txBody>
              <a:bodyPr/>
              <a:lstStyle/>
              <a:p>
                <a:endParaRPr lang="en-US" sz="2133"/>
              </a:p>
            </p:txBody>
          </p:sp>
          <p:sp>
            <p:nvSpPr>
              <p:cNvPr id="67244" name="Line 571"/>
              <p:cNvSpPr>
                <a:spLocks noChangeShapeType="1"/>
              </p:cNvSpPr>
              <p:nvPr/>
            </p:nvSpPr>
            <p:spPr bwMode="auto">
              <a:xfrm>
                <a:off x="3425" y="3852"/>
                <a:ext cx="5" cy="4"/>
              </a:xfrm>
              <a:prstGeom prst="line">
                <a:avLst/>
              </a:prstGeom>
              <a:noFill/>
              <a:ln w="0">
                <a:solidFill>
                  <a:schemeClr val="tx1"/>
                </a:solidFill>
                <a:round/>
                <a:headEnd/>
                <a:tailEnd/>
              </a:ln>
            </p:spPr>
            <p:txBody>
              <a:bodyPr/>
              <a:lstStyle/>
              <a:p>
                <a:endParaRPr lang="en-US" sz="2133"/>
              </a:p>
            </p:txBody>
          </p:sp>
          <p:sp>
            <p:nvSpPr>
              <p:cNvPr id="67245" name="Line 572"/>
              <p:cNvSpPr>
                <a:spLocks noChangeShapeType="1"/>
              </p:cNvSpPr>
              <p:nvPr/>
            </p:nvSpPr>
            <p:spPr bwMode="auto">
              <a:xfrm>
                <a:off x="3430" y="3856"/>
                <a:ext cx="5" cy="8"/>
              </a:xfrm>
              <a:prstGeom prst="line">
                <a:avLst/>
              </a:prstGeom>
              <a:noFill/>
              <a:ln w="0">
                <a:solidFill>
                  <a:schemeClr val="tx1"/>
                </a:solidFill>
                <a:round/>
                <a:headEnd/>
                <a:tailEnd/>
              </a:ln>
            </p:spPr>
            <p:txBody>
              <a:bodyPr/>
              <a:lstStyle/>
              <a:p>
                <a:endParaRPr lang="en-US" sz="2133"/>
              </a:p>
            </p:txBody>
          </p:sp>
          <p:sp>
            <p:nvSpPr>
              <p:cNvPr id="67246" name="Line 573"/>
              <p:cNvSpPr>
                <a:spLocks noChangeShapeType="1"/>
              </p:cNvSpPr>
              <p:nvPr/>
            </p:nvSpPr>
            <p:spPr bwMode="auto">
              <a:xfrm>
                <a:off x="3435" y="3864"/>
                <a:ext cx="1" cy="13"/>
              </a:xfrm>
              <a:prstGeom prst="line">
                <a:avLst/>
              </a:prstGeom>
              <a:noFill/>
              <a:ln w="0">
                <a:solidFill>
                  <a:schemeClr val="tx1"/>
                </a:solidFill>
                <a:round/>
                <a:headEnd/>
                <a:tailEnd/>
              </a:ln>
            </p:spPr>
            <p:txBody>
              <a:bodyPr/>
              <a:lstStyle/>
              <a:p>
                <a:endParaRPr lang="en-US" sz="2133"/>
              </a:p>
            </p:txBody>
          </p:sp>
          <p:sp>
            <p:nvSpPr>
              <p:cNvPr id="67247" name="Line 574"/>
              <p:cNvSpPr>
                <a:spLocks noChangeShapeType="1"/>
              </p:cNvSpPr>
              <p:nvPr/>
            </p:nvSpPr>
            <p:spPr bwMode="auto">
              <a:xfrm flipH="1">
                <a:off x="3430" y="3877"/>
                <a:ext cx="5" cy="9"/>
              </a:xfrm>
              <a:prstGeom prst="line">
                <a:avLst/>
              </a:prstGeom>
              <a:noFill/>
              <a:ln w="0">
                <a:solidFill>
                  <a:schemeClr val="tx1"/>
                </a:solidFill>
                <a:round/>
                <a:headEnd/>
                <a:tailEnd/>
              </a:ln>
            </p:spPr>
            <p:txBody>
              <a:bodyPr/>
              <a:lstStyle/>
              <a:p>
                <a:endParaRPr lang="en-US" sz="2133"/>
              </a:p>
            </p:txBody>
          </p:sp>
          <p:sp>
            <p:nvSpPr>
              <p:cNvPr id="67248" name="Line 575"/>
              <p:cNvSpPr>
                <a:spLocks noChangeShapeType="1"/>
              </p:cNvSpPr>
              <p:nvPr/>
            </p:nvSpPr>
            <p:spPr bwMode="auto">
              <a:xfrm flipH="1">
                <a:off x="3425" y="3886"/>
                <a:ext cx="5" cy="4"/>
              </a:xfrm>
              <a:prstGeom prst="line">
                <a:avLst/>
              </a:prstGeom>
              <a:noFill/>
              <a:ln w="0">
                <a:solidFill>
                  <a:schemeClr val="tx1"/>
                </a:solidFill>
                <a:round/>
                <a:headEnd/>
                <a:tailEnd/>
              </a:ln>
            </p:spPr>
            <p:txBody>
              <a:bodyPr/>
              <a:lstStyle/>
              <a:p>
                <a:endParaRPr lang="en-US" sz="2133"/>
              </a:p>
            </p:txBody>
          </p:sp>
          <p:sp>
            <p:nvSpPr>
              <p:cNvPr id="67249" name="Line 576"/>
              <p:cNvSpPr>
                <a:spLocks noChangeShapeType="1"/>
              </p:cNvSpPr>
              <p:nvPr/>
            </p:nvSpPr>
            <p:spPr bwMode="auto">
              <a:xfrm flipH="1">
                <a:off x="3411" y="3890"/>
                <a:ext cx="14" cy="4"/>
              </a:xfrm>
              <a:prstGeom prst="line">
                <a:avLst/>
              </a:prstGeom>
              <a:noFill/>
              <a:ln w="0">
                <a:solidFill>
                  <a:schemeClr val="tx1"/>
                </a:solidFill>
                <a:round/>
                <a:headEnd/>
                <a:tailEnd/>
              </a:ln>
            </p:spPr>
            <p:txBody>
              <a:bodyPr/>
              <a:lstStyle/>
              <a:p>
                <a:endParaRPr lang="en-US" sz="2133"/>
              </a:p>
            </p:txBody>
          </p:sp>
          <p:sp>
            <p:nvSpPr>
              <p:cNvPr id="67250" name="Line 577"/>
              <p:cNvSpPr>
                <a:spLocks noChangeShapeType="1"/>
              </p:cNvSpPr>
              <p:nvPr/>
            </p:nvSpPr>
            <p:spPr bwMode="auto">
              <a:xfrm flipH="1">
                <a:off x="3368" y="3894"/>
                <a:ext cx="43" cy="1"/>
              </a:xfrm>
              <a:prstGeom prst="line">
                <a:avLst/>
              </a:prstGeom>
              <a:noFill/>
              <a:ln w="0">
                <a:solidFill>
                  <a:schemeClr val="tx1"/>
                </a:solidFill>
                <a:round/>
                <a:headEnd/>
                <a:tailEnd/>
              </a:ln>
            </p:spPr>
            <p:txBody>
              <a:bodyPr/>
              <a:lstStyle/>
              <a:p>
                <a:endParaRPr lang="en-US" sz="2133"/>
              </a:p>
            </p:txBody>
          </p:sp>
          <p:sp>
            <p:nvSpPr>
              <p:cNvPr id="67251" name="Line 578"/>
              <p:cNvSpPr>
                <a:spLocks noChangeShapeType="1"/>
              </p:cNvSpPr>
              <p:nvPr/>
            </p:nvSpPr>
            <p:spPr bwMode="auto">
              <a:xfrm flipH="1">
                <a:off x="3454" y="3847"/>
                <a:ext cx="38" cy="90"/>
              </a:xfrm>
              <a:prstGeom prst="line">
                <a:avLst/>
              </a:prstGeom>
              <a:noFill/>
              <a:ln w="0">
                <a:solidFill>
                  <a:schemeClr val="tx1"/>
                </a:solidFill>
                <a:round/>
                <a:headEnd/>
                <a:tailEnd/>
              </a:ln>
            </p:spPr>
            <p:txBody>
              <a:bodyPr/>
              <a:lstStyle/>
              <a:p>
                <a:endParaRPr lang="en-US" sz="2133"/>
              </a:p>
            </p:txBody>
          </p:sp>
          <p:sp>
            <p:nvSpPr>
              <p:cNvPr id="67252" name="Line 579"/>
              <p:cNvSpPr>
                <a:spLocks noChangeShapeType="1"/>
              </p:cNvSpPr>
              <p:nvPr/>
            </p:nvSpPr>
            <p:spPr bwMode="auto">
              <a:xfrm>
                <a:off x="3492" y="3847"/>
                <a:ext cx="38" cy="90"/>
              </a:xfrm>
              <a:prstGeom prst="line">
                <a:avLst/>
              </a:prstGeom>
              <a:noFill/>
              <a:ln w="0">
                <a:solidFill>
                  <a:schemeClr val="tx1"/>
                </a:solidFill>
                <a:round/>
                <a:headEnd/>
                <a:tailEnd/>
              </a:ln>
            </p:spPr>
            <p:txBody>
              <a:bodyPr/>
              <a:lstStyle/>
              <a:p>
                <a:endParaRPr lang="en-US" sz="2133"/>
              </a:p>
            </p:txBody>
          </p:sp>
          <p:sp>
            <p:nvSpPr>
              <p:cNvPr id="67253" name="Line 580"/>
              <p:cNvSpPr>
                <a:spLocks noChangeShapeType="1"/>
              </p:cNvSpPr>
              <p:nvPr/>
            </p:nvSpPr>
            <p:spPr bwMode="auto">
              <a:xfrm>
                <a:off x="3468" y="3907"/>
                <a:ext cx="48" cy="1"/>
              </a:xfrm>
              <a:prstGeom prst="line">
                <a:avLst/>
              </a:prstGeom>
              <a:noFill/>
              <a:ln w="0">
                <a:solidFill>
                  <a:schemeClr val="tx1"/>
                </a:solidFill>
                <a:round/>
                <a:headEnd/>
                <a:tailEnd/>
              </a:ln>
            </p:spPr>
            <p:txBody>
              <a:bodyPr/>
              <a:lstStyle/>
              <a:p>
                <a:endParaRPr lang="en-US" sz="2133"/>
              </a:p>
            </p:txBody>
          </p:sp>
          <p:sp>
            <p:nvSpPr>
              <p:cNvPr id="67254" name="Line 581"/>
              <p:cNvSpPr>
                <a:spLocks noChangeShapeType="1"/>
              </p:cNvSpPr>
              <p:nvPr/>
            </p:nvSpPr>
            <p:spPr bwMode="auto">
              <a:xfrm flipH="1" flipV="1">
                <a:off x="3616" y="3860"/>
                <a:ext cx="5" cy="9"/>
              </a:xfrm>
              <a:prstGeom prst="line">
                <a:avLst/>
              </a:prstGeom>
              <a:noFill/>
              <a:ln w="0">
                <a:solidFill>
                  <a:schemeClr val="tx1"/>
                </a:solidFill>
                <a:round/>
                <a:headEnd/>
                <a:tailEnd/>
              </a:ln>
            </p:spPr>
            <p:txBody>
              <a:bodyPr/>
              <a:lstStyle/>
              <a:p>
                <a:endParaRPr lang="en-US" sz="2133"/>
              </a:p>
            </p:txBody>
          </p:sp>
          <p:sp>
            <p:nvSpPr>
              <p:cNvPr id="67255" name="Line 582"/>
              <p:cNvSpPr>
                <a:spLocks noChangeShapeType="1"/>
              </p:cNvSpPr>
              <p:nvPr/>
            </p:nvSpPr>
            <p:spPr bwMode="auto">
              <a:xfrm flipH="1" flipV="1">
                <a:off x="3607" y="3852"/>
                <a:ext cx="9" cy="8"/>
              </a:xfrm>
              <a:prstGeom prst="line">
                <a:avLst/>
              </a:prstGeom>
              <a:noFill/>
              <a:ln w="0">
                <a:solidFill>
                  <a:schemeClr val="tx1"/>
                </a:solidFill>
                <a:round/>
                <a:headEnd/>
                <a:tailEnd/>
              </a:ln>
            </p:spPr>
            <p:txBody>
              <a:bodyPr/>
              <a:lstStyle/>
              <a:p>
                <a:endParaRPr lang="en-US" sz="2133"/>
              </a:p>
            </p:txBody>
          </p:sp>
          <p:sp>
            <p:nvSpPr>
              <p:cNvPr id="67256" name="Line 583"/>
              <p:cNvSpPr>
                <a:spLocks noChangeShapeType="1"/>
              </p:cNvSpPr>
              <p:nvPr/>
            </p:nvSpPr>
            <p:spPr bwMode="auto">
              <a:xfrm flipH="1" flipV="1">
                <a:off x="3598" y="3847"/>
                <a:ext cx="9" cy="5"/>
              </a:xfrm>
              <a:prstGeom prst="line">
                <a:avLst/>
              </a:prstGeom>
              <a:noFill/>
              <a:ln w="0">
                <a:solidFill>
                  <a:schemeClr val="tx1"/>
                </a:solidFill>
                <a:round/>
                <a:headEnd/>
                <a:tailEnd/>
              </a:ln>
            </p:spPr>
            <p:txBody>
              <a:bodyPr/>
              <a:lstStyle/>
              <a:p>
                <a:endParaRPr lang="en-US" sz="2133"/>
              </a:p>
            </p:txBody>
          </p:sp>
          <p:sp>
            <p:nvSpPr>
              <p:cNvPr id="67257" name="Line 584"/>
              <p:cNvSpPr>
                <a:spLocks noChangeShapeType="1"/>
              </p:cNvSpPr>
              <p:nvPr/>
            </p:nvSpPr>
            <p:spPr bwMode="auto">
              <a:xfrm flipH="1">
                <a:off x="3578" y="3847"/>
                <a:ext cx="20" cy="1"/>
              </a:xfrm>
              <a:prstGeom prst="line">
                <a:avLst/>
              </a:prstGeom>
              <a:noFill/>
              <a:ln w="0">
                <a:solidFill>
                  <a:schemeClr val="tx1"/>
                </a:solidFill>
                <a:round/>
                <a:headEnd/>
                <a:tailEnd/>
              </a:ln>
            </p:spPr>
            <p:txBody>
              <a:bodyPr/>
              <a:lstStyle/>
              <a:p>
                <a:endParaRPr lang="en-US" sz="2133"/>
              </a:p>
            </p:txBody>
          </p:sp>
          <p:sp>
            <p:nvSpPr>
              <p:cNvPr id="67258" name="Line 585"/>
              <p:cNvSpPr>
                <a:spLocks noChangeShapeType="1"/>
              </p:cNvSpPr>
              <p:nvPr/>
            </p:nvSpPr>
            <p:spPr bwMode="auto">
              <a:xfrm flipH="1">
                <a:off x="3569" y="3847"/>
                <a:ext cx="9" cy="5"/>
              </a:xfrm>
              <a:prstGeom prst="line">
                <a:avLst/>
              </a:prstGeom>
              <a:noFill/>
              <a:ln w="0">
                <a:solidFill>
                  <a:schemeClr val="tx1"/>
                </a:solidFill>
                <a:round/>
                <a:headEnd/>
                <a:tailEnd/>
              </a:ln>
            </p:spPr>
            <p:txBody>
              <a:bodyPr/>
              <a:lstStyle/>
              <a:p>
                <a:endParaRPr lang="en-US" sz="2133"/>
              </a:p>
            </p:txBody>
          </p:sp>
          <p:sp>
            <p:nvSpPr>
              <p:cNvPr id="67259" name="Line 586"/>
              <p:cNvSpPr>
                <a:spLocks noChangeShapeType="1"/>
              </p:cNvSpPr>
              <p:nvPr/>
            </p:nvSpPr>
            <p:spPr bwMode="auto">
              <a:xfrm flipH="1">
                <a:off x="3559" y="3852"/>
                <a:ext cx="10" cy="8"/>
              </a:xfrm>
              <a:prstGeom prst="line">
                <a:avLst/>
              </a:prstGeom>
              <a:noFill/>
              <a:ln w="0">
                <a:solidFill>
                  <a:schemeClr val="tx1"/>
                </a:solidFill>
                <a:round/>
                <a:headEnd/>
                <a:tailEnd/>
              </a:ln>
            </p:spPr>
            <p:txBody>
              <a:bodyPr/>
              <a:lstStyle/>
              <a:p>
                <a:endParaRPr lang="en-US" sz="2133"/>
              </a:p>
            </p:txBody>
          </p:sp>
          <p:sp>
            <p:nvSpPr>
              <p:cNvPr id="67260" name="Line 587"/>
              <p:cNvSpPr>
                <a:spLocks noChangeShapeType="1"/>
              </p:cNvSpPr>
              <p:nvPr/>
            </p:nvSpPr>
            <p:spPr bwMode="auto">
              <a:xfrm flipH="1">
                <a:off x="3554" y="3860"/>
                <a:ext cx="5" cy="9"/>
              </a:xfrm>
              <a:prstGeom prst="line">
                <a:avLst/>
              </a:prstGeom>
              <a:noFill/>
              <a:ln w="0">
                <a:solidFill>
                  <a:schemeClr val="tx1"/>
                </a:solidFill>
                <a:round/>
                <a:headEnd/>
                <a:tailEnd/>
              </a:ln>
            </p:spPr>
            <p:txBody>
              <a:bodyPr/>
              <a:lstStyle/>
              <a:p>
                <a:endParaRPr lang="en-US" sz="2133"/>
              </a:p>
            </p:txBody>
          </p:sp>
          <p:sp>
            <p:nvSpPr>
              <p:cNvPr id="67261" name="Line 588"/>
              <p:cNvSpPr>
                <a:spLocks noChangeShapeType="1"/>
              </p:cNvSpPr>
              <p:nvPr/>
            </p:nvSpPr>
            <p:spPr bwMode="auto">
              <a:xfrm flipH="1">
                <a:off x="3550" y="3869"/>
                <a:ext cx="4" cy="12"/>
              </a:xfrm>
              <a:prstGeom prst="line">
                <a:avLst/>
              </a:prstGeom>
              <a:noFill/>
              <a:ln w="0">
                <a:solidFill>
                  <a:schemeClr val="tx1"/>
                </a:solidFill>
                <a:round/>
                <a:headEnd/>
                <a:tailEnd/>
              </a:ln>
            </p:spPr>
            <p:txBody>
              <a:bodyPr/>
              <a:lstStyle/>
              <a:p>
                <a:endParaRPr lang="en-US" sz="2133"/>
              </a:p>
            </p:txBody>
          </p:sp>
          <p:sp>
            <p:nvSpPr>
              <p:cNvPr id="67262" name="Line 589"/>
              <p:cNvSpPr>
                <a:spLocks noChangeShapeType="1"/>
              </p:cNvSpPr>
              <p:nvPr/>
            </p:nvSpPr>
            <p:spPr bwMode="auto">
              <a:xfrm>
                <a:off x="3550" y="3881"/>
                <a:ext cx="1" cy="22"/>
              </a:xfrm>
              <a:prstGeom prst="line">
                <a:avLst/>
              </a:prstGeom>
              <a:noFill/>
              <a:ln w="0">
                <a:solidFill>
                  <a:schemeClr val="tx1"/>
                </a:solidFill>
                <a:round/>
                <a:headEnd/>
                <a:tailEnd/>
              </a:ln>
            </p:spPr>
            <p:txBody>
              <a:bodyPr/>
              <a:lstStyle/>
              <a:p>
                <a:endParaRPr lang="en-US" sz="2133"/>
              </a:p>
            </p:txBody>
          </p:sp>
          <p:sp>
            <p:nvSpPr>
              <p:cNvPr id="67263" name="Line 590"/>
              <p:cNvSpPr>
                <a:spLocks noChangeShapeType="1"/>
              </p:cNvSpPr>
              <p:nvPr/>
            </p:nvSpPr>
            <p:spPr bwMode="auto">
              <a:xfrm>
                <a:off x="3550" y="3903"/>
                <a:ext cx="4" cy="13"/>
              </a:xfrm>
              <a:prstGeom prst="line">
                <a:avLst/>
              </a:prstGeom>
              <a:noFill/>
              <a:ln w="0">
                <a:solidFill>
                  <a:schemeClr val="tx1"/>
                </a:solidFill>
                <a:round/>
                <a:headEnd/>
                <a:tailEnd/>
              </a:ln>
            </p:spPr>
            <p:txBody>
              <a:bodyPr/>
              <a:lstStyle/>
              <a:p>
                <a:endParaRPr lang="en-US" sz="2133"/>
              </a:p>
            </p:txBody>
          </p:sp>
          <p:sp>
            <p:nvSpPr>
              <p:cNvPr id="67264" name="Line 591"/>
              <p:cNvSpPr>
                <a:spLocks noChangeShapeType="1"/>
              </p:cNvSpPr>
              <p:nvPr/>
            </p:nvSpPr>
            <p:spPr bwMode="auto">
              <a:xfrm>
                <a:off x="3554" y="3916"/>
                <a:ext cx="5" cy="8"/>
              </a:xfrm>
              <a:prstGeom prst="line">
                <a:avLst/>
              </a:prstGeom>
              <a:noFill/>
              <a:ln w="0">
                <a:solidFill>
                  <a:schemeClr val="tx1"/>
                </a:solidFill>
                <a:round/>
                <a:headEnd/>
                <a:tailEnd/>
              </a:ln>
            </p:spPr>
            <p:txBody>
              <a:bodyPr/>
              <a:lstStyle/>
              <a:p>
                <a:endParaRPr lang="en-US" sz="2133"/>
              </a:p>
            </p:txBody>
          </p:sp>
          <p:sp>
            <p:nvSpPr>
              <p:cNvPr id="67265" name="Line 592"/>
              <p:cNvSpPr>
                <a:spLocks noChangeShapeType="1"/>
              </p:cNvSpPr>
              <p:nvPr/>
            </p:nvSpPr>
            <p:spPr bwMode="auto">
              <a:xfrm>
                <a:off x="3559" y="3924"/>
                <a:ext cx="10" cy="9"/>
              </a:xfrm>
              <a:prstGeom prst="line">
                <a:avLst/>
              </a:prstGeom>
              <a:noFill/>
              <a:ln w="0">
                <a:solidFill>
                  <a:schemeClr val="tx1"/>
                </a:solidFill>
                <a:round/>
                <a:headEnd/>
                <a:tailEnd/>
              </a:ln>
            </p:spPr>
            <p:txBody>
              <a:bodyPr/>
              <a:lstStyle/>
              <a:p>
                <a:endParaRPr lang="en-US" sz="2133"/>
              </a:p>
            </p:txBody>
          </p:sp>
          <p:sp>
            <p:nvSpPr>
              <p:cNvPr id="67266" name="Line 593"/>
              <p:cNvSpPr>
                <a:spLocks noChangeShapeType="1"/>
              </p:cNvSpPr>
              <p:nvPr/>
            </p:nvSpPr>
            <p:spPr bwMode="auto">
              <a:xfrm>
                <a:off x="3569" y="3933"/>
                <a:ext cx="9" cy="4"/>
              </a:xfrm>
              <a:prstGeom prst="line">
                <a:avLst/>
              </a:prstGeom>
              <a:noFill/>
              <a:ln w="0">
                <a:solidFill>
                  <a:schemeClr val="tx1"/>
                </a:solidFill>
                <a:round/>
                <a:headEnd/>
                <a:tailEnd/>
              </a:ln>
            </p:spPr>
            <p:txBody>
              <a:bodyPr/>
              <a:lstStyle/>
              <a:p>
                <a:endParaRPr lang="en-US" sz="2133"/>
              </a:p>
            </p:txBody>
          </p:sp>
          <p:sp>
            <p:nvSpPr>
              <p:cNvPr id="67267" name="Line 594"/>
              <p:cNvSpPr>
                <a:spLocks noChangeShapeType="1"/>
              </p:cNvSpPr>
              <p:nvPr/>
            </p:nvSpPr>
            <p:spPr bwMode="auto">
              <a:xfrm>
                <a:off x="3578" y="3937"/>
                <a:ext cx="20" cy="1"/>
              </a:xfrm>
              <a:prstGeom prst="line">
                <a:avLst/>
              </a:prstGeom>
              <a:noFill/>
              <a:ln w="0">
                <a:solidFill>
                  <a:schemeClr val="tx1"/>
                </a:solidFill>
                <a:round/>
                <a:headEnd/>
                <a:tailEnd/>
              </a:ln>
            </p:spPr>
            <p:txBody>
              <a:bodyPr/>
              <a:lstStyle/>
              <a:p>
                <a:endParaRPr lang="en-US" sz="2133"/>
              </a:p>
            </p:txBody>
          </p:sp>
          <p:sp>
            <p:nvSpPr>
              <p:cNvPr id="67268" name="Line 595"/>
              <p:cNvSpPr>
                <a:spLocks noChangeShapeType="1"/>
              </p:cNvSpPr>
              <p:nvPr/>
            </p:nvSpPr>
            <p:spPr bwMode="auto">
              <a:xfrm flipV="1">
                <a:off x="3598" y="3933"/>
                <a:ext cx="9" cy="4"/>
              </a:xfrm>
              <a:prstGeom prst="line">
                <a:avLst/>
              </a:prstGeom>
              <a:noFill/>
              <a:ln w="0">
                <a:solidFill>
                  <a:schemeClr val="tx1"/>
                </a:solidFill>
                <a:round/>
                <a:headEnd/>
                <a:tailEnd/>
              </a:ln>
            </p:spPr>
            <p:txBody>
              <a:bodyPr/>
              <a:lstStyle/>
              <a:p>
                <a:endParaRPr lang="en-US" sz="2133"/>
              </a:p>
            </p:txBody>
          </p:sp>
          <p:sp>
            <p:nvSpPr>
              <p:cNvPr id="67269" name="Line 596"/>
              <p:cNvSpPr>
                <a:spLocks noChangeShapeType="1"/>
              </p:cNvSpPr>
              <p:nvPr/>
            </p:nvSpPr>
            <p:spPr bwMode="auto">
              <a:xfrm flipV="1">
                <a:off x="3607" y="3924"/>
                <a:ext cx="9" cy="9"/>
              </a:xfrm>
              <a:prstGeom prst="line">
                <a:avLst/>
              </a:prstGeom>
              <a:noFill/>
              <a:ln w="0">
                <a:solidFill>
                  <a:schemeClr val="tx1"/>
                </a:solidFill>
                <a:round/>
                <a:headEnd/>
                <a:tailEnd/>
              </a:ln>
            </p:spPr>
            <p:txBody>
              <a:bodyPr/>
              <a:lstStyle/>
              <a:p>
                <a:endParaRPr lang="en-US" sz="2133"/>
              </a:p>
            </p:txBody>
          </p:sp>
          <p:sp>
            <p:nvSpPr>
              <p:cNvPr id="67270" name="Line 597"/>
              <p:cNvSpPr>
                <a:spLocks noChangeShapeType="1"/>
              </p:cNvSpPr>
              <p:nvPr/>
            </p:nvSpPr>
            <p:spPr bwMode="auto">
              <a:xfrm flipV="1">
                <a:off x="3616" y="3916"/>
                <a:ext cx="5" cy="8"/>
              </a:xfrm>
              <a:prstGeom prst="line">
                <a:avLst/>
              </a:prstGeom>
              <a:noFill/>
              <a:ln w="0">
                <a:solidFill>
                  <a:schemeClr val="tx1"/>
                </a:solidFill>
                <a:round/>
                <a:headEnd/>
                <a:tailEnd/>
              </a:ln>
            </p:spPr>
            <p:txBody>
              <a:bodyPr/>
              <a:lstStyle/>
              <a:p>
                <a:endParaRPr lang="en-US" sz="2133"/>
              </a:p>
            </p:txBody>
          </p:sp>
          <p:sp>
            <p:nvSpPr>
              <p:cNvPr id="67271" name="Line 598"/>
              <p:cNvSpPr>
                <a:spLocks noChangeShapeType="1"/>
              </p:cNvSpPr>
              <p:nvPr/>
            </p:nvSpPr>
            <p:spPr bwMode="auto">
              <a:xfrm>
                <a:off x="3655" y="3847"/>
                <a:ext cx="1" cy="90"/>
              </a:xfrm>
              <a:prstGeom prst="line">
                <a:avLst/>
              </a:prstGeom>
              <a:noFill/>
              <a:ln w="0">
                <a:solidFill>
                  <a:schemeClr val="tx1"/>
                </a:solidFill>
                <a:round/>
                <a:headEnd/>
                <a:tailEnd/>
              </a:ln>
            </p:spPr>
            <p:txBody>
              <a:bodyPr/>
              <a:lstStyle/>
              <a:p>
                <a:endParaRPr lang="en-US" sz="2133"/>
              </a:p>
            </p:txBody>
          </p:sp>
          <p:sp>
            <p:nvSpPr>
              <p:cNvPr id="67272" name="Line 599"/>
              <p:cNvSpPr>
                <a:spLocks noChangeShapeType="1"/>
              </p:cNvSpPr>
              <p:nvPr/>
            </p:nvSpPr>
            <p:spPr bwMode="auto">
              <a:xfrm>
                <a:off x="3712" y="3847"/>
                <a:ext cx="1" cy="90"/>
              </a:xfrm>
              <a:prstGeom prst="line">
                <a:avLst/>
              </a:prstGeom>
              <a:noFill/>
              <a:ln w="0">
                <a:solidFill>
                  <a:schemeClr val="tx1"/>
                </a:solidFill>
                <a:round/>
                <a:headEnd/>
                <a:tailEnd/>
              </a:ln>
            </p:spPr>
            <p:txBody>
              <a:bodyPr/>
              <a:lstStyle/>
              <a:p>
                <a:endParaRPr lang="en-US" sz="2133"/>
              </a:p>
            </p:txBody>
          </p:sp>
          <p:sp>
            <p:nvSpPr>
              <p:cNvPr id="67273" name="Line 600"/>
              <p:cNvSpPr>
                <a:spLocks noChangeShapeType="1"/>
              </p:cNvSpPr>
              <p:nvPr/>
            </p:nvSpPr>
            <p:spPr bwMode="auto">
              <a:xfrm>
                <a:off x="3679" y="3847"/>
                <a:ext cx="67" cy="1"/>
              </a:xfrm>
              <a:prstGeom prst="line">
                <a:avLst/>
              </a:prstGeom>
              <a:noFill/>
              <a:ln w="0">
                <a:solidFill>
                  <a:schemeClr val="tx1"/>
                </a:solidFill>
                <a:round/>
                <a:headEnd/>
                <a:tailEnd/>
              </a:ln>
            </p:spPr>
            <p:txBody>
              <a:bodyPr/>
              <a:lstStyle/>
              <a:p>
                <a:endParaRPr lang="en-US" sz="2133"/>
              </a:p>
            </p:txBody>
          </p:sp>
          <p:sp>
            <p:nvSpPr>
              <p:cNvPr id="67274" name="Line 601"/>
              <p:cNvSpPr>
                <a:spLocks noChangeShapeType="1"/>
              </p:cNvSpPr>
              <p:nvPr/>
            </p:nvSpPr>
            <p:spPr bwMode="auto">
              <a:xfrm>
                <a:off x="3755" y="3847"/>
                <a:ext cx="38" cy="43"/>
              </a:xfrm>
              <a:prstGeom prst="line">
                <a:avLst/>
              </a:prstGeom>
              <a:noFill/>
              <a:ln w="0">
                <a:solidFill>
                  <a:schemeClr val="tx1"/>
                </a:solidFill>
                <a:round/>
                <a:headEnd/>
                <a:tailEnd/>
              </a:ln>
            </p:spPr>
            <p:txBody>
              <a:bodyPr/>
              <a:lstStyle/>
              <a:p>
                <a:endParaRPr lang="en-US" sz="2133"/>
              </a:p>
            </p:txBody>
          </p:sp>
          <p:sp>
            <p:nvSpPr>
              <p:cNvPr id="67275" name="Line 602"/>
              <p:cNvSpPr>
                <a:spLocks noChangeShapeType="1"/>
              </p:cNvSpPr>
              <p:nvPr/>
            </p:nvSpPr>
            <p:spPr bwMode="auto">
              <a:xfrm>
                <a:off x="3793" y="3890"/>
                <a:ext cx="1" cy="47"/>
              </a:xfrm>
              <a:prstGeom prst="line">
                <a:avLst/>
              </a:prstGeom>
              <a:noFill/>
              <a:ln w="0">
                <a:solidFill>
                  <a:schemeClr val="tx1"/>
                </a:solidFill>
                <a:round/>
                <a:headEnd/>
                <a:tailEnd/>
              </a:ln>
            </p:spPr>
            <p:txBody>
              <a:bodyPr/>
              <a:lstStyle/>
              <a:p>
                <a:endParaRPr lang="en-US" sz="2133"/>
              </a:p>
            </p:txBody>
          </p:sp>
          <p:sp>
            <p:nvSpPr>
              <p:cNvPr id="67276" name="Line 603"/>
              <p:cNvSpPr>
                <a:spLocks noChangeShapeType="1"/>
              </p:cNvSpPr>
              <p:nvPr/>
            </p:nvSpPr>
            <p:spPr bwMode="auto">
              <a:xfrm flipH="1">
                <a:off x="3793" y="3847"/>
                <a:ext cx="39" cy="43"/>
              </a:xfrm>
              <a:prstGeom prst="line">
                <a:avLst/>
              </a:prstGeom>
              <a:noFill/>
              <a:ln w="0">
                <a:solidFill>
                  <a:schemeClr val="tx1"/>
                </a:solidFill>
                <a:round/>
                <a:headEnd/>
                <a:tailEnd/>
              </a:ln>
            </p:spPr>
            <p:txBody>
              <a:bodyPr/>
              <a:lstStyle/>
              <a:p>
                <a:endParaRPr lang="en-US" sz="2133"/>
              </a:p>
            </p:txBody>
          </p:sp>
          <p:sp>
            <p:nvSpPr>
              <p:cNvPr id="67277" name="Line 604"/>
              <p:cNvSpPr>
                <a:spLocks noChangeShapeType="1"/>
              </p:cNvSpPr>
              <p:nvPr/>
            </p:nvSpPr>
            <p:spPr bwMode="auto">
              <a:xfrm>
                <a:off x="3134" y="3702"/>
                <a:ext cx="1" cy="90"/>
              </a:xfrm>
              <a:prstGeom prst="line">
                <a:avLst/>
              </a:prstGeom>
              <a:noFill/>
              <a:ln w="0">
                <a:solidFill>
                  <a:schemeClr val="tx1"/>
                </a:solidFill>
                <a:round/>
                <a:headEnd/>
                <a:tailEnd/>
              </a:ln>
            </p:spPr>
            <p:txBody>
              <a:bodyPr/>
              <a:lstStyle/>
              <a:p>
                <a:endParaRPr lang="en-US" sz="2133"/>
              </a:p>
            </p:txBody>
          </p:sp>
          <p:sp>
            <p:nvSpPr>
              <p:cNvPr id="67278" name="Line 605"/>
              <p:cNvSpPr>
                <a:spLocks noChangeShapeType="1"/>
              </p:cNvSpPr>
              <p:nvPr/>
            </p:nvSpPr>
            <p:spPr bwMode="auto">
              <a:xfrm>
                <a:off x="3134" y="3702"/>
                <a:ext cx="62" cy="1"/>
              </a:xfrm>
              <a:prstGeom prst="line">
                <a:avLst/>
              </a:prstGeom>
              <a:noFill/>
              <a:ln w="0">
                <a:solidFill>
                  <a:schemeClr val="tx1"/>
                </a:solidFill>
                <a:round/>
                <a:headEnd/>
                <a:tailEnd/>
              </a:ln>
            </p:spPr>
            <p:txBody>
              <a:bodyPr/>
              <a:lstStyle/>
              <a:p>
                <a:endParaRPr lang="en-US" sz="2133"/>
              </a:p>
            </p:txBody>
          </p:sp>
          <p:sp>
            <p:nvSpPr>
              <p:cNvPr id="67279" name="Line 606"/>
              <p:cNvSpPr>
                <a:spLocks noChangeShapeType="1"/>
              </p:cNvSpPr>
              <p:nvPr/>
            </p:nvSpPr>
            <p:spPr bwMode="auto">
              <a:xfrm>
                <a:off x="3134" y="3745"/>
                <a:ext cx="38" cy="1"/>
              </a:xfrm>
              <a:prstGeom prst="line">
                <a:avLst/>
              </a:prstGeom>
              <a:noFill/>
              <a:ln w="0">
                <a:solidFill>
                  <a:schemeClr val="tx1"/>
                </a:solidFill>
                <a:round/>
                <a:headEnd/>
                <a:tailEnd/>
              </a:ln>
            </p:spPr>
            <p:txBody>
              <a:bodyPr/>
              <a:lstStyle/>
              <a:p>
                <a:endParaRPr lang="en-US" sz="2133"/>
              </a:p>
            </p:txBody>
          </p:sp>
        </p:grpSp>
        <p:sp>
          <p:nvSpPr>
            <p:cNvPr id="63895" name="Line 608"/>
            <p:cNvSpPr>
              <a:spLocks noChangeShapeType="1"/>
            </p:cNvSpPr>
            <p:nvPr/>
          </p:nvSpPr>
          <p:spPr bwMode="auto">
            <a:xfrm>
              <a:off x="3220" y="3702"/>
              <a:ext cx="1" cy="90"/>
            </a:xfrm>
            <a:prstGeom prst="line">
              <a:avLst/>
            </a:prstGeom>
            <a:noFill/>
            <a:ln w="0">
              <a:solidFill>
                <a:schemeClr val="tx1"/>
              </a:solidFill>
              <a:round/>
              <a:headEnd/>
              <a:tailEnd/>
            </a:ln>
          </p:spPr>
          <p:txBody>
            <a:bodyPr/>
            <a:lstStyle/>
            <a:p>
              <a:endParaRPr lang="en-US" sz="2133"/>
            </a:p>
          </p:txBody>
        </p:sp>
        <p:sp>
          <p:nvSpPr>
            <p:cNvPr id="63896" name="Line 609"/>
            <p:cNvSpPr>
              <a:spLocks noChangeShapeType="1"/>
            </p:cNvSpPr>
            <p:nvPr/>
          </p:nvSpPr>
          <p:spPr bwMode="auto">
            <a:xfrm>
              <a:off x="3220" y="3792"/>
              <a:ext cx="57" cy="1"/>
            </a:xfrm>
            <a:prstGeom prst="line">
              <a:avLst/>
            </a:prstGeom>
            <a:noFill/>
            <a:ln w="0">
              <a:solidFill>
                <a:schemeClr val="tx1"/>
              </a:solidFill>
              <a:round/>
              <a:headEnd/>
              <a:tailEnd/>
            </a:ln>
          </p:spPr>
          <p:txBody>
            <a:bodyPr/>
            <a:lstStyle/>
            <a:p>
              <a:endParaRPr lang="en-US" sz="2133"/>
            </a:p>
          </p:txBody>
        </p:sp>
        <p:sp>
          <p:nvSpPr>
            <p:cNvPr id="63897" name="Line 610"/>
            <p:cNvSpPr>
              <a:spLocks noChangeShapeType="1"/>
            </p:cNvSpPr>
            <p:nvPr/>
          </p:nvSpPr>
          <p:spPr bwMode="auto">
            <a:xfrm>
              <a:off x="3301" y="3702"/>
              <a:ext cx="1" cy="90"/>
            </a:xfrm>
            <a:prstGeom prst="line">
              <a:avLst/>
            </a:prstGeom>
            <a:noFill/>
            <a:ln w="0">
              <a:solidFill>
                <a:schemeClr val="tx1"/>
              </a:solidFill>
              <a:round/>
              <a:headEnd/>
              <a:tailEnd/>
            </a:ln>
          </p:spPr>
          <p:txBody>
            <a:bodyPr/>
            <a:lstStyle/>
            <a:p>
              <a:endParaRPr lang="en-US" sz="2133"/>
            </a:p>
          </p:txBody>
        </p:sp>
        <p:sp>
          <p:nvSpPr>
            <p:cNvPr id="63898" name="Line 611"/>
            <p:cNvSpPr>
              <a:spLocks noChangeShapeType="1"/>
            </p:cNvSpPr>
            <p:nvPr/>
          </p:nvSpPr>
          <p:spPr bwMode="auto">
            <a:xfrm>
              <a:off x="3301" y="3702"/>
              <a:ext cx="62" cy="1"/>
            </a:xfrm>
            <a:prstGeom prst="line">
              <a:avLst/>
            </a:prstGeom>
            <a:noFill/>
            <a:ln w="0">
              <a:solidFill>
                <a:schemeClr val="tx1"/>
              </a:solidFill>
              <a:round/>
              <a:headEnd/>
              <a:tailEnd/>
            </a:ln>
          </p:spPr>
          <p:txBody>
            <a:bodyPr/>
            <a:lstStyle/>
            <a:p>
              <a:endParaRPr lang="en-US" sz="2133"/>
            </a:p>
          </p:txBody>
        </p:sp>
        <p:sp>
          <p:nvSpPr>
            <p:cNvPr id="63899" name="Line 612"/>
            <p:cNvSpPr>
              <a:spLocks noChangeShapeType="1"/>
            </p:cNvSpPr>
            <p:nvPr/>
          </p:nvSpPr>
          <p:spPr bwMode="auto">
            <a:xfrm>
              <a:off x="3301" y="3745"/>
              <a:ext cx="38" cy="1"/>
            </a:xfrm>
            <a:prstGeom prst="line">
              <a:avLst/>
            </a:prstGeom>
            <a:noFill/>
            <a:ln w="0">
              <a:solidFill>
                <a:schemeClr val="tx1"/>
              </a:solidFill>
              <a:round/>
              <a:headEnd/>
              <a:tailEnd/>
            </a:ln>
          </p:spPr>
          <p:txBody>
            <a:bodyPr/>
            <a:lstStyle/>
            <a:p>
              <a:endParaRPr lang="en-US" sz="2133"/>
            </a:p>
          </p:txBody>
        </p:sp>
        <p:sp>
          <p:nvSpPr>
            <p:cNvPr id="63900" name="Line 613"/>
            <p:cNvSpPr>
              <a:spLocks noChangeShapeType="1"/>
            </p:cNvSpPr>
            <p:nvPr/>
          </p:nvSpPr>
          <p:spPr bwMode="auto">
            <a:xfrm>
              <a:off x="3301" y="3792"/>
              <a:ext cx="62" cy="1"/>
            </a:xfrm>
            <a:prstGeom prst="line">
              <a:avLst/>
            </a:prstGeom>
            <a:noFill/>
            <a:ln w="0">
              <a:solidFill>
                <a:schemeClr val="tx1"/>
              </a:solidFill>
              <a:round/>
              <a:headEnd/>
              <a:tailEnd/>
            </a:ln>
          </p:spPr>
          <p:txBody>
            <a:bodyPr/>
            <a:lstStyle/>
            <a:p>
              <a:endParaRPr lang="en-US" sz="2133"/>
            </a:p>
          </p:txBody>
        </p:sp>
        <p:sp>
          <p:nvSpPr>
            <p:cNvPr id="63901" name="Line 614"/>
            <p:cNvSpPr>
              <a:spLocks noChangeShapeType="1"/>
            </p:cNvSpPr>
            <p:nvPr/>
          </p:nvSpPr>
          <p:spPr bwMode="auto">
            <a:xfrm>
              <a:off x="3387" y="3702"/>
              <a:ext cx="67" cy="90"/>
            </a:xfrm>
            <a:prstGeom prst="line">
              <a:avLst/>
            </a:prstGeom>
            <a:noFill/>
            <a:ln w="0">
              <a:solidFill>
                <a:schemeClr val="tx1"/>
              </a:solidFill>
              <a:round/>
              <a:headEnd/>
              <a:tailEnd/>
            </a:ln>
          </p:spPr>
          <p:txBody>
            <a:bodyPr/>
            <a:lstStyle/>
            <a:p>
              <a:endParaRPr lang="en-US" sz="2133"/>
            </a:p>
          </p:txBody>
        </p:sp>
        <p:sp>
          <p:nvSpPr>
            <p:cNvPr id="63902" name="Line 615"/>
            <p:cNvSpPr>
              <a:spLocks noChangeShapeType="1"/>
            </p:cNvSpPr>
            <p:nvPr/>
          </p:nvSpPr>
          <p:spPr bwMode="auto">
            <a:xfrm flipH="1">
              <a:off x="3387" y="3702"/>
              <a:ext cx="67" cy="90"/>
            </a:xfrm>
            <a:prstGeom prst="line">
              <a:avLst/>
            </a:prstGeom>
            <a:noFill/>
            <a:ln w="0">
              <a:solidFill>
                <a:schemeClr val="tx1"/>
              </a:solidFill>
              <a:round/>
              <a:headEnd/>
              <a:tailEnd/>
            </a:ln>
          </p:spPr>
          <p:txBody>
            <a:bodyPr/>
            <a:lstStyle/>
            <a:p>
              <a:endParaRPr lang="en-US" sz="2133"/>
            </a:p>
          </p:txBody>
        </p:sp>
        <p:sp>
          <p:nvSpPr>
            <p:cNvPr id="63903" name="Line 616"/>
            <p:cNvSpPr>
              <a:spLocks noChangeShapeType="1"/>
            </p:cNvSpPr>
            <p:nvPr/>
          </p:nvSpPr>
          <p:spPr bwMode="auto">
            <a:xfrm>
              <a:off x="3488" y="3702"/>
              <a:ext cx="1" cy="64"/>
            </a:xfrm>
            <a:prstGeom prst="line">
              <a:avLst/>
            </a:prstGeom>
            <a:noFill/>
            <a:ln w="0">
              <a:solidFill>
                <a:schemeClr val="tx1"/>
              </a:solidFill>
              <a:round/>
              <a:headEnd/>
              <a:tailEnd/>
            </a:ln>
          </p:spPr>
          <p:txBody>
            <a:bodyPr/>
            <a:lstStyle/>
            <a:p>
              <a:endParaRPr lang="en-US" sz="2133"/>
            </a:p>
          </p:txBody>
        </p:sp>
        <p:sp>
          <p:nvSpPr>
            <p:cNvPr id="63904" name="Line 617"/>
            <p:cNvSpPr>
              <a:spLocks noChangeShapeType="1"/>
            </p:cNvSpPr>
            <p:nvPr/>
          </p:nvSpPr>
          <p:spPr bwMode="auto">
            <a:xfrm>
              <a:off x="3488" y="3766"/>
              <a:ext cx="4" cy="13"/>
            </a:xfrm>
            <a:prstGeom prst="line">
              <a:avLst/>
            </a:prstGeom>
            <a:noFill/>
            <a:ln w="0">
              <a:solidFill>
                <a:schemeClr val="tx1"/>
              </a:solidFill>
              <a:round/>
              <a:headEnd/>
              <a:tailEnd/>
            </a:ln>
          </p:spPr>
          <p:txBody>
            <a:bodyPr/>
            <a:lstStyle/>
            <a:p>
              <a:endParaRPr lang="en-US" sz="2133"/>
            </a:p>
          </p:txBody>
        </p:sp>
        <p:sp>
          <p:nvSpPr>
            <p:cNvPr id="63905" name="Line 618"/>
            <p:cNvSpPr>
              <a:spLocks noChangeShapeType="1"/>
            </p:cNvSpPr>
            <p:nvPr/>
          </p:nvSpPr>
          <p:spPr bwMode="auto">
            <a:xfrm>
              <a:off x="3492" y="3779"/>
              <a:ext cx="10" cy="9"/>
            </a:xfrm>
            <a:prstGeom prst="line">
              <a:avLst/>
            </a:prstGeom>
            <a:noFill/>
            <a:ln w="0">
              <a:solidFill>
                <a:schemeClr val="tx1"/>
              </a:solidFill>
              <a:round/>
              <a:headEnd/>
              <a:tailEnd/>
            </a:ln>
          </p:spPr>
          <p:txBody>
            <a:bodyPr/>
            <a:lstStyle/>
            <a:p>
              <a:endParaRPr lang="en-US" sz="2133"/>
            </a:p>
          </p:txBody>
        </p:sp>
        <p:sp>
          <p:nvSpPr>
            <p:cNvPr id="63906" name="Line 619"/>
            <p:cNvSpPr>
              <a:spLocks noChangeShapeType="1"/>
            </p:cNvSpPr>
            <p:nvPr/>
          </p:nvSpPr>
          <p:spPr bwMode="auto">
            <a:xfrm>
              <a:off x="3502" y="3788"/>
              <a:ext cx="14" cy="4"/>
            </a:xfrm>
            <a:prstGeom prst="line">
              <a:avLst/>
            </a:prstGeom>
            <a:noFill/>
            <a:ln w="0">
              <a:solidFill>
                <a:schemeClr val="tx1"/>
              </a:solidFill>
              <a:round/>
              <a:headEnd/>
              <a:tailEnd/>
            </a:ln>
          </p:spPr>
          <p:txBody>
            <a:bodyPr/>
            <a:lstStyle/>
            <a:p>
              <a:endParaRPr lang="en-US" sz="2133"/>
            </a:p>
          </p:txBody>
        </p:sp>
        <p:sp>
          <p:nvSpPr>
            <p:cNvPr id="63907" name="Line 620"/>
            <p:cNvSpPr>
              <a:spLocks noChangeShapeType="1"/>
            </p:cNvSpPr>
            <p:nvPr/>
          </p:nvSpPr>
          <p:spPr bwMode="auto">
            <a:xfrm>
              <a:off x="3516" y="3792"/>
              <a:ext cx="10" cy="1"/>
            </a:xfrm>
            <a:prstGeom prst="line">
              <a:avLst/>
            </a:prstGeom>
            <a:noFill/>
            <a:ln w="0">
              <a:solidFill>
                <a:schemeClr val="tx1"/>
              </a:solidFill>
              <a:round/>
              <a:headEnd/>
              <a:tailEnd/>
            </a:ln>
          </p:spPr>
          <p:txBody>
            <a:bodyPr/>
            <a:lstStyle/>
            <a:p>
              <a:endParaRPr lang="en-US" sz="2133"/>
            </a:p>
          </p:txBody>
        </p:sp>
        <p:sp>
          <p:nvSpPr>
            <p:cNvPr id="63908" name="Line 621"/>
            <p:cNvSpPr>
              <a:spLocks noChangeShapeType="1"/>
            </p:cNvSpPr>
            <p:nvPr/>
          </p:nvSpPr>
          <p:spPr bwMode="auto">
            <a:xfrm flipV="1">
              <a:off x="3526" y="3788"/>
              <a:ext cx="14" cy="4"/>
            </a:xfrm>
            <a:prstGeom prst="line">
              <a:avLst/>
            </a:prstGeom>
            <a:noFill/>
            <a:ln w="0">
              <a:solidFill>
                <a:schemeClr val="tx1"/>
              </a:solidFill>
              <a:round/>
              <a:headEnd/>
              <a:tailEnd/>
            </a:ln>
          </p:spPr>
          <p:txBody>
            <a:bodyPr/>
            <a:lstStyle/>
            <a:p>
              <a:endParaRPr lang="en-US" sz="2133"/>
            </a:p>
          </p:txBody>
        </p:sp>
        <p:sp>
          <p:nvSpPr>
            <p:cNvPr id="63909" name="Line 622"/>
            <p:cNvSpPr>
              <a:spLocks noChangeShapeType="1"/>
            </p:cNvSpPr>
            <p:nvPr/>
          </p:nvSpPr>
          <p:spPr bwMode="auto">
            <a:xfrm flipV="1">
              <a:off x="3540" y="3779"/>
              <a:ext cx="10" cy="9"/>
            </a:xfrm>
            <a:prstGeom prst="line">
              <a:avLst/>
            </a:prstGeom>
            <a:noFill/>
            <a:ln w="0">
              <a:solidFill>
                <a:schemeClr val="tx1"/>
              </a:solidFill>
              <a:round/>
              <a:headEnd/>
              <a:tailEnd/>
            </a:ln>
          </p:spPr>
          <p:txBody>
            <a:bodyPr/>
            <a:lstStyle/>
            <a:p>
              <a:endParaRPr lang="en-US" sz="2133"/>
            </a:p>
          </p:txBody>
        </p:sp>
        <p:sp>
          <p:nvSpPr>
            <p:cNvPr id="63910" name="Line 623"/>
            <p:cNvSpPr>
              <a:spLocks noChangeShapeType="1"/>
            </p:cNvSpPr>
            <p:nvPr/>
          </p:nvSpPr>
          <p:spPr bwMode="auto">
            <a:xfrm flipV="1">
              <a:off x="3550" y="3766"/>
              <a:ext cx="4" cy="13"/>
            </a:xfrm>
            <a:prstGeom prst="line">
              <a:avLst/>
            </a:prstGeom>
            <a:noFill/>
            <a:ln w="0">
              <a:solidFill>
                <a:schemeClr val="tx1"/>
              </a:solidFill>
              <a:round/>
              <a:headEnd/>
              <a:tailEnd/>
            </a:ln>
          </p:spPr>
          <p:txBody>
            <a:bodyPr/>
            <a:lstStyle/>
            <a:p>
              <a:endParaRPr lang="en-US" sz="2133"/>
            </a:p>
          </p:txBody>
        </p:sp>
        <p:sp>
          <p:nvSpPr>
            <p:cNvPr id="63911" name="Line 624"/>
            <p:cNvSpPr>
              <a:spLocks noChangeShapeType="1"/>
            </p:cNvSpPr>
            <p:nvPr/>
          </p:nvSpPr>
          <p:spPr bwMode="auto">
            <a:xfrm flipV="1">
              <a:off x="3554" y="3702"/>
              <a:ext cx="1" cy="64"/>
            </a:xfrm>
            <a:prstGeom prst="line">
              <a:avLst/>
            </a:prstGeom>
            <a:noFill/>
            <a:ln w="0">
              <a:solidFill>
                <a:schemeClr val="tx1"/>
              </a:solidFill>
              <a:round/>
              <a:headEnd/>
              <a:tailEnd/>
            </a:ln>
          </p:spPr>
          <p:txBody>
            <a:bodyPr/>
            <a:lstStyle/>
            <a:p>
              <a:endParaRPr lang="en-US" sz="2133"/>
            </a:p>
          </p:txBody>
        </p:sp>
        <p:sp>
          <p:nvSpPr>
            <p:cNvPr id="63912" name="Line 625"/>
            <p:cNvSpPr>
              <a:spLocks noChangeShapeType="1"/>
            </p:cNvSpPr>
            <p:nvPr/>
          </p:nvSpPr>
          <p:spPr bwMode="auto">
            <a:xfrm>
              <a:off x="3593" y="3702"/>
              <a:ext cx="1" cy="90"/>
            </a:xfrm>
            <a:prstGeom prst="line">
              <a:avLst/>
            </a:prstGeom>
            <a:noFill/>
            <a:ln w="0">
              <a:solidFill>
                <a:schemeClr val="tx1"/>
              </a:solidFill>
              <a:round/>
              <a:headEnd/>
              <a:tailEnd/>
            </a:ln>
          </p:spPr>
          <p:txBody>
            <a:bodyPr/>
            <a:lstStyle/>
            <a:p>
              <a:endParaRPr lang="en-US" sz="2133"/>
            </a:p>
          </p:txBody>
        </p:sp>
        <p:sp>
          <p:nvSpPr>
            <p:cNvPr id="63913" name="Line 626"/>
            <p:cNvSpPr>
              <a:spLocks noChangeShapeType="1"/>
            </p:cNvSpPr>
            <p:nvPr/>
          </p:nvSpPr>
          <p:spPr bwMode="auto">
            <a:xfrm>
              <a:off x="3593" y="3702"/>
              <a:ext cx="43" cy="1"/>
            </a:xfrm>
            <a:prstGeom prst="line">
              <a:avLst/>
            </a:prstGeom>
            <a:noFill/>
            <a:ln w="0">
              <a:solidFill>
                <a:schemeClr val="tx1"/>
              </a:solidFill>
              <a:round/>
              <a:headEnd/>
              <a:tailEnd/>
            </a:ln>
          </p:spPr>
          <p:txBody>
            <a:bodyPr/>
            <a:lstStyle/>
            <a:p>
              <a:endParaRPr lang="en-US" sz="2133"/>
            </a:p>
          </p:txBody>
        </p:sp>
        <p:sp>
          <p:nvSpPr>
            <p:cNvPr id="63914" name="Line 627"/>
            <p:cNvSpPr>
              <a:spLocks noChangeShapeType="1"/>
            </p:cNvSpPr>
            <p:nvPr/>
          </p:nvSpPr>
          <p:spPr bwMode="auto">
            <a:xfrm>
              <a:off x="3636" y="3702"/>
              <a:ext cx="14" cy="5"/>
            </a:xfrm>
            <a:prstGeom prst="line">
              <a:avLst/>
            </a:prstGeom>
            <a:noFill/>
            <a:ln w="0">
              <a:solidFill>
                <a:schemeClr val="tx1"/>
              </a:solidFill>
              <a:round/>
              <a:headEnd/>
              <a:tailEnd/>
            </a:ln>
          </p:spPr>
          <p:txBody>
            <a:bodyPr/>
            <a:lstStyle/>
            <a:p>
              <a:endParaRPr lang="en-US" sz="2133"/>
            </a:p>
          </p:txBody>
        </p:sp>
        <p:sp>
          <p:nvSpPr>
            <p:cNvPr id="63915" name="Line 628"/>
            <p:cNvSpPr>
              <a:spLocks noChangeShapeType="1"/>
            </p:cNvSpPr>
            <p:nvPr/>
          </p:nvSpPr>
          <p:spPr bwMode="auto">
            <a:xfrm>
              <a:off x="3650" y="3707"/>
              <a:ext cx="5" cy="4"/>
            </a:xfrm>
            <a:prstGeom prst="line">
              <a:avLst/>
            </a:prstGeom>
            <a:noFill/>
            <a:ln w="0">
              <a:solidFill>
                <a:schemeClr val="tx1"/>
              </a:solidFill>
              <a:round/>
              <a:headEnd/>
              <a:tailEnd/>
            </a:ln>
          </p:spPr>
          <p:txBody>
            <a:bodyPr/>
            <a:lstStyle/>
            <a:p>
              <a:endParaRPr lang="en-US" sz="2133"/>
            </a:p>
          </p:txBody>
        </p:sp>
        <p:sp>
          <p:nvSpPr>
            <p:cNvPr id="63916" name="Line 629"/>
            <p:cNvSpPr>
              <a:spLocks noChangeShapeType="1"/>
            </p:cNvSpPr>
            <p:nvPr/>
          </p:nvSpPr>
          <p:spPr bwMode="auto">
            <a:xfrm>
              <a:off x="3655" y="3711"/>
              <a:ext cx="5" cy="9"/>
            </a:xfrm>
            <a:prstGeom prst="line">
              <a:avLst/>
            </a:prstGeom>
            <a:noFill/>
            <a:ln w="0">
              <a:solidFill>
                <a:schemeClr val="tx1"/>
              </a:solidFill>
              <a:round/>
              <a:headEnd/>
              <a:tailEnd/>
            </a:ln>
          </p:spPr>
          <p:txBody>
            <a:bodyPr/>
            <a:lstStyle/>
            <a:p>
              <a:endParaRPr lang="en-US" sz="2133"/>
            </a:p>
          </p:txBody>
        </p:sp>
        <p:sp>
          <p:nvSpPr>
            <p:cNvPr id="63917" name="Line 630"/>
            <p:cNvSpPr>
              <a:spLocks noChangeShapeType="1"/>
            </p:cNvSpPr>
            <p:nvPr/>
          </p:nvSpPr>
          <p:spPr bwMode="auto">
            <a:xfrm>
              <a:off x="3660" y="3720"/>
              <a:ext cx="1" cy="8"/>
            </a:xfrm>
            <a:prstGeom prst="line">
              <a:avLst/>
            </a:prstGeom>
            <a:noFill/>
            <a:ln w="0">
              <a:solidFill>
                <a:schemeClr val="tx1"/>
              </a:solidFill>
              <a:round/>
              <a:headEnd/>
              <a:tailEnd/>
            </a:ln>
          </p:spPr>
          <p:txBody>
            <a:bodyPr/>
            <a:lstStyle/>
            <a:p>
              <a:endParaRPr lang="en-US" sz="2133"/>
            </a:p>
          </p:txBody>
        </p:sp>
        <p:sp>
          <p:nvSpPr>
            <p:cNvPr id="63918" name="Line 631"/>
            <p:cNvSpPr>
              <a:spLocks noChangeShapeType="1"/>
            </p:cNvSpPr>
            <p:nvPr/>
          </p:nvSpPr>
          <p:spPr bwMode="auto">
            <a:xfrm flipH="1">
              <a:off x="3655" y="3728"/>
              <a:ext cx="5" cy="8"/>
            </a:xfrm>
            <a:prstGeom prst="line">
              <a:avLst/>
            </a:prstGeom>
            <a:noFill/>
            <a:ln w="0">
              <a:solidFill>
                <a:schemeClr val="tx1"/>
              </a:solidFill>
              <a:round/>
              <a:headEnd/>
              <a:tailEnd/>
            </a:ln>
          </p:spPr>
          <p:txBody>
            <a:bodyPr/>
            <a:lstStyle/>
            <a:p>
              <a:endParaRPr lang="en-US" sz="2133"/>
            </a:p>
          </p:txBody>
        </p:sp>
        <p:sp>
          <p:nvSpPr>
            <p:cNvPr id="63919" name="Line 632"/>
            <p:cNvSpPr>
              <a:spLocks noChangeShapeType="1"/>
            </p:cNvSpPr>
            <p:nvPr/>
          </p:nvSpPr>
          <p:spPr bwMode="auto">
            <a:xfrm flipH="1">
              <a:off x="3650" y="3736"/>
              <a:ext cx="5" cy="5"/>
            </a:xfrm>
            <a:prstGeom prst="line">
              <a:avLst/>
            </a:prstGeom>
            <a:noFill/>
            <a:ln w="0">
              <a:solidFill>
                <a:schemeClr val="tx1"/>
              </a:solidFill>
              <a:round/>
              <a:headEnd/>
              <a:tailEnd/>
            </a:ln>
          </p:spPr>
          <p:txBody>
            <a:bodyPr/>
            <a:lstStyle/>
            <a:p>
              <a:endParaRPr lang="en-US" sz="2133"/>
            </a:p>
          </p:txBody>
        </p:sp>
        <p:sp>
          <p:nvSpPr>
            <p:cNvPr id="63920" name="Line 633"/>
            <p:cNvSpPr>
              <a:spLocks noChangeShapeType="1"/>
            </p:cNvSpPr>
            <p:nvPr/>
          </p:nvSpPr>
          <p:spPr bwMode="auto">
            <a:xfrm flipH="1">
              <a:off x="3636" y="3741"/>
              <a:ext cx="14" cy="4"/>
            </a:xfrm>
            <a:prstGeom prst="line">
              <a:avLst/>
            </a:prstGeom>
            <a:noFill/>
            <a:ln w="0">
              <a:solidFill>
                <a:schemeClr val="tx1"/>
              </a:solidFill>
              <a:round/>
              <a:headEnd/>
              <a:tailEnd/>
            </a:ln>
          </p:spPr>
          <p:txBody>
            <a:bodyPr/>
            <a:lstStyle/>
            <a:p>
              <a:endParaRPr lang="en-US" sz="2133"/>
            </a:p>
          </p:txBody>
        </p:sp>
        <p:sp>
          <p:nvSpPr>
            <p:cNvPr id="63921" name="Line 634"/>
            <p:cNvSpPr>
              <a:spLocks noChangeShapeType="1"/>
            </p:cNvSpPr>
            <p:nvPr/>
          </p:nvSpPr>
          <p:spPr bwMode="auto">
            <a:xfrm flipH="1">
              <a:off x="3593" y="3745"/>
              <a:ext cx="43" cy="1"/>
            </a:xfrm>
            <a:prstGeom prst="line">
              <a:avLst/>
            </a:prstGeom>
            <a:noFill/>
            <a:ln w="0">
              <a:solidFill>
                <a:schemeClr val="tx1"/>
              </a:solidFill>
              <a:round/>
              <a:headEnd/>
              <a:tailEnd/>
            </a:ln>
          </p:spPr>
          <p:txBody>
            <a:bodyPr/>
            <a:lstStyle/>
            <a:p>
              <a:endParaRPr lang="en-US" sz="2133"/>
            </a:p>
          </p:txBody>
        </p:sp>
        <p:sp>
          <p:nvSpPr>
            <p:cNvPr id="63922" name="Line 635"/>
            <p:cNvSpPr>
              <a:spLocks noChangeShapeType="1"/>
            </p:cNvSpPr>
            <p:nvPr/>
          </p:nvSpPr>
          <p:spPr bwMode="auto">
            <a:xfrm>
              <a:off x="3626" y="3745"/>
              <a:ext cx="34" cy="47"/>
            </a:xfrm>
            <a:prstGeom prst="line">
              <a:avLst/>
            </a:prstGeom>
            <a:noFill/>
            <a:ln w="0">
              <a:solidFill>
                <a:schemeClr val="tx1"/>
              </a:solidFill>
              <a:round/>
              <a:headEnd/>
              <a:tailEnd/>
            </a:ln>
          </p:spPr>
          <p:txBody>
            <a:bodyPr/>
            <a:lstStyle/>
            <a:p>
              <a:endParaRPr lang="en-US" sz="2133"/>
            </a:p>
          </p:txBody>
        </p:sp>
        <p:sp>
          <p:nvSpPr>
            <p:cNvPr id="63923" name="Line 636"/>
            <p:cNvSpPr>
              <a:spLocks noChangeShapeType="1"/>
            </p:cNvSpPr>
            <p:nvPr/>
          </p:nvSpPr>
          <p:spPr bwMode="auto">
            <a:xfrm flipH="1">
              <a:off x="3679" y="3702"/>
              <a:ext cx="38" cy="90"/>
            </a:xfrm>
            <a:prstGeom prst="line">
              <a:avLst/>
            </a:prstGeom>
            <a:noFill/>
            <a:ln w="0">
              <a:solidFill>
                <a:schemeClr val="tx1"/>
              </a:solidFill>
              <a:round/>
              <a:headEnd/>
              <a:tailEnd/>
            </a:ln>
          </p:spPr>
          <p:txBody>
            <a:bodyPr/>
            <a:lstStyle/>
            <a:p>
              <a:endParaRPr lang="en-US" sz="2133"/>
            </a:p>
          </p:txBody>
        </p:sp>
        <p:sp>
          <p:nvSpPr>
            <p:cNvPr id="63924" name="Line 637"/>
            <p:cNvSpPr>
              <a:spLocks noChangeShapeType="1"/>
            </p:cNvSpPr>
            <p:nvPr/>
          </p:nvSpPr>
          <p:spPr bwMode="auto">
            <a:xfrm>
              <a:off x="3717" y="3702"/>
              <a:ext cx="38" cy="90"/>
            </a:xfrm>
            <a:prstGeom prst="line">
              <a:avLst/>
            </a:prstGeom>
            <a:noFill/>
            <a:ln w="0">
              <a:solidFill>
                <a:schemeClr val="tx1"/>
              </a:solidFill>
              <a:round/>
              <a:headEnd/>
              <a:tailEnd/>
            </a:ln>
          </p:spPr>
          <p:txBody>
            <a:bodyPr/>
            <a:lstStyle/>
            <a:p>
              <a:endParaRPr lang="en-US" sz="2133"/>
            </a:p>
          </p:txBody>
        </p:sp>
        <p:sp>
          <p:nvSpPr>
            <p:cNvPr id="63925" name="Line 638"/>
            <p:cNvSpPr>
              <a:spLocks noChangeShapeType="1"/>
            </p:cNvSpPr>
            <p:nvPr/>
          </p:nvSpPr>
          <p:spPr bwMode="auto">
            <a:xfrm>
              <a:off x="3693" y="3762"/>
              <a:ext cx="48" cy="1"/>
            </a:xfrm>
            <a:prstGeom prst="line">
              <a:avLst/>
            </a:prstGeom>
            <a:noFill/>
            <a:ln w="0">
              <a:solidFill>
                <a:schemeClr val="tx1"/>
              </a:solidFill>
              <a:round/>
              <a:headEnd/>
              <a:tailEnd/>
            </a:ln>
          </p:spPr>
          <p:txBody>
            <a:bodyPr/>
            <a:lstStyle/>
            <a:p>
              <a:endParaRPr lang="en-US" sz="2133"/>
            </a:p>
          </p:txBody>
        </p:sp>
        <p:sp>
          <p:nvSpPr>
            <p:cNvPr id="63926" name="Line 639"/>
            <p:cNvSpPr>
              <a:spLocks noChangeShapeType="1"/>
            </p:cNvSpPr>
            <p:nvPr/>
          </p:nvSpPr>
          <p:spPr bwMode="auto">
            <a:xfrm>
              <a:off x="3779" y="3702"/>
              <a:ext cx="1" cy="90"/>
            </a:xfrm>
            <a:prstGeom prst="line">
              <a:avLst/>
            </a:prstGeom>
            <a:noFill/>
            <a:ln w="0">
              <a:solidFill>
                <a:schemeClr val="tx1"/>
              </a:solidFill>
              <a:round/>
              <a:headEnd/>
              <a:tailEnd/>
            </a:ln>
          </p:spPr>
          <p:txBody>
            <a:bodyPr/>
            <a:lstStyle/>
            <a:p>
              <a:endParaRPr lang="en-US" sz="2133"/>
            </a:p>
          </p:txBody>
        </p:sp>
        <p:sp>
          <p:nvSpPr>
            <p:cNvPr id="63927" name="Line 640"/>
            <p:cNvSpPr>
              <a:spLocks noChangeShapeType="1"/>
            </p:cNvSpPr>
            <p:nvPr/>
          </p:nvSpPr>
          <p:spPr bwMode="auto">
            <a:xfrm>
              <a:off x="3779" y="3792"/>
              <a:ext cx="58" cy="1"/>
            </a:xfrm>
            <a:prstGeom prst="line">
              <a:avLst/>
            </a:prstGeom>
            <a:noFill/>
            <a:ln w="0">
              <a:solidFill>
                <a:schemeClr val="tx1"/>
              </a:solidFill>
              <a:round/>
              <a:headEnd/>
              <a:tailEnd/>
            </a:ln>
          </p:spPr>
          <p:txBody>
            <a:bodyPr/>
            <a:lstStyle/>
            <a:p>
              <a:endParaRPr lang="en-US" sz="2133"/>
            </a:p>
          </p:txBody>
        </p:sp>
        <p:sp>
          <p:nvSpPr>
            <p:cNvPr id="63928" name="Line 641"/>
            <p:cNvSpPr>
              <a:spLocks noChangeShapeType="1"/>
            </p:cNvSpPr>
            <p:nvPr/>
          </p:nvSpPr>
          <p:spPr bwMode="auto">
            <a:xfrm>
              <a:off x="3959" y="3629"/>
              <a:ext cx="197" cy="98"/>
            </a:xfrm>
            <a:prstGeom prst="line">
              <a:avLst/>
            </a:prstGeom>
            <a:noFill/>
            <a:ln w="0">
              <a:solidFill>
                <a:schemeClr val="tx1"/>
              </a:solidFill>
              <a:round/>
              <a:headEnd/>
              <a:tailEnd/>
            </a:ln>
          </p:spPr>
          <p:txBody>
            <a:bodyPr/>
            <a:lstStyle/>
            <a:p>
              <a:endParaRPr lang="en-US" sz="2133"/>
            </a:p>
          </p:txBody>
        </p:sp>
        <p:sp>
          <p:nvSpPr>
            <p:cNvPr id="63929" name="Line 642"/>
            <p:cNvSpPr>
              <a:spLocks noChangeShapeType="1"/>
            </p:cNvSpPr>
            <p:nvPr/>
          </p:nvSpPr>
          <p:spPr bwMode="auto">
            <a:xfrm flipH="1">
              <a:off x="3959" y="3727"/>
              <a:ext cx="197" cy="99"/>
            </a:xfrm>
            <a:prstGeom prst="line">
              <a:avLst/>
            </a:prstGeom>
            <a:noFill/>
            <a:ln w="0">
              <a:solidFill>
                <a:schemeClr val="tx1"/>
              </a:solidFill>
              <a:round/>
              <a:headEnd/>
              <a:tailEnd/>
            </a:ln>
          </p:spPr>
          <p:txBody>
            <a:bodyPr/>
            <a:lstStyle/>
            <a:p>
              <a:endParaRPr lang="en-US" sz="2133"/>
            </a:p>
          </p:txBody>
        </p:sp>
        <p:sp>
          <p:nvSpPr>
            <p:cNvPr id="63930" name="Line 643"/>
            <p:cNvSpPr>
              <a:spLocks noChangeShapeType="1"/>
            </p:cNvSpPr>
            <p:nvPr/>
          </p:nvSpPr>
          <p:spPr bwMode="auto">
            <a:xfrm>
              <a:off x="4244" y="3623"/>
              <a:ext cx="1" cy="89"/>
            </a:xfrm>
            <a:prstGeom prst="line">
              <a:avLst/>
            </a:prstGeom>
            <a:noFill/>
            <a:ln w="0">
              <a:solidFill>
                <a:schemeClr val="tx1"/>
              </a:solidFill>
              <a:round/>
              <a:headEnd/>
              <a:tailEnd/>
            </a:ln>
          </p:spPr>
          <p:txBody>
            <a:bodyPr/>
            <a:lstStyle/>
            <a:p>
              <a:endParaRPr lang="en-US" sz="2133"/>
            </a:p>
          </p:txBody>
        </p:sp>
        <p:sp>
          <p:nvSpPr>
            <p:cNvPr id="63931" name="Line 644"/>
            <p:cNvSpPr>
              <a:spLocks noChangeShapeType="1"/>
            </p:cNvSpPr>
            <p:nvPr/>
          </p:nvSpPr>
          <p:spPr bwMode="auto">
            <a:xfrm>
              <a:off x="4244" y="3623"/>
              <a:ext cx="43" cy="1"/>
            </a:xfrm>
            <a:prstGeom prst="line">
              <a:avLst/>
            </a:prstGeom>
            <a:noFill/>
            <a:ln w="0">
              <a:solidFill>
                <a:schemeClr val="tx1"/>
              </a:solidFill>
              <a:round/>
              <a:headEnd/>
              <a:tailEnd/>
            </a:ln>
          </p:spPr>
          <p:txBody>
            <a:bodyPr/>
            <a:lstStyle/>
            <a:p>
              <a:endParaRPr lang="en-US" sz="2133"/>
            </a:p>
          </p:txBody>
        </p:sp>
        <p:sp>
          <p:nvSpPr>
            <p:cNvPr id="63932" name="Line 645"/>
            <p:cNvSpPr>
              <a:spLocks noChangeShapeType="1"/>
            </p:cNvSpPr>
            <p:nvPr/>
          </p:nvSpPr>
          <p:spPr bwMode="auto">
            <a:xfrm>
              <a:off x="4287" y="3623"/>
              <a:ext cx="15" cy="4"/>
            </a:xfrm>
            <a:prstGeom prst="line">
              <a:avLst/>
            </a:prstGeom>
            <a:noFill/>
            <a:ln w="0">
              <a:solidFill>
                <a:schemeClr val="tx1"/>
              </a:solidFill>
              <a:round/>
              <a:headEnd/>
              <a:tailEnd/>
            </a:ln>
          </p:spPr>
          <p:txBody>
            <a:bodyPr/>
            <a:lstStyle/>
            <a:p>
              <a:endParaRPr lang="en-US" sz="2133"/>
            </a:p>
          </p:txBody>
        </p:sp>
        <p:sp>
          <p:nvSpPr>
            <p:cNvPr id="63933" name="Line 646"/>
            <p:cNvSpPr>
              <a:spLocks noChangeShapeType="1"/>
            </p:cNvSpPr>
            <p:nvPr/>
          </p:nvSpPr>
          <p:spPr bwMode="auto">
            <a:xfrm>
              <a:off x="4302" y="3627"/>
              <a:ext cx="4" cy="4"/>
            </a:xfrm>
            <a:prstGeom prst="line">
              <a:avLst/>
            </a:prstGeom>
            <a:noFill/>
            <a:ln w="0">
              <a:solidFill>
                <a:schemeClr val="tx1"/>
              </a:solidFill>
              <a:round/>
              <a:headEnd/>
              <a:tailEnd/>
            </a:ln>
          </p:spPr>
          <p:txBody>
            <a:bodyPr/>
            <a:lstStyle/>
            <a:p>
              <a:endParaRPr lang="en-US" sz="2133"/>
            </a:p>
          </p:txBody>
        </p:sp>
        <p:sp>
          <p:nvSpPr>
            <p:cNvPr id="63934" name="Line 647"/>
            <p:cNvSpPr>
              <a:spLocks noChangeShapeType="1"/>
            </p:cNvSpPr>
            <p:nvPr/>
          </p:nvSpPr>
          <p:spPr bwMode="auto">
            <a:xfrm>
              <a:off x="4306" y="3631"/>
              <a:ext cx="5" cy="9"/>
            </a:xfrm>
            <a:prstGeom prst="line">
              <a:avLst/>
            </a:prstGeom>
            <a:noFill/>
            <a:ln w="0">
              <a:solidFill>
                <a:schemeClr val="tx1"/>
              </a:solidFill>
              <a:round/>
              <a:headEnd/>
              <a:tailEnd/>
            </a:ln>
          </p:spPr>
          <p:txBody>
            <a:bodyPr/>
            <a:lstStyle/>
            <a:p>
              <a:endParaRPr lang="en-US" sz="2133"/>
            </a:p>
          </p:txBody>
        </p:sp>
        <p:sp>
          <p:nvSpPr>
            <p:cNvPr id="63935" name="Line 648"/>
            <p:cNvSpPr>
              <a:spLocks noChangeShapeType="1"/>
            </p:cNvSpPr>
            <p:nvPr/>
          </p:nvSpPr>
          <p:spPr bwMode="auto">
            <a:xfrm>
              <a:off x="4311" y="3640"/>
              <a:ext cx="1" cy="8"/>
            </a:xfrm>
            <a:prstGeom prst="line">
              <a:avLst/>
            </a:prstGeom>
            <a:noFill/>
            <a:ln w="0">
              <a:solidFill>
                <a:schemeClr val="tx1"/>
              </a:solidFill>
              <a:round/>
              <a:headEnd/>
              <a:tailEnd/>
            </a:ln>
          </p:spPr>
          <p:txBody>
            <a:bodyPr/>
            <a:lstStyle/>
            <a:p>
              <a:endParaRPr lang="en-US" sz="2133"/>
            </a:p>
          </p:txBody>
        </p:sp>
        <p:sp>
          <p:nvSpPr>
            <p:cNvPr id="63936" name="Line 649"/>
            <p:cNvSpPr>
              <a:spLocks noChangeShapeType="1"/>
            </p:cNvSpPr>
            <p:nvPr/>
          </p:nvSpPr>
          <p:spPr bwMode="auto">
            <a:xfrm flipH="1">
              <a:off x="4306" y="3648"/>
              <a:ext cx="5" cy="9"/>
            </a:xfrm>
            <a:prstGeom prst="line">
              <a:avLst/>
            </a:prstGeom>
            <a:noFill/>
            <a:ln w="0">
              <a:solidFill>
                <a:schemeClr val="tx1"/>
              </a:solidFill>
              <a:round/>
              <a:headEnd/>
              <a:tailEnd/>
            </a:ln>
          </p:spPr>
          <p:txBody>
            <a:bodyPr/>
            <a:lstStyle/>
            <a:p>
              <a:endParaRPr lang="en-US" sz="2133"/>
            </a:p>
          </p:txBody>
        </p:sp>
        <p:sp>
          <p:nvSpPr>
            <p:cNvPr id="63937" name="Line 650"/>
            <p:cNvSpPr>
              <a:spLocks noChangeShapeType="1"/>
            </p:cNvSpPr>
            <p:nvPr/>
          </p:nvSpPr>
          <p:spPr bwMode="auto">
            <a:xfrm flipH="1">
              <a:off x="4302" y="3657"/>
              <a:ext cx="4" cy="4"/>
            </a:xfrm>
            <a:prstGeom prst="line">
              <a:avLst/>
            </a:prstGeom>
            <a:noFill/>
            <a:ln w="0">
              <a:solidFill>
                <a:schemeClr val="tx1"/>
              </a:solidFill>
              <a:round/>
              <a:headEnd/>
              <a:tailEnd/>
            </a:ln>
          </p:spPr>
          <p:txBody>
            <a:bodyPr/>
            <a:lstStyle/>
            <a:p>
              <a:endParaRPr lang="en-US" sz="2133"/>
            </a:p>
          </p:txBody>
        </p:sp>
        <p:sp>
          <p:nvSpPr>
            <p:cNvPr id="63938" name="Line 651"/>
            <p:cNvSpPr>
              <a:spLocks noChangeShapeType="1"/>
            </p:cNvSpPr>
            <p:nvPr/>
          </p:nvSpPr>
          <p:spPr bwMode="auto">
            <a:xfrm flipH="1">
              <a:off x="4287" y="3661"/>
              <a:ext cx="15" cy="4"/>
            </a:xfrm>
            <a:prstGeom prst="line">
              <a:avLst/>
            </a:prstGeom>
            <a:noFill/>
            <a:ln w="0">
              <a:solidFill>
                <a:schemeClr val="tx1"/>
              </a:solidFill>
              <a:round/>
              <a:headEnd/>
              <a:tailEnd/>
            </a:ln>
          </p:spPr>
          <p:txBody>
            <a:bodyPr/>
            <a:lstStyle/>
            <a:p>
              <a:endParaRPr lang="en-US" sz="2133"/>
            </a:p>
          </p:txBody>
        </p:sp>
        <p:sp>
          <p:nvSpPr>
            <p:cNvPr id="63939" name="Line 652"/>
            <p:cNvSpPr>
              <a:spLocks noChangeShapeType="1"/>
            </p:cNvSpPr>
            <p:nvPr/>
          </p:nvSpPr>
          <p:spPr bwMode="auto">
            <a:xfrm>
              <a:off x="4244" y="3665"/>
              <a:ext cx="43" cy="1"/>
            </a:xfrm>
            <a:prstGeom prst="line">
              <a:avLst/>
            </a:prstGeom>
            <a:noFill/>
            <a:ln w="0">
              <a:solidFill>
                <a:schemeClr val="tx1"/>
              </a:solidFill>
              <a:round/>
              <a:headEnd/>
              <a:tailEnd/>
            </a:ln>
          </p:spPr>
          <p:txBody>
            <a:bodyPr/>
            <a:lstStyle/>
            <a:p>
              <a:endParaRPr lang="en-US" sz="2133"/>
            </a:p>
          </p:txBody>
        </p:sp>
        <p:sp>
          <p:nvSpPr>
            <p:cNvPr id="63940" name="Line 653"/>
            <p:cNvSpPr>
              <a:spLocks noChangeShapeType="1"/>
            </p:cNvSpPr>
            <p:nvPr/>
          </p:nvSpPr>
          <p:spPr bwMode="auto">
            <a:xfrm>
              <a:off x="4287" y="3665"/>
              <a:ext cx="15" cy="4"/>
            </a:xfrm>
            <a:prstGeom prst="line">
              <a:avLst/>
            </a:prstGeom>
            <a:noFill/>
            <a:ln w="0">
              <a:solidFill>
                <a:schemeClr val="tx1"/>
              </a:solidFill>
              <a:round/>
              <a:headEnd/>
              <a:tailEnd/>
            </a:ln>
          </p:spPr>
          <p:txBody>
            <a:bodyPr/>
            <a:lstStyle/>
            <a:p>
              <a:endParaRPr lang="en-US" sz="2133"/>
            </a:p>
          </p:txBody>
        </p:sp>
        <p:sp>
          <p:nvSpPr>
            <p:cNvPr id="63941" name="Line 654"/>
            <p:cNvSpPr>
              <a:spLocks noChangeShapeType="1"/>
            </p:cNvSpPr>
            <p:nvPr/>
          </p:nvSpPr>
          <p:spPr bwMode="auto">
            <a:xfrm>
              <a:off x="4302" y="3669"/>
              <a:ext cx="4" cy="5"/>
            </a:xfrm>
            <a:prstGeom prst="line">
              <a:avLst/>
            </a:prstGeom>
            <a:noFill/>
            <a:ln w="0">
              <a:solidFill>
                <a:schemeClr val="tx1"/>
              </a:solidFill>
              <a:round/>
              <a:headEnd/>
              <a:tailEnd/>
            </a:ln>
          </p:spPr>
          <p:txBody>
            <a:bodyPr/>
            <a:lstStyle/>
            <a:p>
              <a:endParaRPr lang="en-US" sz="2133"/>
            </a:p>
          </p:txBody>
        </p:sp>
        <p:sp>
          <p:nvSpPr>
            <p:cNvPr id="63942" name="Line 655"/>
            <p:cNvSpPr>
              <a:spLocks noChangeShapeType="1"/>
            </p:cNvSpPr>
            <p:nvPr/>
          </p:nvSpPr>
          <p:spPr bwMode="auto">
            <a:xfrm>
              <a:off x="4306" y="3674"/>
              <a:ext cx="5" cy="8"/>
            </a:xfrm>
            <a:prstGeom prst="line">
              <a:avLst/>
            </a:prstGeom>
            <a:noFill/>
            <a:ln w="0">
              <a:solidFill>
                <a:schemeClr val="tx1"/>
              </a:solidFill>
              <a:round/>
              <a:headEnd/>
              <a:tailEnd/>
            </a:ln>
          </p:spPr>
          <p:txBody>
            <a:bodyPr/>
            <a:lstStyle/>
            <a:p>
              <a:endParaRPr lang="en-US" sz="2133"/>
            </a:p>
          </p:txBody>
        </p:sp>
        <p:sp>
          <p:nvSpPr>
            <p:cNvPr id="63943" name="Line 656"/>
            <p:cNvSpPr>
              <a:spLocks noChangeShapeType="1"/>
            </p:cNvSpPr>
            <p:nvPr/>
          </p:nvSpPr>
          <p:spPr bwMode="auto">
            <a:xfrm>
              <a:off x="4311" y="3682"/>
              <a:ext cx="1" cy="13"/>
            </a:xfrm>
            <a:prstGeom prst="line">
              <a:avLst/>
            </a:prstGeom>
            <a:noFill/>
            <a:ln w="0">
              <a:solidFill>
                <a:schemeClr val="tx1"/>
              </a:solidFill>
              <a:round/>
              <a:headEnd/>
              <a:tailEnd/>
            </a:ln>
          </p:spPr>
          <p:txBody>
            <a:bodyPr/>
            <a:lstStyle/>
            <a:p>
              <a:endParaRPr lang="en-US" sz="2133"/>
            </a:p>
          </p:txBody>
        </p:sp>
        <p:sp>
          <p:nvSpPr>
            <p:cNvPr id="63944" name="Line 657"/>
            <p:cNvSpPr>
              <a:spLocks noChangeShapeType="1"/>
            </p:cNvSpPr>
            <p:nvPr/>
          </p:nvSpPr>
          <p:spPr bwMode="auto">
            <a:xfrm flipH="1">
              <a:off x="4306" y="3695"/>
              <a:ext cx="5" cy="9"/>
            </a:xfrm>
            <a:prstGeom prst="line">
              <a:avLst/>
            </a:prstGeom>
            <a:noFill/>
            <a:ln w="0">
              <a:solidFill>
                <a:schemeClr val="tx1"/>
              </a:solidFill>
              <a:round/>
              <a:headEnd/>
              <a:tailEnd/>
            </a:ln>
          </p:spPr>
          <p:txBody>
            <a:bodyPr/>
            <a:lstStyle/>
            <a:p>
              <a:endParaRPr lang="en-US" sz="2133"/>
            </a:p>
          </p:txBody>
        </p:sp>
        <p:sp>
          <p:nvSpPr>
            <p:cNvPr id="63945" name="Line 658"/>
            <p:cNvSpPr>
              <a:spLocks noChangeShapeType="1"/>
            </p:cNvSpPr>
            <p:nvPr/>
          </p:nvSpPr>
          <p:spPr bwMode="auto">
            <a:xfrm flipH="1">
              <a:off x="4302" y="3704"/>
              <a:ext cx="4" cy="4"/>
            </a:xfrm>
            <a:prstGeom prst="line">
              <a:avLst/>
            </a:prstGeom>
            <a:noFill/>
            <a:ln w="0">
              <a:solidFill>
                <a:schemeClr val="tx1"/>
              </a:solidFill>
              <a:round/>
              <a:headEnd/>
              <a:tailEnd/>
            </a:ln>
          </p:spPr>
          <p:txBody>
            <a:bodyPr/>
            <a:lstStyle/>
            <a:p>
              <a:endParaRPr lang="en-US" sz="2133"/>
            </a:p>
          </p:txBody>
        </p:sp>
        <p:sp>
          <p:nvSpPr>
            <p:cNvPr id="63946" name="Line 659"/>
            <p:cNvSpPr>
              <a:spLocks noChangeShapeType="1"/>
            </p:cNvSpPr>
            <p:nvPr/>
          </p:nvSpPr>
          <p:spPr bwMode="auto">
            <a:xfrm flipH="1">
              <a:off x="4287" y="3708"/>
              <a:ext cx="15" cy="4"/>
            </a:xfrm>
            <a:prstGeom prst="line">
              <a:avLst/>
            </a:prstGeom>
            <a:noFill/>
            <a:ln w="0">
              <a:solidFill>
                <a:schemeClr val="tx1"/>
              </a:solidFill>
              <a:round/>
              <a:headEnd/>
              <a:tailEnd/>
            </a:ln>
          </p:spPr>
          <p:txBody>
            <a:bodyPr/>
            <a:lstStyle/>
            <a:p>
              <a:endParaRPr lang="en-US" sz="2133"/>
            </a:p>
          </p:txBody>
        </p:sp>
        <p:sp>
          <p:nvSpPr>
            <p:cNvPr id="63947" name="Line 660"/>
            <p:cNvSpPr>
              <a:spLocks noChangeShapeType="1"/>
            </p:cNvSpPr>
            <p:nvPr/>
          </p:nvSpPr>
          <p:spPr bwMode="auto">
            <a:xfrm flipH="1">
              <a:off x="4244" y="3712"/>
              <a:ext cx="43" cy="1"/>
            </a:xfrm>
            <a:prstGeom prst="line">
              <a:avLst/>
            </a:prstGeom>
            <a:noFill/>
            <a:ln w="0">
              <a:solidFill>
                <a:schemeClr val="tx1"/>
              </a:solidFill>
              <a:round/>
              <a:headEnd/>
              <a:tailEnd/>
            </a:ln>
          </p:spPr>
          <p:txBody>
            <a:bodyPr/>
            <a:lstStyle/>
            <a:p>
              <a:endParaRPr lang="en-US" sz="2133"/>
            </a:p>
          </p:txBody>
        </p:sp>
        <p:sp>
          <p:nvSpPr>
            <p:cNvPr id="63948" name="Line 661"/>
            <p:cNvSpPr>
              <a:spLocks noChangeShapeType="1"/>
            </p:cNvSpPr>
            <p:nvPr/>
          </p:nvSpPr>
          <p:spPr bwMode="auto">
            <a:xfrm>
              <a:off x="4345" y="3623"/>
              <a:ext cx="1" cy="89"/>
            </a:xfrm>
            <a:prstGeom prst="line">
              <a:avLst/>
            </a:prstGeom>
            <a:noFill/>
            <a:ln w="0">
              <a:solidFill>
                <a:schemeClr val="tx1"/>
              </a:solidFill>
              <a:round/>
              <a:headEnd/>
              <a:tailEnd/>
            </a:ln>
          </p:spPr>
          <p:txBody>
            <a:bodyPr/>
            <a:lstStyle/>
            <a:p>
              <a:endParaRPr lang="en-US" sz="2133"/>
            </a:p>
          </p:txBody>
        </p:sp>
        <p:sp>
          <p:nvSpPr>
            <p:cNvPr id="63949" name="Line 662"/>
            <p:cNvSpPr>
              <a:spLocks noChangeShapeType="1"/>
            </p:cNvSpPr>
            <p:nvPr/>
          </p:nvSpPr>
          <p:spPr bwMode="auto">
            <a:xfrm>
              <a:off x="4345" y="3623"/>
              <a:ext cx="62" cy="1"/>
            </a:xfrm>
            <a:prstGeom prst="line">
              <a:avLst/>
            </a:prstGeom>
            <a:noFill/>
            <a:ln w="0">
              <a:solidFill>
                <a:schemeClr val="tx1"/>
              </a:solidFill>
              <a:round/>
              <a:headEnd/>
              <a:tailEnd/>
            </a:ln>
          </p:spPr>
          <p:txBody>
            <a:bodyPr/>
            <a:lstStyle/>
            <a:p>
              <a:endParaRPr lang="en-US" sz="2133"/>
            </a:p>
          </p:txBody>
        </p:sp>
        <p:sp>
          <p:nvSpPr>
            <p:cNvPr id="63950" name="Line 663"/>
            <p:cNvSpPr>
              <a:spLocks noChangeShapeType="1"/>
            </p:cNvSpPr>
            <p:nvPr/>
          </p:nvSpPr>
          <p:spPr bwMode="auto">
            <a:xfrm>
              <a:off x="4345" y="3665"/>
              <a:ext cx="38" cy="1"/>
            </a:xfrm>
            <a:prstGeom prst="line">
              <a:avLst/>
            </a:prstGeom>
            <a:noFill/>
            <a:ln w="0">
              <a:solidFill>
                <a:schemeClr val="tx1"/>
              </a:solidFill>
              <a:round/>
              <a:headEnd/>
              <a:tailEnd/>
            </a:ln>
          </p:spPr>
          <p:txBody>
            <a:bodyPr/>
            <a:lstStyle/>
            <a:p>
              <a:endParaRPr lang="en-US" sz="2133"/>
            </a:p>
          </p:txBody>
        </p:sp>
        <p:sp>
          <p:nvSpPr>
            <p:cNvPr id="63951" name="Line 664"/>
            <p:cNvSpPr>
              <a:spLocks noChangeShapeType="1"/>
            </p:cNvSpPr>
            <p:nvPr/>
          </p:nvSpPr>
          <p:spPr bwMode="auto">
            <a:xfrm>
              <a:off x="4345" y="3712"/>
              <a:ext cx="62" cy="1"/>
            </a:xfrm>
            <a:prstGeom prst="line">
              <a:avLst/>
            </a:prstGeom>
            <a:noFill/>
            <a:ln w="0">
              <a:solidFill>
                <a:schemeClr val="tx1"/>
              </a:solidFill>
              <a:round/>
              <a:headEnd/>
              <a:tailEnd/>
            </a:ln>
          </p:spPr>
          <p:txBody>
            <a:bodyPr/>
            <a:lstStyle/>
            <a:p>
              <a:endParaRPr lang="en-US" sz="2133"/>
            </a:p>
          </p:txBody>
        </p:sp>
        <p:sp>
          <p:nvSpPr>
            <p:cNvPr id="63952" name="Line 665"/>
            <p:cNvSpPr>
              <a:spLocks noChangeShapeType="1"/>
            </p:cNvSpPr>
            <p:nvPr/>
          </p:nvSpPr>
          <p:spPr bwMode="auto">
            <a:xfrm flipH="1">
              <a:off x="4421" y="3623"/>
              <a:ext cx="38" cy="89"/>
            </a:xfrm>
            <a:prstGeom prst="line">
              <a:avLst/>
            </a:prstGeom>
            <a:noFill/>
            <a:ln w="0">
              <a:solidFill>
                <a:schemeClr val="tx1"/>
              </a:solidFill>
              <a:round/>
              <a:headEnd/>
              <a:tailEnd/>
            </a:ln>
          </p:spPr>
          <p:txBody>
            <a:bodyPr/>
            <a:lstStyle/>
            <a:p>
              <a:endParaRPr lang="en-US" sz="2133"/>
            </a:p>
          </p:txBody>
        </p:sp>
        <p:sp>
          <p:nvSpPr>
            <p:cNvPr id="63953" name="Line 666"/>
            <p:cNvSpPr>
              <a:spLocks noChangeShapeType="1"/>
            </p:cNvSpPr>
            <p:nvPr/>
          </p:nvSpPr>
          <p:spPr bwMode="auto">
            <a:xfrm>
              <a:off x="4459" y="3623"/>
              <a:ext cx="39" cy="89"/>
            </a:xfrm>
            <a:prstGeom prst="line">
              <a:avLst/>
            </a:prstGeom>
            <a:noFill/>
            <a:ln w="0">
              <a:solidFill>
                <a:schemeClr val="tx1"/>
              </a:solidFill>
              <a:round/>
              <a:headEnd/>
              <a:tailEnd/>
            </a:ln>
          </p:spPr>
          <p:txBody>
            <a:bodyPr/>
            <a:lstStyle/>
            <a:p>
              <a:endParaRPr lang="en-US" sz="2133"/>
            </a:p>
          </p:txBody>
        </p:sp>
        <p:sp>
          <p:nvSpPr>
            <p:cNvPr id="63954" name="Line 667"/>
            <p:cNvSpPr>
              <a:spLocks noChangeShapeType="1"/>
            </p:cNvSpPr>
            <p:nvPr/>
          </p:nvSpPr>
          <p:spPr bwMode="auto">
            <a:xfrm>
              <a:off x="4436" y="3682"/>
              <a:ext cx="47" cy="1"/>
            </a:xfrm>
            <a:prstGeom prst="line">
              <a:avLst/>
            </a:prstGeom>
            <a:noFill/>
            <a:ln w="0">
              <a:solidFill>
                <a:schemeClr val="tx1"/>
              </a:solidFill>
              <a:round/>
              <a:headEnd/>
              <a:tailEnd/>
            </a:ln>
          </p:spPr>
          <p:txBody>
            <a:bodyPr/>
            <a:lstStyle/>
            <a:p>
              <a:endParaRPr lang="en-US" sz="2133"/>
            </a:p>
          </p:txBody>
        </p:sp>
        <p:sp>
          <p:nvSpPr>
            <p:cNvPr id="63955" name="Line 668"/>
            <p:cNvSpPr>
              <a:spLocks noChangeShapeType="1"/>
            </p:cNvSpPr>
            <p:nvPr/>
          </p:nvSpPr>
          <p:spPr bwMode="auto">
            <a:xfrm>
              <a:off x="4522" y="3623"/>
              <a:ext cx="1" cy="89"/>
            </a:xfrm>
            <a:prstGeom prst="line">
              <a:avLst/>
            </a:prstGeom>
            <a:noFill/>
            <a:ln w="0">
              <a:solidFill>
                <a:schemeClr val="tx1"/>
              </a:solidFill>
              <a:round/>
              <a:headEnd/>
              <a:tailEnd/>
            </a:ln>
          </p:spPr>
          <p:txBody>
            <a:bodyPr/>
            <a:lstStyle/>
            <a:p>
              <a:endParaRPr lang="en-US" sz="2133"/>
            </a:p>
          </p:txBody>
        </p:sp>
        <p:sp>
          <p:nvSpPr>
            <p:cNvPr id="63956" name="Line 669"/>
            <p:cNvSpPr>
              <a:spLocks noChangeShapeType="1"/>
            </p:cNvSpPr>
            <p:nvPr/>
          </p:nvSpPr>
          <p:spPr bwMode="auto">
            <a:xfrm>
              <a:off x="4522" y="3623"/>
              <a:ext cx="38" cy="89"/>
            </a:xfrm>
            <a:prstGeom prst="line">
              <a:avLst/>
            </a:prstGeom>
            <a:noFill/>
            <a:ln w="0">
              <a:solidFill>
                <a:schemeClr val="tx1"/>
              </a:solidFill>
              <a:round/>
              <a:headEnd/>
              <a:tailEnd/>
            </a:ln>
          </p:spPr>
          <p:txBody>
            <a:bodyPr/>
            <a:lstStyle/>
            <a:p>
              <a:endParaRPr lang="en-US" sz="2133"/>
            </a:p>
          </p:txBody>
        </p:sp>
        <p:sp>
          <p:nvSpPr>
            <p:cNvPr id="63957" name="Line 670"/>
            <p:cNvSpPr>
              <a:spLocks noChangeShapeType="1"/>
            </p:cNvSpPr>
            <p:nvPr/>
          </p:nvSpPr>
          <p:spPr bwMode="auto">
            <a:xfrm flipH="1">
              <a:off x="4560" y="3623"/>
              <a:ext cx="38" cy="89"/>
            </a:xfrm>
            <a:prstGeom prst="line">
              <a:avLst/>
            </a:prstGeom>
            <a:noFill/>
            <a:ln w="0">
              <a:solidFill>
                <a:schemeClr val="tx1"/>
              </a:solidFill>
              <a:round/>
              <a:headEnd/>
              <a:tailEnd/>
            </a:ln>
          </p:spPr>
          <p:txBody>
            <a:bodyPr/>
            <a:lstStyle/>
            <a:p>
              <a:endParaRPr lang="en-US" sz="2133"/>
            </a:p>
          </p:txBody>
        </p:sp>
        <p:sp>
          <p:nvSpPr>
            <p:cNvPr id="63958" name="Line 671"/>
            <p:cNvSpPr>
              <a:spLocks noChangeShapeType="1"/>
            </p:cNvSpPr>
            <p:nvPr/>
          </p:nvSpPr>
          <p:spPr bwMode="auto">
            <a:xfrm>
              <a:off x="4598" y="3623"/>
              <a:ext cx="1" cy="89"/>
            </a:xfrm>
            <a:prstGeom prst="line">
              <a:avLst/>
            </a:prstGeom>
            <a:noFill/>
            <a:ln w="0">
              <a:solidFill>
                <a:schemeClr val="tx1"/>
              </a:solidFill>
              <a:round/>
              <a:headEnd/>
              <a:tailEnd/>
            </a:ln>
          </p:spPr>
          <p:txBody>
            <a:bodyPr/>
            <a:lstStyle/>
            <a:p>
              <a:endParaRPr lang="en-US" sz="2133"/>
            </a:p>
          </p:txBody>
        </p:sp>
        <p:sp>
          <p:nvSpPr>
            <p:cNvPr id="63959" name="Line 847"/>
            <p:cNvSpPr>
              <a:spLocks noChangeShapeType="1"/>
            </p:cNvSpPr>
            <p:nvPr/>
          </p:nvSpPr>
          <p:spPr bwMode="auto">
            <a:xfrm>
              <a:off x="4449" y="3460"/>
              <a:ext cx="48" cy="1"/>
            </a:xfrm>
            <a:prstGeom prst="line">
              <a:avLst/>
            </a:prstGeom>
            <a:noFill/>
            <a:ln w="0">
              <a:solidFill>
                <a:schemeClr val="tx1"/>
              </a:solidFill>
              <a:round/>
              <a:headEnd/>
              <a:tailEnd/>
            </a:ln>
          </p:spPr>
          <p:txBody>
            <a:bodyPr/>
            <a:lstStyle/>
            <a:p>
              <a:endParaRPr lang="en-US" sz="2133"/>
            </a:p>
          </p:txBody>
        </p:sp>
        <p:sp>
          <p:nvSpPr>
            <p:cNvPr id="63960" name="Line 921"/>
            <p:cNvSpPr>
              <a:spLocks noChangeShapeType="1"/>
            </p:cNvSpPr>
            <p:nvPr/>
          </p:nvSpPr>
          <p:spPr bwMode="auto">
            <a:xfrm>
              <a:off x="4536" y="1983"/>
              <a:ext cx="508" cy="1"/>
            </a:xfrm>
            <a:prstGeom prst="line">
              <a:avLst/>
            </a:prstGeom>
            <a:noFill/>
            <a:ln w="0">
              <a:solidFill>
                <a:schemeClr val="tx1"/>
              </a:solidFill>
              <a:round/>
              <a:headEnd/>
              <a:tailEnd/>
            </a:ln>
          </p:spPr>
          <p:txBody>
            <a:bodyPr/>
            <a:lstStyle/>
            <a:p>
              <a:endParaRPr lang="en-US" sz="2133"/>
            </a:p>
          </p:txBody>
        </p:sp>
        <p:sp>
          <p:nvSpPr>
            <p:cNvPr id="63961" name="Line 924"/>
            <p:cNvSpPr>
              <a:spLocks noChangeShapeType="1"/>
            </p:cNvSpPr>
            <p:nvPr/>
          </p:nvSpPr>
          <p:spPr bwMode="auto">
            <a:xfrm flipV="1">
              <a:off x="3713" y="2711"/>
              <a:ext cx="1" cy="100"/>
            </a:xfrm>
            <a:prstGeom prst="line">
              <a:avLst/>
            </a:prstGeom>
            <a:noFill/>
            <a:ln w="28575">
              <a:solidFill>
                <a:schemeClr val="tx1"/>
              </a:solidFill>
              <a:round/>
              <a:headEnd/>
              <a:tailEnd/>
            </a:ln>
          </p:spPr>
          <p:txBody>
            <a:bodyPr/>
            <a:lstStyle/>
            <a:p>
              <a:endParaRPr lang="en-US" sz="2133"/>
            </a:p>
          </p:txBody>
        </p:sp>
        <p:sp>
          <p:nvSpPr>
            <p:cNvPr id="63962" name="Line 925"/>
            <p:cNvSpPr>
              <a:spLocks noChangeShapeType="1"/>
            </p:cNvSpPr>
            <p:nvPr/>
          </p:nvSpPr>
          <p:spPr bwMode="auto">
            <a:xfrm flipV="1">
              <a:off x="3713" y="2428"/>
              <a:ext cx="1" cy="189"/>
            </a:xfrm>
            <a:prstGeom prst="line">
              <a:avLst/>
            </a:prstGeom>
            <a:noFill/>
            <a:ln w="28575">
              <a:solidFill>
                <a:schemeClr val="tx1"/>
              </a:solidFill>
              <a:round/>
              <a:headEnd/>
              <a:tailEnd/>
            </a:ln>
          </p:spPr>
          <p:txBody>
            <a:bodyPr/>
            <a:lstStyle/>
            <a:p>
              <a:endParaRPr lang="en-US" sz="2133"/>
            </a:p>
          </p:txBody>
        </p:sp>
        <p:sp>
          <p:nvSpPr>
            <p:cNvPr id="63963" name="Line 926"/>
            <p:cNvSpPr>
              <a:spLocks noChangeShapeType="1"/>
            </p:cNvSpPr>
            <p:nvPr/>
          </p:nvSpPr>
          <p:spPr bwMode="auto">
            <a:xfrm flipV="1">
              <a:off x="3713" y="2146"/>
              <a:ext cx="1" cy="188"/>
            </a:xfrm>
            <a:prstGeom prst="line">
              <a:avLst/>
            </a:prstGeom>
            <a:noFill/>
            <a:ln w="28575">
              <a:solidFill>
                <a:schemeClr val="tx1"/>
              </a:solidFill>
              <a:round/>
              <a:headEnd/>
              <a:tailEnd/>
            </a:ln>
          </p:spPr>
          <p:txBody>
            <a:bodyPr/>
            <a:lstStyle/>
            <a:p>
              <a:endParaRPr lang="en-US" sz="2133"/>
            </a:p>
          </p:txBody>
        </p:sp>
        <p:sp>
          <p:nvSpPr>
            <p:cNvPr id="63964" name="Line 927"/>
            <p:cNvSpPr>
              <a:spLocks noChangeShapeType="1"/>
            </p:cNvSpPr>
            <p:nvPr/>
          </p:nvSpPr>
          <p:spPr bwMode="auto">
            <a:xfrm flipV="1">
              <a:off x="3713" y="1951"/>
              <a:ext cx="1" cy="100"/>
            </a:xfrm>
            <a:prstGeom prst="line">
              <a:avLst/>
            </a:prstGeom>
            <a:noFill/>
            <a:ln w="28575">
              <a:solidFill>
                <a:schemeClr val="tx1"/>
              </a:solidFill>
              <a:round/>
              <a:headEnd/>
              <a:tailEnd/>
            </a:ln>
          </p:spPr>
          <p:txBody>
            <a:bodyPr/>
            <a:lstStyle/>
            <a:p>
              <a:endParaRPr lang="en-US" sz="2133"/>
            </a:p>
          </p:txBody>
        </p:sp>
        <p:sp>
          <p:nvSpPr>
            <p:cNvPr id="63965" name="Line 928"/>
            <p:cNvSpPr>
              <a:spLocks noChangeShapeType="1"/>
            </p:cNvSpPr>
            <p:nvPr/>
          </p:nvSpPr>
          <p:spPr bwMode="auto">
            <a:xfrm flipV="1">
              <a:off x="3921" y="2694"/>
              <a:ext cx="1" cy="1"/>
            </a:xfrm>
            <a:prstGeom prst="line">
              <a:avLst/>
            </a:prstGeom>
            <a:noFill/>
            <a:ln w="28575">
              <a:solidFill>
                <a:schemeClr val="tx1"/>
              </a:solidFill>
              <a:round/>
              <a:headEnd/>
              <a:tailEnd/>
            </a:ln>
          </p:spPr>
          <p:txBody>
            <a:bodyPr/>
            <a:lstStyle/>
            <a:p>
              <a:endParaRPr lang="en-US" sz="2133"/>
            </a:p>
          </p:txBody>
        </p:sp>
        <p:sp>
          <p:nvSpPr>
            <p:cNvPr id="63966" name="Line 929"/>
            <p:cNvSpPr>
              <a:spLocks noChangeShapeType="1"/>
            </p:cNvSpPr>
            <p:nvPr/>
          </p:nvSpPr>
          <p:spPr bwMode="auto">
            <a:xfrm flipV="1">
              <a:off x="3921" y="2693"/>
              <a:ext cx="1" cy="1"/>
            </a:xfrm>
            <a:prstGeom prst="line">
              <a:avLst/>
            </a:prstGeom>
            <a:noFill/>
            <a:ln w="28575">
              <a:solidFill>
                <a:schemeClr val="tx1"/>
              </a:solidFill>
              <a:round/>
              <a:headEnd/>
              <a:tailEnd/>
            </a:ln>
          </p:spPr>
          <p:txBody>
            <a:bodyPr/>
            <a:lstStyle/>
            <a:p>
              <a:endParaRPr lang="en-US" sz="2133"/>
            </a:p>
          </p:txBody>
        </p:sp>
        <p:sp>
          <p:nvSpPr>
            <p:cNvPr id="63967" name="Line 930"/>
            <p:cNvSpPr>
              <a:spLocks noChangeShapeType="1"/>
            </p:cNvSpPr>
            <p:nvPr/>
          </p:nvSpPr>
          <p:spPr bwMode="auto">
            <a:xfrm flipH="1" flipV="1">
              <a:off x="3921" y="2691"/>
              <a:ext cx="1" cy="2"/>
            </a:xfrm>
            <a:prstGeom prst="line">
              <a:avLst/>
            </a:prstGeom>
            <a:noFill/>
            <a:ln w="28575">
              <a:solidFill>
                <a:schemeClr val="tx1"/>
              </a:solidFill>
              <a:round/>
              <a:headEnd/>
              <a:tailEnd/>
            </a:ln>
          </p:spPr>
          <p:txBody>
            <a:bodyPr/>
            <a:lstStyle/>
            <a:p>
              <a:endParaRPr lang="en-US" sz="2133"/>
            </a:p>
          </p:txBody>
        </p:sp>
        <p:sp>
          <p:nvSpPr>
            <p:cNvPr id="63968" name="Line 931"/>
            <p:cNvSpPr>
              <a:spLocks noChangeShapeType="1"/>
            </p:cNvSpPr>
            <p:nvPr/>
          </p:nvSpPr>
          <p:spPr bwMode="auto">
            <a:xfrm flipH="1" flipV="1">
              <a:off x="3921" y="2690"/>
              <a:ext cx="1" cy="1"/>
            </a:xfrm>
            <a:prstGeom prst="line">
              <a:avLst/>
            </a:prstGeom>
            <a:noFill/>
            <a:ln w="28575">
              <a:solidFill>
                <a:schemeClr val="tx1"/>
              </a:solidFill>
              <a:round/>
              <a:headEnd/>
              <a:tailEnd/>
            </a:ln>
          </p:spPr>
          <p:txBody>
            <a:bodyPr/>
            <a:lstStyle/>
            <a:p>
              <a:endParaRPr lang="en-US" sz="2133"/>
            </a:p>
          </p:txBody>
        </p:sp>
        <p:sp>
          <p:nvSpPr>
            <p:cNvPr id="63969" name="Line 932"/>
            <p:cNvSpPr>
              <a:spLocks noChangeShapeType="1"/>
            </p:cNvSpPr>
            <p:nvPr/>
          </p:nvSpPr>
          <p:spPr bwMode="auto">
            <a:xfrm flipH="1" flipV="1">
              <a:off x="3921" y="2689"/>
              <a:ext cx="1" cy="1"/>
            </a:xfrm>
            <a:prstGeom prst="line">
              <a:avLst/>
            </a:prstGeom>
            <a:noFill/>
            <a:ln w="28575">
              <a:solidFill>
                <a:schemeClr val="tx1"/>
              </a:solidFill>
              <a:round/>
              <a:headEnd/>
              <a:tailEnd/>
            </a:ln>
          </p:spPr>
          <p:txBody>
            <a:bodyPr/>
            <a:lstStyle/>
            <a:p>
              <a:endParaRPr lang="en-US" sz="2133"/>
            </a:p>
          </p:txBody>
        </p:sp>
        <p:sp>
          <p:nvSpPr>
            <p:cNvPr id="63970" name="Line 933"/>
            <p:cNvSpPr>
              <a:spLocks noChangeShapeType="1"/>
            </p:cNvSpPr>
            <p:nvPr/>
          </p:nvSpPr>
          <p:spPr bwMode="auto">
            <a:xfrm flipH="1" flipV="1">
              <a:off x="3920" y="2688"/>
              <a:ext cx="1" cy="1"/>
            </a:xfrm>
            <a:prstGeom prst="line">
              <a:avLst/>
            </a:prstGeom>
            <a:noFill/>
            <a:ln w="28575">
              <a:solidFill>
                <a:schemeClr val="tx1"/>
              </a:solidFill>
              <a:round/>
              <a:headEnd/>
              <a:tailEnd/>
            </a:ln>
          </p:spPr>
          <p:txBody>
            <a:bodyPr/>
            <a:lstStyle/>
            <a:p>
              <a:endParaRPr lang="en-US" sz="2133"/>
            </a:p>
          </p:txBody>
        </p:sp>
        <p:sp>
          <p:nvSpPr>
            <p:cNvPr id="63971" name="Line 934"/>
            <p:cNvSpPr>
              <a:spLocks noChangeShapeType="1"/>
            </p:cNvSpPr>
            <p:nvPr/>
          </p:nvSpPr>
          <p:spPr bwMode="auto">
            <a:xfrm flipH="1" flipV="1">
              <a:off x="3920" y="2686"/>
              <a:ext cx="1" cy="2"/>
            </a:xfrm>
            <a:prstGeom prst="line">
              <a:avLst/>
            </a:prstGeom>
            <a:noFill/>
            <a:ln w="28575">
              <a:solidFill>
                <a:schemeClr val="tx1"/>
              </a:solidFill>
              <a:round/>
              <a:headEnd/>
              <a:tailEnd/>
            </a:ln>
          </p:spPr>
          <p:txBody>
            <a:bodyPr/>
            <a:lstStyle/>
            <a:p>
              <a:endParaRPr lang="en-US" sz="2133"/>
            </a:p>
          </p:txBody>
        </p:sp>
        <p:sp>
          <p:nvSpPr>
            <p:cNvPr id="63972" name="Line 935"/>
            <p:cNvSpPr>
              <a:spLocks noChangeShapeType="1"/>
            </p:cNvSpPr>
            <p:nvPr/>
          </p:nvSpPr>
          <p:spPr bwMode="auto">
            <a:xfrm flipH="1" flipV="1">
              <a:off x="3919" y="2685"/>
              <a:ext cx="1" cy="1"/>
            </a:xfrm>
            <a:prstGeom prst="line">
              <a:avLst/>
            </a:prstGeom>
            <a:noFill/>
            <a:ln w="28575">
              <a:solidFill>
                <a:schemeClr val="tx1"/>
              </a:solidFill>
              <a:round/>
              <a:headEnd/>
              <a:tailEnd/>
            </a:ln>
          </p:spPr>
          <p:txBody>
            <a:bodyPr/>
            <a:lstStyle/>
            <a:p>
              <a:endParaRPr lang="en-US" sz="2133"/>
            </a:p>
          </p:txBody>
        </p:sp>
        <p:sp>
          <p:nvSpPr>
            <p:cNvPr id="63973" name="Line 936"/>
            <p:cNvSpPr>
              <a:spLocks noChangeShapeType="1"/>
            </p:cNvSpPr>
            <p:nvPr/>
          </p:nvSpPr>
          <p:spPr bwMode="auto">
            <a:xfrm flipH="1" flipV="1">
              <a:off x="3919" y="2684"/>
              <a:ext cx="1" cy="1"/>
            </a:xfrm>
            <a:prstGeom prst="line">
              <a:avLst/>
            </a:prstGeom>
            <a:noFill/>
            <a:ln w="28575">
              <a:solidFill>
                <a:schemeClr val="tx1"/>
              </a:solidFill>
              <a:round/>
              <a:headEnd/>
              <a:tailEnd/>
            </a:ln>
          </p:spPr>
          <p:txBody>
            <a:bodyPr/>
            <a:lstStyle/>
            <a:p>
              <a:endParaRPr lang="en-US" sz="2133"/>
            </a:p>
          </p:txBody>
        </p:sp>
        <p:sp>
          <p:nvSpPr>
            <p:cNvPr id="63974" name="Line 937"/>
            <p:cNvSpPr>
              <a:spLocks noChangeShapeType="1"/>
            </p:cNvSpPr>
            <p:nvPr/>
          </p:nvSpPr>
          <p:spPr bwMode="auto">
            <a:xfrm flipH="1" flipV="1">
              <a:off x="3918" y="2683"/>
              <a:ext cx="1" cy="1"/>
            </a:xfrm>
            <a:prstGeom prst="line">
              <a:avLst/>
            </a:prstGeom>
            <a:noFill/>
            <a:ln w="28575">
              <a:solidFill>
                <a:schemeClr val="tx1"/>
              </a:solidFill>
              <a:round/>
              <a:headEnd/>
              <a:tailEnd/>
            </a:ln>
          </p:spPr>
          <p:txBody>
            <a:bodyPr/>
            <a:lstStyle/>
            <a:p>
              <a:endParaRPr lang="en-US" sz="2133"/>
            </a:p>
          </p:txBody>
        </p:sp>
        <p:sp>
          <p:nvSpPr>
            <p:cNvPr id="63975" name="Line 938"/>
            <p:cNvSpPr>
              <a:spLocks noChangeShapeType="1"/>
            </p:cNvSpPr>
            <p:nvPr/>
          </p:nvSpPr>
          <p:spPr bwMode="auto">
            <a:xfrm flipH="1" flipV="1">
              <a:off x="3917" y="2682"/>
              <a:ext cx="1" cy="1"/>
            </a:xfrm>
            <a:prstGeom prst="line">
              <a:avLst/>
            </a:prstGeom>
            <a:noFill/>
            <a:ln w="28575">
              <a:solidFill>
                <a:schemeClr val="tx1"/>
              </a:solidFill>
              <a:round/>
              <a:headEnd/>
              <a:tailEnd/>
            </a:ln>
          </p:spPr>
          <p:txBody>
            <a:bodyPr/>
            <a:lstStyle/>
            <a:p>
              <a:endParaRPr lang="en-US" sz="2133"/>
            </a:p>
          </p:txBody>
        </p:sp>
        <p:sp>
          <p:nvSpPr>
            <p:cNvPr id="63976" name="Line 939"/>
            <p:cNvSpPr>
              <a:spLocks noChangeShapeType="1"/>
            </p:cNvSpPr>
            <p:nvPr/>
          </p:nvSpPr>
          <p:spPr bwMode="auto">
            <a:xfrm flipH="1" flipV="1">
              <a:off x="3917" y="2681"/>
              <a:ext cx="1" cy="1"/>
            </a:xfrm>
            <a:prstGeom prst="line">
              <a:avLst/>
            </a:prstGeom>
            <a:noFill/>
            <a:ln w="28575">
              <a:solidFill>
                <a:schemeClr val="tx1"/>
              </a:solidFill>
              <a:round/>
              <a:headEnd/>
              <a:tailEnd/>
            </a:ln>
          </p:spPr>
          <p:txBody>
            <a:bodyPr/>
            <a:lstStyle/>
            <a:p>
              <a:endParaRPr lang="en-US" sz="2133"/>
            </a:p>
          </p:txBody>
        </p:sp>
        <p:sp>
          <p:nvSpPr>
            <p:cNvPr id="63977" name="Line 940"/>
            <p:cNvSpPr>
              <a:spLocks noChangeShapeType="1"/>
            </p:cNvSpPr>
            <p:nvPr/>
          </p:nvSpPr>
          <p:spPr bwMode="auto">
            <a:xfrm flipH="1" flipV="1">
              <a:off x="3916" y="2680"/>
              <a:ext cx="1" cy="1"/>
            </a:xfrm>
            <a:prstGeom prst="line">
              <a:avLst/>
            </a:prstGeom>
            <a:noFill/>
            <a:ln w="28575">
              <a:solidFill>
                <a:schemeClr val="tx1"/>
              </a:solidFill>
              <a:round/>
              <a:headEnd/>
              <a:tailEnd/>
            </a:ln>
          </p:spPr>
          <p:txBody>
            <a:bodyPr/>
            <a:lstStyle/>
            <a:p>
              <a:endParaRPr lang="en-US" sz="2133"/>
            </a:p>
          </p:txBody>
        </p:sp>
        <p:sp>
          <p:nvSpPr>
            <p:cNvPr id="63978" name="Line 941"/>
            <p:cNvSpPr>
              <a:spLocks noChangeShapeType="1"/>
            </p:cNvSpPr>
            <p:nvPr/>
          </p:nvSpPr>
          <p:spPr bwMode="auto">
            <a:xfrm flipH="1" flipV="1">
              <a:off x="3915" y="2678"/>
              <a:ext cx="1" cy="2"/>
            </a:xfrm>
            <a:prstGeom prst="line">
              <a:avLst/>
            </a:prstGeom>
            <a:noFill/>
            <a:ln w="28575">
              <a:solidFill>
                <a:schemeClr val="tx1"/>
              </a:solidFill>
              <a:round/>
              <a:headEnd/>
              <a:tailEnd/>
            </a:ln>
          </p:spPr>
          <p:txBody>
            <a:bodyPr/>
            <a:lstStyle/>
            <a:p>
              <a:endParaRPr lang="en-US" sz="2133"/>
            </a:p>
          </p:txBody>
        </p:sp>
        <p:sp>
          <p:nvSpPr>
            <p:cNvPr id="63979" name="Line 942"/>
            <p:cNvSpPr>
              <a:spLocks noChangeShapeType="1"/>
            </p:cNvSpPr>
            <p:nvPr/>
          </p:nvSpPr>
          <p:spPr bwMode="auto">
            <a:xfrm flipH="1" flipV="1">
              <a:off x="3914" y="2677"/>
              <a:ext cx="1" cy="1"/>
            </a:xfrm>
            <a:prstGeom prst="line">
              <a:avLst/>
            </a:prstGeom>
            <a:noFill/>
            <a:ln w="28575">
              <a:solidFill>
                <a:schemeClr val="tx1"/>
              </a:solidFill>
              <a:round/>
              <a:headEnd/>
              <a:tailEnd/>
            </a:ln>
          </p:spPr>
          <p:txBody>
            <a:bodyPr/>
            <a:lstStyle/>
            <a:p>
              <a:endParaRPr lang="en-US" sz="2133"/>
            </a:p>
          </p:txBody>
        </p:sp>
        <p:sp>
          <p:nvSpPr>
            <p:cNvPr id="63980" name="Line 943"/>
            <p:cNvSpPr>
              <a:spLocks noChangeShapeType="1"/>
            </p:cNvSpPr>
            <p:nvPr/>
          </p:nvSpPr>
          <p:spPr bwMode="auto">
            <a:xfrm flipH="1" flipV="1">
              <a:off x="3913" y="2676"/>
              <a:ext cx="1" cy="1"/>
            </a:xfrm>
            <a:prstGeom prst="line">
              <a:avLst/>
            </a:prstGeom>
            <a:noFill/>
            <a:ln w="28575">
              <a:solidFill>
                <a:schemeClr val="tx1"/>
              </a:solidFill>
              <a:round/>
              <a:headEnd/>
              <a:tailEnd/>
            </a:ln>
          </p:spPr>
          <p:txBody>
            <a:bodyPr/>
            <a:lstStyle/>
            <a:p>
              <a:endParaRPr lang="en-US" sz="2133"/>
            </a:p>
          </p:txBody>
        </p:sp>
        <p:sp>
          <p:nvSpPr>
            <p:cNvPr id="63981" name="Line 944"/>
            <p:cNvSpPr>
              <a:spLocks noChangeShapeType="1"/>
            </p:cNvSpPr>
            <p:nvPr/>
          </p:nvSpPr>
          <p:spPr bwMode="auto">
            <a:xfrm flipH="1" flipV="1">
              <a:off x="3912" y="2676"/>
              <a:ext cx="1" cy="1"/>
            </a:xfrm>
            <a:prstGeom prst="line">
              <a:avLst/>
            </a:prstGeom>
            <a:noFill/>
            <a:ln w="28575">
              <a:solidFill>
                <a:schemeClr val="tx1"/>
              </a:solidFill>
              <a:round/>
              <a:headEnd/>
              <a:tailEnd/>
            </a:ln>
          </p:spPr>
          <p:txBody>
            <a:bodyPr/>
            <a:lstStyle/>
            <a:p>
              <a:endParaRPr lang="en-US" sz="2133"/>
            </a:p>
          </p:txBody>
        </p:sp>
        <p:sp>
          <p:nvSpPr>
            <p:cNvPr id="63982" name="Line 945"/>
            <p:cNvSpPr>
              <a:spLocks noChangeShapeType="1"/>
            </p:cNvSpPr>
            <p:nvPr/>
          </p:nvSpPr>
          <p:spPr bwMode="auto">
            <a:xfrm flipH="1" flipV="1">
              <a:off x="3911" y="2675"/>
              <a:ext cx="1" cy="1"/>
            </a:xfrm>
            <a:prstGeom prst="line">
              <a:avLst/>
            </a:prstGeom>
            <a:noFill/>
            <a:ln w="28575">
              <a:solidFill>
                <a:schemeClr val="tx1"/>
              </a:solidFill>
              <a:round/>
              <a:headEnd/>
              <a:tailEnd/>
            </a:ln>
          </p:spPr>
          <p:txBody>
            <a:bodyPr/>
            <a:lstStyle/>
            <a:p>
              <a:endParaRPr lang="en-US" sz="2133"/>
            </a:p>
          </p:txBody>
        </p:sp>
        <p:sp>
          <p:nvSpPr>
            <p:cNvPr id="63983" name="Line 946"/>
            <p:cNvSpPr>
              <a:spLocks noChangeShapeType="1"/>
            </p:cNvSpPr>
            <p:nvPr/>
          </p:nvSpPr>
          <p:spPr bwMode="auto">
            <a:xfrm flipH="1" flipV="1">
              <a:off x="3910" y="2674"/>
              <a:ext cx="1" cy="1"/>
            </a:xfrm>
            <a:prstGeom prst="line">
              <a:avLst/>
            </a:prstGeom>
            <a:noFill/>
            <a:ln w="28575">
              <a:solidFill>
                <a:schemeClr val="tx1"/>
              </a:solidFill>
              <a:round/>
              <a:headEnd/>
              <a:tailEnd/>
            </a:ln>
          </p:spPr>
          <p:txBody>
            <a:bodyPr/>
            <a:lstStyle/>
            <a:p>
              <a:endParaRPr lang="en-US" sz="2133"/>
            </a:p>
          </p:txBody>
        </p:sp>
        <p:sp>
          <p:nvSpPr>
            <p:cNvPr id="63984" name="Line 947"/>
            <p:cNvSpPr>
              <a:spLocks noChangeShapeType="1"/>
            </p:cNvSpPr>
            <p:nvPr/>
          </p:nvSpPr>
          <p:spPr bwMode="auto">
            <a:xfrm flipH="1" flipV="1">
              <a:off x="3909" y="2673"/>
              <a:ext cx="1" cy="1"/>
            </a:xfrm>
            <a:prstGeom prst="line">
              <a:avLst/>
            </a:prstGeom>
            <a:noFill/>
            <a:ln w="28575">
              <a:solidFill>
                <a:schemeClr val="tx1"/>
              </a:solidFill>
              <a:round/>
              <a:headEnd/>
              <a:tailEnd/>
            </a:ln>
          </p:spPr>
          <p:txBody>
            <a:bodyPr/>
            <a:lstStyle/>
            <a:p>
              <a:endParaRPr lang="en-US" sz="2133"/>
            </a:p>
          </p:txBody>
        </p:sp>
        <p:sp>
          <p:nvSpPr>
            <p:cNvPr id="63985" name="Line 948"/>
            <p:cNvSpPr>
              <a:spLocks noChangeShapeType="1"/>
            </p:cNvSpPr>
            <p:nvPr/>
          </p:nvSpPr>
          <p:spPr bwMode="auto">
            <a:xfrm flipH="1" flipV="1">
              <a:off x="3907" y="2672"/>
              <a:ext cx="2" cy="1"/>
            </a:xfrm>
            <a:prstGeom prst="line">
              <a:avLst/>
            </a:prstGeom>
            <a:noFill/>
            <a:ln w="28575">
              <a:solidFill>
                <a:schemeClr val="tx1"/>
              </a:solidFill>
              <a:round/>
              <a:headEnd/>
              <a:tailEnd/>
            </a:ln>
          </p:spPr>
          <p:txBody>
            <a:bodyPr/>
            <a:lstStyle/>
            <a:p>
              <a:endParaRPr lang="en-US" sz="2133"/>
            </a:p>
          </p:txBody>
        </p:sp>
        <p:sp>
          <p:nvSpPr>
            <p:cNvPr id="63986" name="Line 949"/>
            <p:cNvSpPr>
              <a:spLocks noChangeShapeType="1"/>
            </p:cNvSpPr>
            <p:nvPr/>
          </p:nvSpPr>
          <p:spPr bwMode="auto">
            <a:xfrm flipH="1" flipV="1">
              <a:off x="3906" y="2672"/>
              <a:ext cx="1" cy="1"/>
            </a:xfrm>
            <a:prstGeom prst="line">
              <a:avLst/>
            </a:prstGeom>
            <a:noFill/>
            <a:ln w="28575">
              <a:solidFill>
                <a:schemeClr val="tx1"/>
              </a:solidFill>
              <a:round/>
              <a:headEnd/>
              <a:tailEnd/>
            </a:ln>
          </p:spPr>
          <p:txBody>
            <a:bodyPr/>
            <a:lstStyle/>
            <a:p>
              <a:endParaRPr lang="en-US" sz="2133"/>
            </a:p>
          </p:txBody>
        </p:sp>
        <p:sp>
          <p:nvSpPr>
            <p:cNvPr id="63987" name="Line 950"/>
            <p:cNvSpPr>
              <a:spLocks noChangeShapeType="1"/>
            </p:cNvSpPr>
            <p:nvPr/>
          </p:nvSpPr>
          <p:spPr bwMode="auto">
            <a:xfrm flipH="1" flipV="1">
              <a:off x="3905" y="2671"/>
              <a:ext cx="1" cy="1"/>
            </a:xfrm>
            <a:prstGeom prst="line">
              <a:avLst/>
            </a:prstGeom>
            <a:noFill/>
            <a:ln w="28575">
              <a:solidFill>
                <a:schemeClr val="tx1"/>
              </a:solidFill>
              <a:round/>
              <a:headEnd/>
              <a:tailEnd/>
            </a:ln>
          </p:spPr>
          <p:txBody>
            <a:bodyPr/>
            <a:lstStyle/>
            <a:p>
              <a:endParaRPr lang="en-US" sz="2133"/>
            </a:p>
          </p:txBody>
        </p:sp>
        <p:sp>
          <p:nvSpPr>
            <p:cNvPr id="63988" name="Line 951"/>
            <p:cNvSpPr>
              <a:spLocks noChangeShapeType="1"/>
            </p:cNvSpPr>
            <p:nvPr/>
          </p:nvSpPr>
          <p:spPr bwMode="auto">
            <a:xfrm flipH="1" flipV="1">
              <a:off x="3904" y="2671"/>
              <a:ext cx="1" cy="1"/>
            </a:xfrm>
            <a:prstGeom prst="line">
              <a:avLst/>
            </a:prstGeom>
            <a:noFill/>
            <a:ln w="28575">
              <a:solidFill>
                <a:schemeClr val="tx1"/>
              </a:solidFill>
              <a:round/>
              <a:headEnd/>
              <a:tailEnd/>
            </a:ln>
          </p:spPr>
          <p:txBody>
            <a:bodyPr/>
            <a:lstStyle/>
            <a:p>
              <a:endParaRPr lang="en-US" sz="2133"/>
            </a:p>
          </p:txBody>
        </p:sp>
        <p:sp>
          <p:nvSpPr>
            <p:cNvPr id="63989" name="Line 952"/>
            <p:cNvSpPr>
              <a:spLocks noChangeShapeType="1"/>
            </p:cNvSpPr>
            <p:nvPr/>
          </p:nvSpPr>
          <p:spPr bwMode="auto">
            <a:xfrm flipH="1" flipV="1">
              <a:off x="3902" y="2670"/>
              <a:ext cx="2" cy="1"/>
            </a:xfrm>
            <a:prstGeom prst="line">
              <a:avLst/>
            </a:prstGeom>
            <a:noFill/>
            <a:ln w="28575">
              <a:solidFill>
                <a:schemeClr val="tx1"/>
              </a:solidFill>
              <a:round/>
              <a:headEnd/>
              <a:tailEnd/>
            </a:ln>
          </p:spPr>
          <p:txBody>
            <a:bodyPr/>
            <a:lstStyle/>
            <a:p>
              <a:endParaRPr lang="en-US" sz="2133"/>
            </a:p>
          </p:txBody>
        </p:sp>
        <p:sp>
          <p:nvSpPr>
            <p:cNvPr id="63990" name="Line 953"/>
            <p:cNvSpPr>
              <a:spLocks noChangeShapeType="1"/>
            </p:cNvSpPr>
            <p:nvPr/>
          </p:nvSpPr>
          <p:spPr bwMode="auto">
            <a:xfrm flipH="1" flipV="1">
              <a:off x="3901" y="2669"/>
              <a:ext cx="1" cy="1"/>
            </a:xfrm>
            <a:prstGeom prst="line">
              <a:avLst/>
            </a:prstGeom>
            <a:noFill/>
            <a:ln w="28575">
              <a:solidFill>
                <a:schemeClr val="tx1"/>
              </a:solidFill>
              <a:round/>
              <a:headEnd/>
              <a:tailEnd/>
            </a:ln>
          </p:spPr>
          <p:txBody>
            <a:bodyPr/>
            <a:lstStyle/>
            <a:p>
              <a:endParaRPr lang="en-US" sz="2133"/>
            </a:p>
          </p:txBody>
        </p:sp>
        <p:sp>
          <p:nvSpPr>
            <p:cNvPr id="63991" name="Line 954"/>
            <p:cNvSpPr>
              <a:spLocks noChangeShapeType="1"/>
            </p:cNvSpPr>
            <p:nvPr/>
          </p:nvSpPr>
          <p:spPr bwMode="auto">
            <a:xfrm flipH="1" flipV="1">
              <a:off x="3899" y="2669"/>
              <a:ext cx="2" cy="1"/>
            </a:xfrm>
            <a:prstGeom prst="line">
              <a:avLst/>
            </a:prstGeom>
            <a:noFill/>
            <a:ln w="28575">
              <a:solidFill>
                <a:schemeClr val="tx1"/>
              </a:solidFill>
              <a:round/>
              <a:headEnd/>
              <a:tailEnd/>
            </a:ln>
          </p:spPr>
          <p:txBody>
            <a:bodyPr/>
            <a:lstStyle/>
            <a:p>
              <a:endParaRPr lang="en-US" sz="2133"/>
            </a:p>
          </p:txBody>
        </p:sp>
        <p:sp>
          <p:nvSpPr>
            <p:cNvPr id="63992" name="Line 955"/>
            <p:cNvSpPr>
              <a:spLocks noChangeShapeType="1"/>
            </p:cNvSpPr>
            <p:nvPr/>
          </p:nvSpPr>
          <p:spPr bwMode="auto">
            <a:xfrm flipH="1" flipV="1">
              <a:off x="3898" y="2669"/>
              <a:ext cx="1" cy="1"/>
            </a:xfrm>
            <a:prstGeom prst="line">
              <a:avLst/>
            </a:prstGeom>
            <a:noFill/>
            <a:ln w="28575">
              <a:solidFill>
                <a:schemeClr val="tx1"/>
              </a:solidFill>
              <a:round/>
              <a:headEnd/>
              <a:tailEnd/>
            </a:ln>
          </p:spPr>
          <p:txBody>
            <a:bodyPr/>
            <a:lstStyle/>
            <a:p>
              <a:endParaRPr lang="en-US" sz="2133"/>
            </a:p>
          </p:txBody>
        </p:sp>
        <p:sp>
          <p:nvSpPr>
            <p:cNvPr id="63993" name="Line 956"/>
            <p:cNvSpPr>
              <a:spLocks noChangeShapeType="1"/>
            </p:cNvSpPr>
            <p:nvPr/>
          </p:nvSpPr>
          <p:spPr bwMode="auto">
            <a:xfrm flipH="1" flipV="1">
              <a:off x="3897" y="2669"/>
              <a:ext cx="1" cy="1"/>
            </a:xfrm>
            <a:prstGeom prst="line">
              <a:avLst/>
            </a:prstGeom>
            <a:noFill/>
            <a:ln w="28575">
              <a:solidFill>
                <a:schemeClr val="tx1"/>
              </a:solidFill>
              <a:round/>
              <a:headEnd/>
              <a:tailEnd/>
            </a:ln>
          </p:spPr>
          <p:txBody>
            <a:bodyPr/>
            <a:lstStyle/>
            <a:p>
              <a:endParaRPr lang="en-US" sz="2133"/>
            </a:p>
          </p:txBody>
        </p:sp>
        <p:sp>
          <p:nvSpPr>
            <p:cNvPr id="63994" name="Line 957"/>
            <p:cNvSpPr>
              <a:spLocks noChangeShapeType="1"/>
            </p:cNvSpPr>
            <p:nvPr/>
          </p:nvSpPr>
          <p:spPr bwMode="auto">
            <a:xfrm flipH="1" flipV="1">
              <a:off x="3895" y="2668"/>
              <a:ext cx="2" cy="1"/>
            </a:xfrm>
            <a:prstGeom prst="line">
              <a:avLst/>
            </a:prstGeom>
            <a:noFill/>
            <a:ln w="28575">
              <a:solidFill>
                <a:schemeClr val="tx1"/>
              </a:solidFill>
              <a:round/>
              <a:headEnd/>
              <a:tailEnd/>
            </a:ln>
          </p:spPr>
          <p:txBody>
            <a:bodyPr/>
            <a:lstStyle/>
            <a:p>
              <a:endParaRPr lang="en-US" sz="2133"/>
            </a:p>
          </p:txBody>
        </p:sp>
        <p:sp>
          <p:nvSpPr>
            <p:cNvPr id="63995" name="Line 958"/>
            <p:cNvSpPr>
              <a:spLocks noChangeShapeType="1"/>
            </p:cNvSpPr>
            <p:nvPr/>
          </p:nvSpPr>
          <p:spPr bwMode="auto">
            <a:xfrm flipH="1">
              <a:off x="3894" y="2668"/>
              <a:ext cx="1" cy="1"/>
            </a:xfrm>
            <a:prstGeom prst="line">
              <a:avLst/>
            </a:prstGeom>
            <a:noFill/>
            <a:ln w="28575">
              <a:solidFill>
                <a:schemeClr val="tx1"/>
              </a:solidFill>
              <a:round/>
              <a:headEnd/>
              <a:tailEnd/>
            </a:ln>
          </p:spPr>
          <p:txBody>
            <a:bodyPr/>
            <a:lstStyle/>
            <a:p>
              <a:endParaRPr lang="en-US" sz="2133"/>
            </a:p>
          </p:txBody>
        </p:sp>
        <p:sp>
          <p:nvSpPr>
            <p:cNvPr id="63996" name="Line 959"/>
            <p:cNvSpPr>
              <a:spLocks noChangeShapeType="1"/>
            </p:cNvSpPr>
            <p:nvPr/>
          </p:nvSpPr>
          <p:spPr bwMode="auto">
            <a:xfrm flipH="1" flipV="1">
              <a:off x="3892" y="2668"/>
              <a:ext cx="2" cy="1"/>
            </a:xfrm>
            <a:prstGeom prst="line">
              <a:avLst/>
            </a:prstGeom>
            <a:noFill/>
            <a:ln w="28575">
              <a:solidFill>
                <a:schemeClr val="tx1"/>
              </a:solidFill>
              <a:round/>
              <a:headEnd/>
              <a:tailEnd/>
            </a:ln>
          </p:spPr>
          <p:txBody>
            <a:bodyPr/>
            <a:lstStyle/>
            <a:p>
              <a:endParaRPr lang="en-US" sz="2133"/>
            </a:p>
          </p:txBody>
        </p:sp>
        <p:sp>
          <p:nvSpPr>
            <p:cNvPr id="63997" name="Line 960"/>
            <p:cNvSpPr>
              <a:spLocks noChangeShapeType="1"/>
            </p:cNvSpPr>
            <p:nvPr/>
          </p:nvSpPr>
          <p:spPr bwMode="auto">
            <a:xfrm flipH="1">
              <a:off x="3891" y="2668"/>
              <a:ext cx="1" cy="1"/>
            </a:xfrm>
            <a:prstGeom prst="line">
              <a:avLst/>
            </a:prstGeom>
            <a:noFill/>
            <a:ln w="28575">
              <a:solidFill>
                <a:schemeClr val="tx1"/>
              </a:solidFill>
              <a:round/>
              <a:headEnd/>
              <a:tailEnd/>
            </a:ln>
          </p:spPr>
          <p:txBody>
            <a:bodyPr/>
            <a:lstStyle/>
            <a:p>
              <a:endParaRPr lang="en-US" sz="2133"/>
            </a:p>
          </p:txBody>
        </p:sp>
        <p:sp>
          <p:nvSpPr>
            <p:cNvPr id="63998" name="Line 961"/>
            <p:cNvSpPr>
              <a:spLocks noChangeShapeType="1"/>
            </p:cNvSpPr>
            <p:nvPr/>
          </p:nvSpPr>
          <p:spPr bwMode="auto">
            <a:xfrm flipH="1">
              <a:off x="3889" y="2668"/>
              <a:ext cx="2" cy="1"/>
            </a:xfrm>
            <a:prstGeom prst="line">
              <a:avLst/>
            </a:prstGeom>
            <a:noFill/>
            <a:ln w="28575">
              <a:solidFill>
                <a:schemeClr val="tx1"/>
              </a:solidFill>
              <a:round/>
              <a:headEnd/>
              <a:tailEnd/>
            </a:ln>
          </p:spPr>
          <p:txBody>
            <a:bodyPr/>
            <a:lstStyle/>
            <a:p>
              <a:endParaRPr lang="en-US" sz="2133"/>
            </a:p>
          </p:txBody>
        </p:sp>
        <p:sp>
          <p:nvSpPr>
            <p:cNvPr id="63999" name="Line 962"/>
            <p:cNvSpPr>
              <a:spLocks noChangeShapeType="1"/>
            </p:cNvSpPr>
            <p:nvPr/>
          </p:nvSpPr>
          <p:spPr bwMode="auto">
            <a:xfrm flipH="1">
              <a:off x="3888" y="2668"/>
              <a:ext cx="1" cy="1"/>
            </a:xfrm>
            <a:prstGeom prst="line">
              <a:avLst/>
            </a:prstGeom>
            <a:noFill/>
            <a:ln w="28575">
              <a:solidFill>
                <a:schemeClr val="tx1"/>
              </a:solidFill>
              <a:round/>
              <a:headEnd/>
              <a:tailEnd/>
            </a:ln>
          </p:spPr>
          <p:txBody>
            <a:bodyPr/>
            <a:lstStyle/>
            <a:p>
              <a:endParaRPr lang="en-US" sz="2133"/>
            </a:p>
          </p:txBody>
        </p:sp>
        <p:sp>
          <p:nvSpPr>
            <p:cNvPr id="64000" name="Line 963"/>
            <p:cNvSpPr>
              <a:spLocks noChangeShapeType="1"/>
            </p:cNvSpPr>
            <p:nvPr/>
          </p:nvSpPr>
          <p:spPr bwMode="auto">
            <a:xfrm flipH="1">
              <a:off x="3887" y="2668"/>
              <a:ext cx="1" cy="1"/>
            </a:xfrm>
            <a:prstGeom prst="line">
              <a:avLst/>
            </a:prstGeom>
            <a:noFill/>
            <a:ln w="28575">
              <a:solidFill>
                <a:schemeClr val="tx1"/>
              </a:solidFill>
              <a:round/>
              <a:headEnd/>
              <a:tailEnd/>
            </a:ln>
          </p:spPr>
          <p:txBody>
            <a:bodyPr/>
            <a:lstStyle/>
            <a:p>
              <a:endParaRPr lang="en-US" sz="2133"/>
            </a:p>
          </p:txBody>
        </p:sp>
        <p:sp>
          <p:nvSpPr>
            <p:cNvPr id="64001" name="Line 964"/>
            <p:cNvSpPr>
              <a:spLocks noChangeShapeType="1"/>
            </p:cNvSpPr>
            <p:nvPr/>
          </p:nvSpPr>
          <p:spPr bwMode="auto">
            <a:xfrm flipH="1">
              <a:off x="3885" y="2668"/>
              <a:ext cx="2" cy="1"/>
            </a:xfrm>
            <a:prstGeom prst="line">
              <a:avLst/>
            </a:prstGeom>
            <a:noFill/>
            <a:ln w="28575">
              <a:solidFill>
                <a:schemeClr val="tx1"/>
              </a:solidFill>
              <a:round/>
              <a:headEnd/>
              <a:tailEnd/>
            </a:ln>
          </p:spPr>
          <p:txBody>
            <a:bodyPr/>
            <a:lstStyle/>
            <a:p>
              <a:endParaRPr lang="en-US" sz="2133"/>
            </a:p>
          </p:txBody>
        </p:sp>
        <p:sp>
          <p:nvSpPr>
            <p:cNvPr id="64002" name="Line 965"/>
            <p:cNvSpPr>
              <a:spLocks noChangeShapeType="1"/>
            </p:cNvSpPr>
            <p:nvPr/>
          </p:nvSpPr>
          <p:spPr bwMode="auto">
            <a:xfrm flipH="1">
              <a:off x="3884" y="2669"/>
              <a:ext cx="1" cy="1"/>
            </a:xfrm>
            <a:prstGeom prst="line">
              <a:avLst/>
            </a:prstGeom>
            <a:noFill/>
            <a:ln w="28575">
              <a:solidFill>
                <a:schemeClr val="tx1"/>
              </a:solidFill>
              <a:round/>
              <a:headEnd/>
              <a:tailEnd/>
            </a:ln>
          </p:spPr>
          <p:txBody>
            <a:bodyPr/>
            <a:lstStyle/>
            <a:p>
              <a:endParaRPr lang="en-US" sz="2133"/>
            </a:p>
          </p:txBody>
        </p:sp>
        <p:sp>
          <p:nvSpPr>
            <p:cNvPr id="64003" name="Line 966"/>
            <p:cNvSpPr>
              <a:spLocks noChangeShapeType="1"/>
            </p:cNvSpPr>
            <p:nvPr/>
          </p:nvSpPr>
          <p:spPr bwMode="auto">
            <a:xfrm flipH="1">
              <a:off x="3882" y="2669"/>
              <a:ext cx="2" cy="1"/>
            </a:xfrm>
            <a:prstGeom prst="line">
              <a:avLst/>
            </a:prstGeom>
            <a:noFill/>
            <a:ln w="28575">
              <a:solidFill>
                <a:schemeClr val="tx1"/>
              </a:solidFill>
              <a:round/>
              <a:headEnd/>
              <a:tailEnd/>
            </a:ln>
          </p:spPr>
          <p:txBody>
            <a:bodyPr/>
            <a:lstStyle/>
            <a:p>
              <a:endParaRPr lang="en-US" sz="2133"/>
            </a:p>
          </p:txBody>
        </p:sp>
        <p:sp>
          <p:nvSpPr>
            <p:cNvPr id="64004" name="Line 967"/>
            <p:cNvSpPr>
              <a:spLocks noChangeShapeType="1"/>
            </p:cNvSpPr>
            <p:nvPr/>
          </p:nvSpPr>
          <p:spPr bwMode="auto">
            <a:xfrm flipH="1">
              <a:off x="3881" y="2669"/>
              <a:ext cx="1" cy="1"/>
            </a:xfrm>
            <a:prstGeom prst="line">
              <a:avLst/>
            </a:prstGeom>
            <a:noFill/>
            <a:ln w="28575">
              <a:solidFill>
                <a:schemeClr val="tx1"/>
              </a:solidFill>
              <a:round/>
              <a:headEnd/>
              <a:tailEnd/>
            </a:ln>
          </p:spPr>
          <p:txBody>
            <a:bodyPr/>
            <a:lstStyle/>
            <a:p>
              <a:endParaRPr lang="en-US" sz="2133"/>
            </a:p>
          </p:txBody>
        </p:sp>
        <p:sp>
          <p:nvSpPr>
            <p:cNvPr id="64005" name="Line 968"/>
            <p:cNvSpPr>
              <a:spLocks noChangeShapeType="1"/>
            </p:cNvSpPr>
            <p:nvPr/>
          </p:nvSpPr>
          <p:spPr bwMode="auto">
            <a:xfrm flipH="1">
              <a:off x="3879" y="2669"/>
              <a:ext cx="2" cy="1"/>
            </a:xfrm>
            <a:prstGeom prst="line">
              <a:avLst/>
            </a:prstGeom>
            <a:noFill/>
            <a:ln w="28575">
              <a:solidFill>
                <a:schemeClr val="tx1"/>
              </a:solidFill>
              <a:round/>
              <a:headEnd/>
              <a:tailEnd/>
            </a:ln>
          </p:spPr>
          <p:txBody>
            <a:bodyPr/>
            <a:lstStyle/>
            <a:p>
              <a:endParaRPr lang="en-US" sz="2133"/>
            </a:p>
          </p:txBody>
        </p:sp>
        <p:sp>
          <p:nvSpPr>
            <p:cNvPr id="64006" name="Line 969"/>
            <p:cNvSpPr>
              <a:spLocks noChangeShapeType="1"/>
            </p:cNvSpPr>
            <p:nvPr/>
          </p:nvSpPr>
          <p:spPr bwMode="auto">
            <a:xfrm flipH="1">
              <a:off x="3878" y="2670"/>
              <a:ext cx="1" cy="1"/>
            </a:xfrm>
            <a:prstGeom prst="line">
              <a:avLst/>
            </a:prstGeom>
            <a:noFill/>
            <a:ln w="28575">
              <a:solidFill>
                <a:schemeClr val="tx1"/>
              </a:solidFill>
              <a:round/>
              <a:headEnd/>
              <a:tailEnd/>
            </a:ln>
          </p:spPr>
          <p:txBody>
            <a:bodyPr/>
            <a:lstStyle/>
            <a:p>
              <a:endParaRPr lang="en-US" sz="2133"/>
            </a:p>
          </p:txBody>
        </p:sp>
        <p:sp>
          <p:nvSpPr>
            <p:cNvPr id="64007" name="Line 970"/>
            <p:cNvSpPr>
              <a:spLocks noChangeShapeType="1"/>
            </p:cNvSpPr>
            <p:nvPr/>
          </p:nvSpPr>
          <p:spPr bwMode="auto">
            <a:xfrm flipH="1">
              <a:off x="3877" y="2671"/>
              <a:ext cx="1" cy="1"/>
            </a:xfrm>
            <a:prstGeom prst="line">
              <a:avLst/>
            </a:prstGeom>
            <a:noFill/>
            <a:ln w="28575">
              <a:solidFill>
                <a:schemeClr val="tx1"/>
              </a:solidFill>
              <a:round/>
              <a:headEnd/>
              <a:tailEnd/>
            </a:ln>
          </p:spPr>
          <p:txBody>
            <a:bodyPr/>
            <a:lstStyle/>
            <a:p>
              <a:endParaRPr lang="en-US" sz="2133"/>
            </a:p>
          </p:txBody>
        </p:sp>
        <p:sp>
          <p:nvSpPr>
            <p:cNvPr id="64008" name="Line 971"/>
            <p:cNvSpPr>
              <a:spLocks noChangeShapeType="1"/>
            </p:cNvSpPr>
            <p:nvPr/>
          </p:nvSpPr>
          <p:spPr bwMode="auto">
            <a:xfrm flipH="1">
              <a:off x="3876" y="2671"/>
              <a:ext cx="1" cy="1"/>
            </a:xfrm>
            <a:prstGeom prst="line">
              <a:avLst/>
            </a:prstGeom>
            <a:noFill/>
            <a:ln w="28575">
              <a:solidFill>
                <a:schemeClr val="tx1"/>
              </a:solidFill>
              <a:round/>
              <a:headEnd/>
              <a:tailEnd/>
            </a:ln>
          </p:spPr>
          <p:txBody>
            <a:bodyPr/>
            <a:lstStyle/>
            <a:p>
              <a:endParaRPr lang="en-US" sz="2133"/>
            </a:p>
          </p:txBody>
        </p:sp>
        <p:sp>
          <p:nvSpPr>
            <p:cNvPr id="64009" name="Line 972"/>
            <p:cNvSpPr>
              <a:spLocks noChangeShapeType="1"/>
            </p:cNvSpPr>
            <p:nvPr/>
          </p:nvSpPr>
          <p:spPr bwMode="auto">
            <a:xfrm flipH="1">
              <a:off x="3874" y="2672"/>
              <a:ext cx="2" cy="1"/>
            </a:xfrm>
            <a:prstGeom prst="line">
              <a:avLst/>
            </a:prstGeom>
            <a:noFill/>
            <a:ln w="28575">
              <a:solidFill>
                <a:schemeClr val="tx1"/>
              </a:solidFill>
              <a:round/>
              <a:headEnd/>
              <a:tailEnd/>
            </a:ln>
          </p:spPr>
          <p:txBody>
            <a:bodyPr/>
            <a:lstStyle/>
            <a:p>
              <a:endParaRPr lang="en-US" sz="2133"/>
            </a:p>
          </p:txBody>
        </p:sp>
        <p:sp>
          <p:nvSpPr>
            <p:cNvPr id="64010" name="Line 973"/>
            <p:cNvSpPr>
              <a:spLocks noChangeShapeType="1"/>
            </p:cNvSpPr>
            <p:nvPr/>
          </p:nvSpPr>
          <p:spPr bwMode="auto">
            <a:xfrm flipH="1">
              <a:off x="3873" y="2672"/>
              <a:ext cx="1" cy="1"/>
            </a:xfrm>
            <a:prstGeom prst="line">
              <a:avLst/>
            </a:prstGeom>
            <a:noFill/>
            <a:ln w="28575">
              <a:solidFill>
                <a:schemeClr val="tx1"/>
              </a:solidFill>
              <a:round/>
              <a:headEnd/>
              <a:tailEnd/>
            </a:ln>
          </p:spPr>
          <p:txBody>
            <a:bodyPr/>
            <a:lstStyle/>
            <a:p>
              <a:endParaRPr lang="en-US" sz="2133"/>
            </a:p>
          </p:txBody>
        </p:sp>
        <p:sp>
          <p:nvSpPr>
            <p:cNvPr id="64011" name="Line 974"/>
            <p:cNvSpPr>
              <a:spLocks noChangeShapeType="1"/>
            </p:cNvSpPr>
            <p:nvPr/>
          </p:nvSpPr>
          <p:spPr bwMode="auto">
            <a:xfrm flipH="1">
              <a:off x="3872" y="2673"/>
              <a:ext cx="1" cy="1"/>
            </a:xfrm>
            <a:prstGeom prst="line">
              <a:avLst/>
            </a:prstGeom>
            <a:noFill/>
            <a:ln w="28575">
              <a:solidFill>
                <a:schemeClr val="tx1"/>
              </a:solidFill>
              <a:round/>
              <a:headEnd/>
              <a:tailEnd/>
            </a:ln>
          </p:spPr>
          <p:txBody>
            <a:bodyPr/>
            <a:lstStyle/>
            <a:p>
              <a:endParaRPr lang="en-US" sz="2133"/>
            </a:p>
          </p:txBody>
        </p:sp>
        <p:sp>
          <p:nvSpPr>
            <p:cNvPr id="64012" name="Line 975"/>
            <p:cNvSpPr>
              <a:spLocks noChangeShapeType="1"/>
            </p:cNvSpPr>
            <p:nvPr/>
          </p:nvSpPr>
          <p:spPr bwMode="auto">
            <a:xfrm flipH="1">
              <a:off x="3871" y="2674"/>
              <a:ext cx="1" cy="1"/>
            </a:xfrm>
            <a:prstGeom prst="line">
              <a:avLst/>
            </a:prstGeom>
            <a:noFill/>
            <a:ln w="28575">
              <a:solidFill>
                <a:schemeClr val="tx1"/>
              </a:solidFill>
              <a:round/>
              <a:headEnd/>
              <a:tailEnd/>
            </a:ln>
          </p:spPr>
          <p:txBody>
            <a:bodyPr/>
            <a:lstStyle/>
            <a:p>
              <a:endParaRPr lang="en-US" sz="2133"/>
            </a:p>
          </p:txBody>
        </p:sp>
        <p:sp>
          <p:nvSpPr>
            <p:cNvPr id="64013" name="Line 976"/>
            <p:cNvSpPr>
              <a:spLocks noChangeShapeType="1"/>
            </p:cNvSpPr>
            <p:nvPr/>
          </p:nvSpPr>
          <p:spPr bwMode="auto">
            <a:xfrm flipH="1">
              <a:off x="3870" y="2675"/>
              <a:ext cx="1" cy="1"/>
            </a:xfrm>
            <a:prstGeom prst="line">
              <a:avLst/>
            </a:prstGeom>
            <a:noFill/>
            <a:ln w="28575">
              <a:solidFill>
                <a:schemeClr val="tx1"/>
              </a:solidFill>
              <a:round/>
              <a:headEnd/>
              <a:tailEnd/>
            </a:ln>
          </p:spPr>
          <p:txBody>
            <a:bodyPr/>
            <a:lstStyle/>
            <a:p>
              <a:endParaRPr lang="en-US" sz="2133"/>
            </a:p>
          </p:txBody>
        </p:sp>
        <p:sp>
          <p:nvSpPr>
            <p:cNvPr id="64014" name="Line 977"/>
            <p:cNvSpPr>
              <a:spLocks noChangeShapeType="1"/>
            </p:cNvSpPr>
            <p:nvPr/>
          </p:nvSpPr>
          <p:spPr bwMode="auto">
            <a:xfrm flipH="1">
              <a:off x="3869" y="2676"/>
              <a:ext cx="1" cy="1"/>
            </a:xfrm>
            <a:prstGeom prst="line">
              <a:avLst/>
            </a:prstGeom>
            <a:noFill/>
            <a:ln w="28575">
              <a:solidFill>
                <a:schemeClr val="tx1"/>
              </a:solidFill>
              <a:round/>
              <a:headEnd/>
              <a:tailEnd/>
            </a:ln>
          </p:spPr>
          <p:txBody>
            <a:bodyPr/>
            <a:lstStyle/>
            <a:p>
              <a:endParaRPr lang="en-US" sz="2133"/>
            </a:p>
          </p:txBody>
        </p:sp>
        <p:sp>
          <p:nvSpPr>
            <p:cNvPr id="64015" name="Line 978"/>
            <p:cNvSpPr>
              <a:spLocks noChangeShapeType="1"/>
            </p:cNvSpPr>
            <p:nvPr/>
          </p:nvSpPr>
          <p:spPr bwMode="auto">
            <a:xfrm flipH="1">
              <a:off x="3868" y="2676"/>
              <a:ext cx="1" cy="1"/>
            </a:xfrm>
            <a:prstGeom prst="line">
              <a:avLst/>
            </a:prstGeom>
            <a:noFill/>
            <a:ln w="28575">
              <a:solidFill>
                <a:schemeClr val="tx1"/>
              </a:solidFill>
              <a:round/>
              <a:headEnd/>
              <a:tailEnd/>
            </a:ln>
          </p:spPr>
          <p:txBody>
            <a:bodyPr/>
            <a:lstStyle/>
            <a:p>
              <a:endParaRPr lang="en-US" sz="2133"/>
            </a:p>
          </p:txBody>
        </p:sp>
        <p:sp>
          <p:nvSpPr>
            <p:cNvPr id="64016" name="Line 979"/>
            <p:cNvSpPr>
              <a:spLocks noChangeShapeType="1"/>
            </p:cNvSpPr>
            <p:nvPr/>
          </p:nvSpPr>
          <p:spPr bwMode="auto">
            <a:xfrm flipH="1">
              <a:off x="3867" y="2677"/>
              <a:ext cx="1" cy="1"/>
            </a:xfrm>
            <a:prstGeom prst="line">
              <a:avLst/>
            </a:prstGeom>
            <a:noFill/>
            <a:ln w="28575">
              <a:solidFill>
                <a:schemeClr val="tx1"/>
              </a:solidFill>
              <a:round/>
              <a:headEnd/>
              <a:tailEnd/>
            </a:ln>
          </p:spPr>
          <p:txBody>
            <a:bodyPr/>
            <a:lstStyle/>
            <a:p>
              <a:endParaRPr lang="en-US" sz="2133"/>
            </a:p>
          </p:txBody>
        </p:sp>
        <p:sp>
          <p:nvSpPr>
            <p:cNvPr id="64017" name="Line 980"/>
            <p:cNvSpPr>
              <a:spLocks noChangeShapeType="1"/>
            </p:cNvSpPr>
            <p:nvPr/>
          </p:nvSpPr>
          <p:spPr bwMode="auto">
            <a:xfrm flipH="1">
              <a:off x="3866" y="2678"/>
              <a:ext cx="1" cy="2"/>
            </a:xfrm>
            <a:prstGeom prst="line">
              <a:avLst/>
            </a:prstGeom>
            <a:noFill/>
            <a:ln w="28575">
              <a:solidFill>
                <a:schemeClr val="tx1"/>
              </a:solidFill>
              <a:round/>
              <a:headEnd/>
              <a:tailEnd/>
            </a:ln>
          </p:spPr>
          <p:txBody>
            <a:bodyPr/>
            <a:lstStyle/>
            <a:p>
              <a:endParaRPr lang="en-US" sz="2133"/>
            </a:p>
          </p:txBody>
        </p:sp>
        <p:sp>
          <p:nvSpPr>
            <p:cNvPr id="64018" name="Line 981"/>
            <p:cNvSpPr>
              <a:spLocks noChangeShapeType="1"/>
            </p:cNvSpPr>
            <p:nvPr/>
          </p:nvSpPr>
          <p:spPr bwMode="auto">
            <a:xfrm flipH="1">
              <a:off x="3865" y="2680"/>
              <a:ext cx="1" cy="1"/>
            </a:xfrm>
            <a:prstGeom prst="line">
              <a:avLst/>
            </a:prstGeom>
            <a:noFill/>
            <a:ln w="28575">
              <a:solidFill>
                <a:schemeClr val="tx1"/>
              </a:solidFill>
              <a:round/>
              <a:headEnd/>
              <a:tailEnd/>
            </a:ln>
          </p:spPr>
          <p:txBody>
            <a:bodyPr/>
            <a:lstStyle/>
            <a:p>
              <a:endParaRPr lang="en-US" sz="2133"/>
            </a:p>
          </p:txBody>
        </p:sp>
        <p:sp>
          <p:nvSpPr>
            <p:cNvPr id="64019" name="Line 982"/>
            <p:cNvSpPr>
              <a:spLocks noChangeShapeType="1"/>
            </p:cNvSpPr>
            <p:nvPr/>
          </p:nvSpPr>
          <p:spPr bwMode="auto">
            <a:xfrm flipH="1">
              <a:off x="3864" y="2681"/>
              <a:ext cx="1" cy="1"/>
            </a:xfrm>
            <a:prstGeom prst="line">
              <a:avLst/>
            </a:prstGeom>
            <a:noFill/>
            <a:ln w="28575">
              <a:solidFill>
                <a:schemeClr val="tx1"/>
              </a:solidFill>
              <a:round/>
              <a:headEnd/>
              <a:tailEnd/>
            </a:ln>
          </p:spPr>
          <p:txBody>
            <a:bodyPr/>
            <a:lstStyle/>
            <a:p>
              <a:endParaRPr lang="en-US" sz="2133"/>
            </a:p>
          </p:txBody>
        </p:sp>
        <p:sp>
          <p:nvSpPr>
            <p:cNvPr id="64020" name="Line 983"/>
            <p:cNvSpPr>
              <a:spLocks noChangeShapeType="1"/>
            </p:cNvSpPr>
            <p:nvPr/>
          </p:nvSpPr>
          <p:spPr bwMode="auto">
            <a:xfrm flipH="1">
              <a:off x="3864" y="2682"/>
              <a:ext cx="1" cy="1"/>
            </a:xfrm>
            <a:prstGeom prst="line">
              <a:avLst/>
            </a:prstGeom>
            <a:noFill/>
            <a:ln w="28575">
              <a:solidFill>
                <a:schemeClr val="tx1"/>
              </a:solidFill>
              <a:round/>
              <a:headEnd/>
              <a:tailEnd/>
            </a:ln>
          </p:spPr>
          <p:txBody>
            <a:bodyPr/>
            <a:lstStyle/>
            <a:p>
              <a:endParaRPr lang="en-US" sz="2133"/>
            </a:p>
          </p:txBody>
        </p:sp>
        <p:sp>
          <p:nvSpPr>
            <p:cNvPr id="64021" name="Line 984"/>
            <p:cNvSpPr>
              <a:spLocks noChangeShapeType="1"/>
            </p:cNvSpPr>
            <p:nvPr/>
          </p:nvSpPr>
          <p:spPr bwMode="auto">
            <a:xfrm flipH="1">
              <a:off x="3863" y="2683"/>
              <a:ext cx="1" cy="1"/>
            </a:xfrm>
            <a:prstGeom prst="line">
              <a:avLst/>
            </a:prstGeom>
            <a:noFill/>
            <a:ln w="28575">
              <a:solidFill>
                <a:schemeClr val="tx1"/>
              </a:solidFill>
              <a:round/>
              <a:headEnd/>
              <a:tailEnd/>
            </a:ln>
          </p:spPr>
          <p:txBody>
            <a:bodyPr/>
            <a:lstStyle/>
            <a:p>
              <a:endParaRPr lang="en-US" sz="2133"/>
            </a:p>
          </p:txBody>
        </p:sp>
        <p:sp>
          <p:nvSpPr>
            <p:cNvPr id="64022" name="Line 985"/>
            <p:cNvSpPr>
              <a:spLocks noChangeShapeType="1"/>
            </p:cNvSpPr>
            <p:nvPr/>
          </p:nvSpPr>
          <p:spPr bwMode="auto">
            <a:xfrm flipH="1">
              <a:off x="3862" y="2684"/>
              <a:ext cx="1" cy="1"/>
            </a:xfrm>
            <a:prstGeom prst="line">
              <a:avLst/>
            </a:prstGeom>
            <a:noFill/>
            <a:ln w="28575">
              <a:solidFill>
                <a:schemeClr val="tx1"/>
              </a:solidFill>
              <a:round/>
              <a:headEnd/>
              <a:tailEnd/>
            </a:ln>
          </p:spPr>
          <p:txBody>
            <a:bodyPr/>
            <a:lstStyle/>
            <a:p>
              <a:endParaRPr lang="en-US" sz="2133"/>
            </a:p>
          </p:txBody>
        </p:sp>
        <p:sp>
          <p:nvSpPr>
            <p:cNvPr id="64023" name="Line 986"/>
            <p:cNvSpPr>
              <a:spLocks noChangeShapeType="1"/>
            </p:cNvSpPr>
            <p:nvPr/>
          </p:nvSpPr>
          <p:spPr bwMode="auto">
            <a:xfrm flipH="1">
              <a:off x="3862" y="2685"/>
              <a:ext cx="1" cy="1"/>
            </a:xfrm>
            <a:prstGeom prst="line">
              <a:avLst/>
            </a:prstGeom>
            <a:noFill/>
            <a:ln w="28575">
              <a:solidFill>
                <a:schemeClr val="tx1"/>
              </a:solidFill>
              <a:round/>
              <a:headEnd/>
              <a:tailEnd/>
            </a:ln>
          </p:spPr>
          <p:txBody>
            <a:bodyPr/>
            <a:lstStyle/>
            <a:p>
              <a:endParaRPr lang="en-US" sz="2133"/>
            </a:p>
          </p:txBody>
        </p:sp>
        <p:sp>
          <p:nvSpPr>
            <p:cNvPr id="64024" name="Line 987"/>
            <p:cNvSpPr>
              <a:spLocks noChangeShapeType="1"/>
            </p:cNvSpPr>
            <p:nvPr/>
          </p:nvSpPr>
          <p:spPr bwMode="auto">
            <a:xfrm flipH="1">
              <a:off x="3862" y="2686"/>
              <a:ext cx="1" cy="2"/>
            </a:xfrm>
            <a:prstGeom prst="line">
              <a:avLst/>
            </a:prstGeom>
            <a:noFill/>
            <a:ln w="28575">
              <a:solidFill>
                <a:schemeClr val="tx1"/>
              </a:solidFill>
              <a:round/>
              <a:headEnd/>
              <a:tailEnd/>
            </a:ln>
          </p:spPr>
          <p:txBody>
            <a:bodyPr/>
            <a:lstStyle/>
            <a:p>
              <a:endParaRPr lang="en-US" sz="2133"/>
            </a:p>
          </p:txBody>
        </p:sp>
        <p:sp>
          <p:nvSpPr>
            <p:cNvPr id="64025" name="Line 988"/>
            <p:cNvSpPr>
              <a:spLocks noChangeShapeType="1"/>
            </p:cNvSpPr>
            <p:nvPr/>
          </p:nvSpPr>
          <p:spPr bwMode="auto">
            <a:xfrm flipH="1">
              <a:off x="3861" y="2688"/>
              <a:ext cx="1" cy="1"/>
            </a:xfrm>
            <a:prstGeom prst="line">
              <a:avLst/>
            </a:prstGeom>
            <a:noFill/>
            <a:ln w="28575">
              <a:solidFill>
                <a:schemeClr val="tx1"/>
              </a:solidFill>
              <a:round/>
              <a:headEnd/>
              <a:tailEnd/>
            </a:ln>
          </p:spPr>
          <p:txBody>
            <a:bodyPr/>
            <a:lstStyle/>
            <a:p>
              <a:endParaRPr lang="en-US" sz="2133"/>
            </a:p>
          </p:txBody>
        </p:sp>
        <p:sp>
          <p:nvSpPr>
            <p:cNvPr id="64026" name="Line 989"/>
            <p:cNvSpPr>
              <a:spLocks noChangeShapeType="1"/>
            </p:cNvSpPr>
            <p:nvPr/>
          </p:nvSpPr>
          <p:spPr bwMode="auto">
            <a:xfrm flipH="1">
              <a:off x="3861" y="2689"/>
              <a:ext cx="1" cy="1"/>
            </a:xfrm>
            <a:prstGeom prst="line">
              <a:avLst/>
            </a:prstGeom>
            <a:noFill/>
            <a:ln w="28575">
              <a:solidFill>
                <a:schemeClr val="tx1"/>
              </a:solidFill>
              <a:round/>
              <a:headEnd/>
              <a:tailEnd/>
            </a:ln>
          </p:spPr>
          <p:txBody>
            <a:bodyPr/>
            <a:lstStyle/>
            <a:p>
              <a:endParaRPr lang="en-US" sz="2133"/>
            </a:p>
          </p:txBody>
        </p:sp>
        <p:sp>
          <p:nvSpPr>
            <p:cNvPr id="64027" name="Line 990"/>
            <p:cNvSpPr>
              <a:spLocks noChangeShapeType="1"/>
            </p:cNvSpPr>
            <p:nvPr/>
          </p:nvSpPr>
          <p:spPr bwMode="auto">
            <a:xfrm flipH="1">
              <a:off x="3861" y="2690"/>
              <a:ext cx="1" cy="1"/>
            </a:xfrm>
            <a:prstGeom prst="line">
              <a:avLst/>
            </a:prstGeom>
            <a:noFill/>
            <a:ln w="28575">
              <a:solidFill>
                <a:schemeClr val="tx1"/>
              </a:solidFill>
              <a:round/>
              <a:headEnd/>
              <a:tailEnd/>
            </a:ln>
          </p:spPr>
          <p:txBody>
            <a:bodyPr/>
            <a:lstStyle/>
            <a:p>
              <a:endParaRPr lang="en-US" sz="2133"/>
            </a:p>
          </p:txBody>
        </p:sp>
        <p:sp>
          <p:nvSpPr>
            <p:cNvPr id="64028" name="Line 991"/>
            <p:cNvSpPr>
              <a:spLocks noChangeShapeType="1"/>
            </p:cNvSpPr>
            <p:nvPr/>
          </p:nvSpPr>
          <p:spPr bwMode="auto">
            <a:xfrm flipH="1">
              <a:off x="3860" y="2691"/>
              <a:ext cx="1" cy="2"/>
            </a:xfrm>
            <a:prstGeom prst="line">
              <a:avLst/>
            </a:prstGeom>
            <a:noFill/>
            <a:ln w="28575">
              <a:solidFill>
                <a:schemeClr val="tx1"/>
              </a:solidFill>
              <a:round/>
              <a:headEnd/>
              <a:tailEnd/>
            </a:ln>
          </p:spPr>
          <p:txBody>
            <a:bodyPr/>
            <a:lstStyle/>
            <a:p>
              <a:endParaRPr lang="en-US" sz="2133"/>
            </a:p>
          </p:txBody>
        </p:sp>
        <p:sp>
          <p:nvSpPr>
            <p:cNvPr id="64029" name="Line 992"/>
            <p:cNvSpPr>
              <a:spLocks noChangeShapeType="1"/>
            </p:cNvSpPr>
            <p:nvPr/>
          </p:nvSpPr>
          <p:spPr bwMode="auto">
            <a:xfrm>
              <a:off x="3860" y="2693"/>
              <a:ext cx="1" cy="1"/>
            </a:xfrm>
            <a:prstGeom prst="line">
              <a:avLst/>
            </a:prstGeom>
            <a:noFill/>
            <a:ln w="28575">
              <a:solidFill>
                <a:schemeClr val="tx1"/>
              </a:solidFill>
              <a:round/>
              <a:headEnd/>
              <a:tailEnd/>
            </a:ln>
          </p:spPr>
          <p:txBody>
            <a:bodyPr/>
            <a:lstStyle/>
            <a:p>
              <a:endParaRPr lang="en-US" sz="2133"/>
            </a:p>
          </p:txBody>
        </p:sp>
        <p:sp>
          <p:nvSpPr>
            <p:cNvPr id="64030" name="Line 993"/>
            <p:cNvSpPr>
              <a:spLocks noChangeShapeType="1"/>
            </p:cNvSpPr>
            <p:nvPr/>
          </p:nvSpPr>
          <p:spPr bwMode="auto">
            <a:xfrm>
              <a:off x="3860" y="2694"/>
              <a:ext cx="1" cy="1"/>
            </a:xfrm>
            <a:prstGeom prst="line">
              <a:avLst/>
            </a:prstGeom>
            <a:noFill/>
            <a:ln w="28575">
              <a:solidFill>
                <a:schemeClr val="tx1"/>
              </a:solidFill>
              <a:round/>
              <a:headEnd/>
              <a:tailEnd/>
            </a:ln>
          </p:spPr>
          <p:txBody>
            <a:bodyPr/>
            <a:lstStyle/>
            <a:p>
              <a:endParaRPr lang="en-US" sz="2133"/>
            </a:p>
          </p:txBody>
        </p:sp>
        <p:sp>
          <p:nvSpPr>
            <p:cNvPr id="64031" name="Line 994"/>
            <p:cNvSpPr>
              <a:spLocks noChangeShapeType="1"/>
            </p:cNvSpPr>
            <p:nvPr/>
          </p:nvSpPr>
          <p:spPr bwMode="auto">
            <a:xfrm>
              <a:off x="3860" y="2695"/>
              <a:ext cx="1" cy="2"/>
            </a:xfrm>
            <a:prstGeom prst="line">
              <a:avLst/>
            </a:prstGeom>
            <a:noFill/>
            <a:ln w="28575">
              <a:solidFill>
                <a:schemeClr val="tx1"/>
              </a:solidFill>
              <a:round/>
              <a:headEnd/>
              <a:tailEnd/>
            </a:ln>
          </p:spPr>
          <p:txBody>
            <a:bodyPr/>
            <a:lstStyle/>
            <a:p>
              <a:endParaRPr lang="en-US" sz="2133"/>
            </a:p>
          </p:txBody>
        </p:sp>
        <p:sp>
          <p:nvSpPr>
            <p:cNvPr id="64032" name="Line 995"/>
            <p:cNvSpPr>
              <a:spLocks noChangeShapeType="1"/>
            </p:cNvSpPr>
            <p:nvPr/>
          </p:nvSpPr>
          <p:spPr bwMode="auto">
            <a:xfrm>
              <a:off x="3860" y="2697"/>
              <a:ext cx="1" cy="1"/>
            </a:xfrm>
            <a:prstGeom prst="line">
              <a:avLst/>
            </a:prstGeom>
            <a:noFill/>
            <a:ln w="28575">
              <a:solidFill>
                <a:schemeClr val="tx1"/>
              </a:solidFill>
              <a:round/>
              <a:headEnd/>
              <a:tailEnd/>
            </a:ln>
          </p:spPr>
          <p:txBody>
            <a:bodyPr/>
            <a:lstStyle/>
            <a:p>
              <a:endParaRPr lang="en-US" sz="2133"/>
            </a:p>
          </p:txBody>
        </p:sp>
        <p:sp>
          <p:nvSpPr>
            <p:cNvPr id="64033" name="Line 996"/>
            <p:cNvSpPr>
              <a:spLocks noChangeShapeType="1"/>
            </p:cNvSpPr>
            <p:nvPr/>
          </p:nvSpPr>
          <p:spPr bwMode="auto">
            <a:xfrm>
              <a:off x="3860" y="2698"/>
              <a:ext cx="1" cy="1"/>
            </a:xfrm>
            <a:prstGeom prst="line">
              <a:avLst/>
            </a:prstGeom>
            <a:noFill/>
            <a:ln w="28575">
              <a:solidFill>
                <a:schemeClr val="tx1"/>
              </a:solidFill>
              <a:round/>
              <a:headEnd/>
              <a:tailEnd/>
            </a:ln>
          </p:spPr>
          <p:txBody>
            <a:bodyPr/>
            <a:lstStyle/>
            <a:p>
              <a:endParaRPr lang="en-US" sz="2133"/>
            </a:p>
          </p:txBody>
        </p:sp>
        <p:sp>
          <p:nvSpPr>
            <p:cNvPr id="64034" name="Line 997"/>
            <p:cNvSpPr>
              <a:spLocks noChangeShapeType="1"/>
            </p:cNvSpPr>
            <p:nvPr/>
          </p:nvSpPr>
          <p:spPr bwMode="auto">
            <a:xfrm>
              <a:off x="3861" y="2699"/>
              <a:ext cx="1" cy="2"/>
            </a:xfrm>
            <a:prstGeom prst="line">
              <a:avLst/>
            </a:prstGeom>
            <a:noFill/>
            <a:ln w="28575">
              <a:solidFill>
                <a:schemeClr val="tx1"/>
              </a:solidFill>
              <a:round/>
              <a:headEnd/>
              <a:tailEnd/>
            </a:ln>
          </p:spPr>
          <p:txBody>
            <a:bodyPr/>
            <a:lstStyle/>
            <a:p>
              <a:endParaRPr lang="en-US" sz="2133"/>
            </a:p>
          </p:txBody>
        </p:sp>
        <p:sp>
          <p:nvSpPr>
            <p:cNvPr id="64035" name="Line 998"/>
            <p:cNvSpPr>
              <a:spLocks noChangeShapeType="1"/>
            </p:cNvSpPr>
            <p:nvPr/>
          </p:nvSpPr>
          <p:spPr bwMode="auto">
            <a:xfrm>
              <a:off x="3861" y="2701"/>
              <a:ext cx="1" cy="1"/>
            </a:xfrm>
            <a:prstGeom prst="line">
              <a:avLst/>
            </a:prstGeom>
            <a:noFill/>
            <a:ln w="28575">
              <a:solidFill>
                <a:schemeClr val="tx1"/>
              </a:solidFill>
              <a:round/>
              <a:headEnd/>
              <a:tailEnd/>
            </a:ln>
          </p:spPr>
          <p:txBody>
            <a:bodyPr/>
            <a:lstStyle/>
            <a:p>
              <a:endParaRPr lang="en-US" sz="2133"/>
            </a:p>
          </p:txBody>
        </p:sp>
        <p:sp>
          <p:nvSpPr>
            <p:cNvPr id="64036" name="Line 999"/>
            <p:cNvSpPr>
              <a:spLocks noChangeShapeType="1"/>
            </p:cNvSpPr>
            <p:nvPr/>
          </p:nvSpPr>
          <p:spPr bwMode="auto">
            <a:xfrm>
              <a:off x="3861" y="2702"/>
              <a:ext cx="1" cy="1"/>
            </a:xfrm>
            <a:prstGeom prst="line">
              <a:avLst/>
            </a:prstGeom>
            <a:noFill/>
            <a:ln w="28575">
              <a:solidFill>
                <a:schemeClr val="tx1"/>
              </a:solidFill>
              <a:round/>
              <a:headEnd/>
              <a:tailEnd/>
            </a:ln>
          </p:spPr>
          <p:txBody>
            <a:bodyPr/>
            <a:lstStyle/>
            <a:p>
              <a:endParaRPr lang="en-US" sz="2133"/>
            </a:p>
          </p:txBody>
        </p:sp>
        <p:sp>
          <p:nvSpPr>
            <p:cNvPr id="64037" name="Line 1000"/>
            <p:cNvSpPr>
              <a:spLocks noChangeShapeType="1"/>
            </p:cNvSpPr>
            <p:nvPr/>
          </p:nvSpPr>
          <p:spPr bwMode="auto">
            <a:xfrm>
              <a:off x="3862" y="2703"/>
              <a:ext cx="1" cy="1"/>
            </a:xfrm>
            <a:prstGeom prst="line">
              <a:avLst/>
            </a:prstGeom>
            <a:noFill/>
            <a:ln w="28575">
              <a:solidFill>
                <a:schemeClr val="tx1"/>
              </a:solidFill>
              <a:round/>
              <a:headEnd/>
              <a:tailEnd/>
            </a:ln>
          </p:spPr>
          <p:txBody>
            <a:bodyPr/>
            <a:lstStyle/>
            <a:p>
              <a:endParaRPr lang="en-US" sz="2133"/>
            </a:p>
          </p:txBody>
        </p:sp>
        <p:sp>
          <p:nvSpPr>
            <p:cNvPr id="64038" name="Line 1001"/>
            <p:cNvSpPr>
              <a:spLocks noChangeShapeType="1"/>
            </p:cNvSpPr>
            <p:nvPr/>
          </p:nvSpPr>
          <p:spPr bwMode="auto">
            <a:xfrm>
              <a:off x="3862" y="2704"/>
              <a:ext cx="1" cy="1"/>
            </a:xfrm>
            <a:prstGeom prst="line">
              <a:avLst/>
            </a:prstGeom>
            <a:noFill/>
            <a:ln w="28575">
              <a:solidFill>
                <a:schemeClr val="tx1"/>
              </a:solidFill>
              <a:round/>
              <a:headEnd/>
              <a:tailEnd/>
            </a:ln>
          </p:spPr>
          <p:txBody>
            <a:bodyPr/>
            <a:lstStyle/>
            <a:p>
              <a:endParaRPr lang="en-US" sz="2133"/>
            </a:p>
          </p:txBody>
        </p:sp>
        <p:sp>
          <p:nvSpPr>
            <p:cNvPr id="64039" name="Line 1002"/>
            <p:cNvSpPr>
              <a:spLocks noChangeShapeType="1"/>
            </p:cNvSpPr>
            <p:nvPr/>
          </p:nvSpPr>
          <p:spPr bwMode="auto">
            <a:xfrm>
              <a:off x="3862" y="2705"/>
              <a:ext cx="1" cy="2"/>
            </a:xfrm>
            <a:prstGeom prst="line">
              <a:avLst/>
            </a:prstGeom>
            <a:noFill/>
            <a:ln w="28575">
              <a:solidFill>
                <a:schemeClr val="tx1"/>
              </a:solidFill>
              <a:round/>
              <a:headEnd/>
              <a:tailEnd/>
            </a:ln>
          </p:spPr>
          <p:txBody>
            <a:bodyPr/>
            <a:lstStyle/>
            <a:p>
              <a:endParaRPr lang="en-US" sz="2133"/>
            </a:p>
          </p:txBody>
        </p:sp>
        <p:sp>
          <p:nvSpPr>
            <p:cNvPr id="64040" name="Line 1003"/>
            <p:cNvSpPr>
              <a:spLocks noChangeShapeType="1"/>
            </p:cNvSpPr>
            <p:nvPr/>
          </p:nvSpPr>
          <p:spPr bwMode="auto">
            <a:xfrm>
              <a:off x="3863" y="2707"/>
              <a:ext cx="1" cy="1"/>
            </a:xfrm>
            <a:prstGeom prst="line">
              <a:avLst/>
            </a:prstGeom>
            <a:noFill/>
            <a:ln w="28575">
              <a:solidFill>
                <a:schemeClr val="tx1"/>
              </a:solidFill>
              <a:round/>
              <a:headEnd/>
              <a:tailEnd/>
            </a:ln>
          </p:spPr>
          <p:txBody>
            <a:bodyPr/>
            <a:lstStyle/>
            <a:p>
              <a:endParaRPr lang="en-US" sz="2133"/>
            </a:p>
          </p:txBody>
        </p:sp>
        <p:sp>
          <p:nvSpPr>
            <p:cNvPr id="64041" name="Line 1004"/>
            <p:cNvSpPr>
              <a:spLocks noChangeShapeType="1"/>
            </p:cNvSpPr>
            <p:nvPr/>
          </p:nvSpPr>
          <p:spPr bwMode="auto">
            <a:xfrm>
              <a:off x="3864" y="2708"/>
              <a:ext cx="1" cy="1"/>
            </a:xfrm>
            <a:prstGeom prst="line">
              <a:avLst/>
            </a:prstGeom>
            <a:noFill/>
            <a:ln w="28575">
              <a:solidFill>
                <a:schemeClr val="tx1"/>
              </a:solidFill>
              <a:round/>
              <a:headEnd/>
              <a:tailEnd/>
            </a:ln>
          </p:spPr>
          <p:txBody>
            <a:bodyPr/>
            <a:lstStyle/>
            <a:p>
              <a:endParaRPr lang="en-US" sz="2133"/>
            </a:p>
          </p:txBody>
        </p:sp>
        <p:sp>
          <p:nvSpPr>
            <p:cNvPr id="64042" name="Line 1005"/>
            <p:cNvSpPr>
              <a:spLocks noChangeShapeType="1"/>
            </p:cNvSpPr>
            <p:nvPr/>
          </p:nvSpPr>
          <p:spPr bwMode="auto">
            <a:xfrm>
              <a:off x="3864" y="2709"/>
              <a:ext cx="1" cy="1"/>
            </a:xfrm>
            <a:prstGeom prst="line">
              <a:avLst/>
            </a:prstGeom>
            <a:noFill/>
            <a:ln w="28575">
              <a:solidFill>
                <a:schemeClr val="tx1"/>
              </a:solidFill>
              <a:round/>
              <a:headEnd/>
              <a:tailEnd/>
            </a:ln>
          </p:spPr>
          <p:txBody>
            <a:bodyPr/>
            <a:lstStyle/>
            <a:p>
              <a:endParaRPr lang="en-US" sz="2133"/>
            </a:p>
          </p:txBody>
        </p:sp>
        <p:sp>
          <p:nvSpPr>
            <p:cNvPr id="64043" name="Line 1006"/>
            <p:cNvSpPr>
              <a:spLocks noChangeShapeType="1"/>
            </p:cNvSpPr>
            <p:nvPr/>
          </p:nvSpPr>
          <p:spPr bwMode="auto">
            <a:xfrm>
              <a:off x="3865" y="2710"/>
              <a:ext cx="1" cy="1"/>
            </a:xfrm>
            <a:prstGeom prst="line">
              <a:avLst/>
            </a:prstGeom>
            <a:noFill/>
            <a:ln w="28575">
              <a:solidFill>
                <a:schemeClr val="tx1"/>
              </a:solidFill>
              <a:round/>
              <a:headEnd/>
              <a:tailEnd/>
            </a:ln>
          </p:spPr>
          <p:txBody>
            <a:bodyPr/>
            <a:lstStyle/>
            <a:p>
              <a:endParaRPr lang="en-US" sz="2133"/>
            </a:p>
          </p:txBody>
        </p:sp>
        <p:sp>
          <p:nvSpPr>
            <p:cNvPr id="64044" name="Line 1007"/>
            <p:cNvSpPr>
              <a:spLocks noChangeShapeType="1"/>
            </p:cNvSpPr>
            <p:nvPr/>
          </p:nvSpPr>
          <p:spPr bwMode="auto">
            <a:xfrm>
              <a:off x="3866" y="2711"/>
              <a:ext cx="1" cy="1"/>
            </a:xfrm>
            <a:prstGeom prst="line">
              <a:avLst/>
            </a:prstGeom>
            <a:noFill/>
            <a:ln w="28575">
              <a:solidFill>
                <a:schemeClr val="tx1"/>
              </a:solidFill>
              <a:round/>
              <a:headEnd/>
              <a:tailEnd/>
            </a:ln>
          </p:spPr>
          <p:txBody>
            <a:bodyPr/>
            <a:lstStyle/>
            <a:p>
              <a:endParaRPr lang="en-US" sz="2133"/>
            </a:p>
          </p:txBody>
        </p:sp>
        <p:sp>
          <p:nvSpPr>
            <p:cNvPr id="64045" name="Line 1008"/>
            <p:cNvSpPr>
              <a:spLocks noChangeShapeType="1"/>
            </p:cNvSpPr>
            <p:nvPr/>
          </p:nvSpPr>
          <p:spPr bwMode="auto">
            <a:xfrm>
              <a:off x="3867" y="2712"/>
              <a:ext cx="1" cy="1"/>
            </a:xfrm>
            <a:prstGeom prst="line">
              <a:avLst/>
            </a:prstGeom>
            <a:noFill/>
            <a:ln w="28575">
              <a:solidFill>
                <a:schemeClr val="tx1"/>
              </a:solidFill>
              <a:round/>
              <a:headEnd/>
              <a:tailEnd/>
            </a:ln>
          </p:spPr>
          <p:txBody>
            <a:bodyPr/>
            <a:lstStyle/>
            <a:p>
              <a:endParaRPr lang="en-US" sz="2133"/>
            </a:p>
          </p:txBody>
        </p:sp>
        <p:sp>
          <p:nvSpPr>
            <p:cNvPr id="64046" name="Line 1010"/>
            <p:cNvSpPr>
              <a:spLocks noChangeShapeType="1"/>
            </p:cNvSpPr>
            <p:nvPr/>
          </p:nvSpPr>
          <p:spPr bwMode="auto">
            <a:xfrm>
              <a:off x="3868" y="2713"/>
              <a:ext cx="1" cy="1"/>
            </a:xfrm>
            <a:prstGeom prst="line">
              <a:avLst/>
            </a:prstGeom>
            <a:noFill/>
            <a:ln w="28575">
              <a:solidFill>
                <a:schemeClr val="tx1"/>
              </a:solidFill>
              <a:round/>
              <a:headEnd/>
              <a:tailEnd/>
            </a:ln>
          </p:spPr>
          <p:txBody>
            <a:bodyPr/>
            <a:lstStyle/>
            <a:p>
              <a:endParaRPr lang="en-US" sz="2133"/>
            </a:p>
          </p:txBody>
        </p:sp>
        <p:sp>
          <p:nvSpPr>
            <p:cNvPr id="64047" name="Line 1011"/>
            <p:cNvSpPr>
              <a:spLocks noChangeShapeType="1"/>
            </p:cNvSpPr>
            <p:nvPr/>
          </p:nvSpPr>
          <p:spPr bwMode="auto">
            <a:xfrm>
              <a:off x="3869" y="2714"/>
              <a:ext cx="1" cy="1"/>
            </a:xfrm>
            <a:prstGeom prst="line">
              <a:avLst/>
            </a:prstGeom>
            <a:noFill/>
            <a:ln w="28575">
              <a:solidFill>
                <a:schemeClr val="tx1"/>
              </a:solidFill>
              <a:round/>
              <a:headEnd/>
              <a:tailEnd/>
            </a:ln>
          </p:spPr>
          <p:txBody>
            <a:bodyPr/>
            <a:lstStyle/>
            <a:p>
              <a:endParaRPr lang="en-US" sz="2133"/>
            </a:p>
          </p:txBody>
        </p:sp>
        <p:sp>
          <p:nvSpPr>
            <p:cNvPr id="64048" name="Line 1012"/>
            <p:cNvSpPr>
              <a:spLocks noChangeShapeType="1"/>
            </p:cNvSpPr>
            <p:nvPr/>
          </p:nvSpPr>
          <p:spPr bwMode="auto">
            <a:xfrm>
              <a:off x="3870" y="2715"/>
              <a:ext cx="1" cy="1"/>
            </a:xfrm>
            <a:prstGeom prst="line">
              <a:avLst/>
            </a:prstGeom>
            <a:noFill/>
            <a:ln w="28575">
              <a:solidFill>
                <a:schemeClr val="tx1"/>
              </a:solidFill>
              <a:round/>
              <a:headEnd/>
              <a:tailEnd/>
            </a:ln>
          </p:spPr>
          <p:txBody>
            <a:bodyPr/>
            <a:lstStyle/>
            <a:p>
              <a:endParaRPr lang="en-US" sz="2133"/>
            </a:p>
          </p:txBody>
        </p:sp>
        <p:sp>
          <p:nvSpPr>
            <p:cNvPr id="64049" name="Line 1013"/>
            <p:cNvSpPr>
              <a:spLocks noChangeShapeType="1"/>
            </p:cNvSpPr>
            <p:nvPr/>
          </p:nvSpPr>
          <p:spPr bwMode="auto">
            <a:xfrm>
              <a:off x="3871" y="2716"/>
              <a:ext cx="1" cy="1"/>
            </a:xfrm>
            <a:prstGeom prst="line">
              <a:avLst/>
            </a:prstGeom>
            <a:noFill/>
            <a:ln w="28575">
              <a:solidFill>
                <a:schemeClr val="tx1"/>
              </a:solidFill>
              <a:round/>
              <a:headEnd/>
              <a:tailEnd/>
            </a:ln>
          </p:spPr>
          <p:txBody>
            <a:bodyPr/>
            <a:lstStyle/>
            <a:p>
              <a:endParaRPr lang="en-US" sz="2133"/>
            </a:p>
          </p:txBody>
        </p:sp>
        <p:sp>
          <p:nvSpPr>
            <p:cNvPr id="64050" name="Line 1014"/>
            <p:cNvSpPr>
              <a:spLocks noChangeShapeType="1"/>
            </p:cNvSpPr>
            <p:nvPr/>
          </p:nvSpPr>
          <p:spPr bwMode="auto">
            <a:xfrm>
              <a:off x="3872" y="2717"/>
              <a:ext cx="1" cy="1"/>
            </a:xfrm>
            <a:prstGeom prst="line">
              <a:avLst/>
            </a:prstGeom>
            <a:noFill/>
            <a:ln w="28575">
              <a:solidFill>
                <a:schemeClr val="tx1"/>
              </a:solidFill>
              <a:round/>
              <a:headEnd/>
              <a:tailEnd/>
            </a:ln>
          </p:spPr>
          <p:txBody>
            <a:bodyPr/>
            <a:lstStyle/>
            <a:p>
              <a:endParaRPr lang="en-US" sz="2133"/>
            </a:p>
          </p:txBody>
        </p:sp>
        <p:sp>
          <p:nvSpPr>
            <p:cNvPr id="64051" name="Line 1015"/>
            <p:cNvSpPr>
              <a:spLocks noChangeShapeType="1"/>
            </p:cNvSpPr>
            <p:nvPr/>
          </p:nvSpPr>
          <p:spPr bwMode="auto">
            <a:xfrm>
              <a:off x="3873" y="2718"/>
              <a:ext cx="1" cy="1"/>
            </a:xfrm>
            <a:prstGeom prst="line">
              <a:avLst/>
            </a:prstGeom>
            <a:noFill/>
            <a:ln w="28575">
              <a:solidFill>
                <a:schemeClr val="tx1"/>
              </a:solidFill>
              <a:round/>
              <a:headEnd/>
              <a:tailEnd/>
            </a:ln>
          </p:spPr>
          <p:txBody>
            <a:bodyPr/>
            <a:lstStyle/>
            <a:p>
              <a:endParaRPr lang="en-US" sz="2133"/>
            </a:p>
          </p:txBody>
        </p:sp>
        <p:sp>
          <p:nvSpPr>
            <p:cNvPr id="64052" name="Line 1016"/>
            <p:cNvSpPr>
              <a:spLocks noChangeShapeType="1"/>
            </p:cNvSpPr>
            <p:nvPr/>
          </p:nvSpPr>
          <p:spPr bwMode="auto">
            <a:xfrm>
              <a:off x="3874" y="2718"/>
              <a:ext cx="2" cy="1"/>
            </a:xfrm>
            <a:prstGeom prst="line">
              <a:avLst/>
            </a:prstGeom>
            <a:noFill/>
            <a:ln w="28575">
              <a:solidFill>
                <a:schemeClr val="tx1"/>
              </a:solidFill>
              <a:round/>
              <a:headEnd/>
              <a:tailEnd/>
            </a:ln>
          </p:spPr>
          <p:txBody>
            <a:bodyPr/>
            <a:lstStyle/>
            <a:p>
              <a:endParaRPr lang="en-US" sz="2133"/>
            </a:p>
          </p:txBody>
        </p:sp>
        <p:sp>
          <p:nvSpPr>
            <p:cNvPr id="64053" name="Line 1017"/>
            <p:cNvSpPr>
              <a:spLocks noChangeShapeType="1"/>
            </p:cNvSpPr>
            <p:nvPr/>
          </p:nvSpPr>
          <p:spPr bwMode="auto">
            <a:xfrm>
              <a:off x="3876" y="2719"/>
              <a:ext cx="1" cy="1"/>
            </a:xfrm>
            <a:prstGeom prst="line">
              <a:avLst/>
            </a:prstGeom>
            <a:noFill/>
            <a:ln w="28575">
              <a:solidFill>
                <a:schemeClr val="tx1"/>
              </a:solidFill>
              <a:round/>
              <a:headEnd/>
              <a:tailEnd/>
            </a:ln>
          </p:spPr>
          <p:txBody>
            <a:bodyPr/>
            <a:lstStyle/>
            <a:p>
              <a:endParaRPr lang="en-US" sz="2133"/>
            </a:p>
          </p:txBody>
        </p:sp>
        <p:sp>
          <p:nvSpPr>
            <p:cNvPr id="64054" name="Line 1018"/>
            <p:cNvSpPr>
              <a:spLocks noChangeShapeType="1"/>
            </p:cNvSpPr>
            <p:nvPr/>
          </p:nvSpPr>
          <p:spPr bwMode="auto">
            <a:xfrm>
              <a:off x="3877" y="2720"/>
              <a:ext cx="1" cy="1"/>
            </a:xfrm>
            <a:prstGeom prst="line">
              <a:avLst/>
            </a:prstGeom>
            <a:noFill/>
            <a:ln w="28575">
              <a:solidFill>
                <a:schemeClr val="tx1"/>
              </a:solidFill>
              <a:round/>
              <a:headEnd/>
              <a:tailEnd/>
            </a:ln>
          </p:spPr>
          <p:txBody>
            <a:bodyPr/>
            <a:lstStyle/>
            <a:p>
              <a:endParaRPr lang="en-US" sz="2133"/>
            </a:p>
          </p:txBody>
        </p:sp>
        <p:sp>
          <p:nvSpPr>
            <p:cNvPr id="64055" name="Line 1019"/>
            <p:cNvSpPr>
              <a:spLocks noChangeShapeType="1"/>
            </p:cNvSpPr>
            <p:nvPr/>
          </p:nvSpPr>
          <p:spPr bwMode="auto">
            <a:xfrm>
              <a:off x="3878" y="2720"/>
              <a:ext cx="1" cy="1"/>
            </a:xfrm>
            <a:prstGeom prst="line">
              <a:avLst/>
            </a:prstGeom>
            <a:noFill/>
            <a:ln w="28575">
              <a:solidFill>
                <a:schemeClr val="tx1"/>
              </a:solidFill>
              <a:round/>
              <a:headEnd/>
              <a:tailEnd/>
            </a:ln>
          </p:spPr>
          <p:txBody>
            <a:bodyPr/>
            <a:lstStyle/>
            <a:p>
              <a:endParaRPr lang="en-US" sz="2133"/>
            </a:p>
          </p:txBody>
        </p:sp>
        <p:sp>
          <p:nvSpPr>
            <p:cNvPr id="64056" name="Line 1020"/>
            <p:cNvSpPr>
              <a:spLocks noChangeShapeType="1"/>
            </p:cNvSpPr>
            <p:nvPr/>
          </p:nvSpPr>
          <p:spPr bwMode="auto">
            <a:xfrm>
              <a:off x="3879" y="2721"/>
              <a:ext cx="2" cy="1"/>
            </a:xfrm>
            <a:prstGeom prst="line">
              <a:avLst/>
            </a:prstGeom>
            <a:noFill/>
            <a:ln w="28575">
              <a:solidFill>
                <a:schemeClr val="tx1"/>
              </a:solidFill>
              <a:round/>
              <a:headEnd/>
              <a:tailEnd/>
            </a:ln>
          </p:spPr>
          <p:txBody>
            <a:bodyPr/>
            <a:lstStyle/>
            <a:p>
              <a:endParaRPr lang="en-US" sz="2133"/>
            </a:p>
          </p:txBody>
        </p:sp>
        <p:sp>
          <p:nvSpPr>
            <p:cNvPr id="64057" name="Line 1021"/>
            <p:cNvSpPr>
              <a:spLocks noChangeShapeType="1"/>
            </p:cNvSpPr>
            <p:nvPr/>
          </p:nvSpPr>
          <p:spPr bwMode="auto">
            <a:xfrm>
              <a:off x="3881" y="2721"/>
              <a:ext cx="1" cy="1"/>
            </a:xfrm>
            <a:prstGeom prst="line">
              <a:avLst/>
            </a:prstGeom>
            <a:noFill/>
            <a:ln w="28575">
              <a:solidFill>
                <a:schemeClr val="tx1"/>
              </a:solidFill>
              <a:round/>
              <a:headEnd/>
              <a:tailEnd/>
            </a:ln>
          </p:spPr>
          <p:txBody>
            <a:bodyPr/>
            <a:lstStyle/>
            <a:p>
              <a:endParaRPr lang="en-US" sz="2133"/>
            </a:p>
          </p:txBody>
        </p:sp>
        <p:sp>
          <p:nvSpPr>
            <p:cNvPr id="64058" name="Line 1022"/>
            <p:cNvSpPr>
              <a:spLocks noChangeShapeType="1"/>
            </p:cNvSpPr>
            <p:nvPr/>
          </p:nvSpPr>
          <p:spPr bwMode="auto">
            <a:xfrm>
              <a:off x="3882" y="2722"/>
              <a:ext cx="2" cy="1"/>
            </a:xfrm>
            <a:prstGeom prst="line">
              <a:avLst/>
            </a:prstGeom>
            <a:noFill/>
            <a:ln w="28575">
              <a:solidFill>
                <a:schemeClr val="tx1"/>
              </a:solidFill>
              <a:round/>
              <a:headEnd/>
              <a:tailEnd/>
            </a:ln>
          </p:spPr>
          <p:txBody>
            <a:bodyPr/>
            <a:lstStyle/>
            <a:p>
              <a:endParaRPr lang="en-US" sz="2133"/>
            </a:p>
          </p:txBody>
        </p:sp>
        <p:sp>
          <p:nvSpPr>
            <p:cNvPr id="64059" name="Line 1023"/>
            <p:cNvSpPr>
              <a:spLocks noChangeShapeType="1"/>
            </p:cNvSpPr>
            <p:nvPr/>
          </p:nvSpPr>
          <p:spPr bwMode="auto">
            <a:xfrm>
              <a:off x="3884" y="2722"/>
              <a:ext cx="1" cy="1"/>
            </a:xfrm>
            <a:prstGeom prst="line">
              <a:avLst/>
            </a:prstGeom>
            <a:noFill/>
            <a:ln w="28575">
              <a:solidFill>
                <a:schemeClr val="tx1"/>
              </a:solidFill>
              <a:round/>
              <a:headEnd/>
              <a:tailEnd/>
            </a:ln>
          </p:spPr>
          <p:txBody>
            <a:bodyPr/>
            <a:lstStyle/>
            <a:p>
              <a:endParaRPr lang="en-US" sz="2133"/>
            </a:p>
          </p:txBody>
        </p:sp>
        <p:sp>
          <p:nvSpPr>
            <p:cNvPr id="64060" name="Line 0"/>
            <p:cNvSpPr>
              <a:spLocks noChangeShapeType="1"/>
            </p:cNvSpPr>
            <p:nvPr/>
          </p:nvSpPr>
          <p:spPr bwMode="auto">
            <a:xfrm>
              <a:off x="3885" y="2722"/>
              <a:ext cx="2" cy="1"/>
            </a:xfrm>
            <a:prstGeom prst="line">
              <a:avLst/>
            </a:prstGeom>
            <a:noFill/>
            <a:ln w="28575">
              <a:solidFill>
                <a:schemeClr val="tx1"/>
              </a:solidFill>
              <a:round/>
              <a:headEnd/>
              <a:tailEnd/>
            </a:ln>
          </p:spPr>
          <p:txBody>
            <a:bodyPr/>
            <a:lstStyle/>
            <a:p>
              <a:endParaRPr lang="en-US" sz="2133"/>
            </a:p>
          </p:txBody>
        </p:sp>
        <p:sp>
          <p:nvSpPr>
            <p:cNvPr id="64061" name="Line 1"/>
            <p:cNvSpPr>
              <a:spLocks noChangeShapeType="1"/>
            </p:cNvSpPr>
            <p:nvPr/>
          </p:nvSpPr>
          <p:spPr bwMode="auto">
            <a:xfrm>
              <a:off x="3887" y="2722"/>
              <a:ext cx="1" cy="1"/>
            </a:xfrm>
            <a:prstGeom prst="line">
              <a:avLst/>
            </a:prstGeom>
            <a:noFill/>
            <a:ln w="28575">
              <a:solidFill>
                <a:schemeClr val="tx1"/>
              </a:solidFill>
              <a:round/>
              <a:headEnd/>
              <a:tailEnd/>
            </a:ln>
          </p:spPr>
          <p:txBody>
            <a:bodyPr/>
            <a:lstStyle/>
            <a:p>
              <a:endParaRPr lang="en-US" sz="2133"/>
            </a:p>
          </p:txBody>
        </p:sp>
        <p:sp>
          <p:nvSpPr>
            <p:cNvPr id="64062" name="Line 2"/>
            <p:cNvSpPr>
              <a:spLocks noChangeShapeType="1"/>
            </p:cNvSpPr>
            <p:nvPr/>
          </p:nvSpPr>
          <p:spPr bwMode="auto">
            <a:xfrm>
              <a:off x="3888" y="2722"/>
              <a:ext cx="1" cy="1"/>
            </a:xfrm>
            <a:prstGeom prst="line">
              <a:avLst/>
            </a:prstGeom>
            <a:noFill/>
            <a:ln w="28575">
              <a:solidFill>
                <a:schemeClr val="tx1"/>
              </a:solidFill>
              <a:round/>
              <a:headEnd/>
              <a:tailEnd/>
            </a:ln>
          </p:spPr>
          <p:txBody>
            <a:bodyPr/>
            <a:lstStyle/>
            <a:p>
              <a:endParaRPr lang="en-US" sz="2133"/>
            </a:p>
          </p:txBody>
        </p:sp>
        <p:sp>
          <p:nvSpPr>
            <p:cNvPr id="64063" name="Line 3"/>
            <p:cNvSpPr>
              <a:spLocks noChangeShapeType="1"/>
            </p:cNvSpPr>
            <p:nvPr/>
          </p:nvSpPr>
          <p:spPr bwMode="auto">
            <a:xfrm>
              <a:off x="3889" y="2723"/>
              <a:ext cx="2" cy="1"/>
            </a:xfrm>
            <a:prstGeom prst="line">
              <a:avLst/>
            </a:prstGeom>
            <a:noFill/>
            <a:ln w="28575">
              <a:solidFill>
                <a:schemeClr val="tx1"/>
              </a:solidFill>
              <a:round/>
              <a:headEnd/>
              <a:tailEnd/>
            </a:ln>
          </p:spPr>
          <p:txBody>
            <a:bodyPr/>
            <a:lstStyle/>
            <a:p>
              <a:endParaRPr lang="en-US" sz="2133"/>
            </a:p>
          </p:txBody>
        </p:sp>
        <p:sp>
          <p:nvSpPr>
            <p:cNvPr id="64064" name="Line 4"/>
            <p:cNvSpPr>
              <a:spLocks noChangeShapeType="1"/>
            </p:cNvSpPr>
            <p:nvPr/>
          </p:nvSpPr>
          <p:spPr bwMode="auto">
            <a:xfrm>
              <a:off x="3891" y="2723"/>
              <a:ext cx="1" cy="1"/>
            </a:xfrm>
            <a:prstGeom prst="line">
              <a:avLst/>
            </a:prstGeom>
            <a:noFill/>
            <a:ln w="28575">
              <a:solidFill>
                <a:schemeClr val="tx1"/>
              </a:solidFill>
              <a:round/>
              <a:headEnd/>
              <a:tailEnd/>
            </a:ln>
          </p:spPr>
          <p:txBody>
            <a:bodyPr/>
            <a:lstStyle/>
            <a:p>
              <a:endParaRPr lang="en-US" sz="2133"/>
            </a:p>
          </p:txBody>
        </p:sp>
        <p:sp>
          <p:nvSpPr>
            <p:cNvPr id="64065" name="Line 5"/>
            <p:cNvSpPr>
              <a:spLocks noChangeShapeType="1"/>
            </p:cNvSpPr>
            <p:nvPr/>
          </p:nvSpPr>
          <p:spPr bwMode="auto">
            <a:xfrm flipV="1">
              <a:off x="3892" y="2722"/>
              <a:ext cx="2" cy="1"/>
            </a:xfrm>
            <a:prstGeom prst="line">
              <a:avLst/>
            </a:prstGeom>
            <a:noFill/>
            <a:ln w="28575">
              <a:solidFill>
                <a:schemeClr val="tx1"/>
              </a:solidFill>
              <a:round/>
              <a:headEnd/>
              <a:tailEnd/>
            </a:ln>
          </p:spPr>
          <p:txBody>
            <a:bodyPr/>
            <a:lstStyle/>
            <a:p>
              <a:endParaRPr lang="en-US" sz="2133"/>
            </a:p>
          </p:txBody>
        </p:sp>
        <p:sp>
          <p:nvSpPr>
            <p:cNvPr id="64066" name="Line 6"/>
            <p:cNvSpPr>
              <a:spLocks noChangeShapeType="1"/>
            </p:cNvSpPr>
            <p:nvPr/>
          </p:nvSpPr>
          <p:spPr bwMode="auto">
            <a:xfrm flipV="1">
              <a:off x="3894" y="2722"/>
              <a:ext cx="1" cy="1"/>
            </a:xfrm>
            <a:prstGeom prst="line">
              <a:avLst/>
            </a:prstGeom>
            <a:noFill/>
            <a:ln w="28575">
              <a:solidFill>
                <a:schemeClr val="tx1"/>
              </a:solidFill>
              <a:round/>
              <a:headEnd/>
              <a:tailEnd/>
            </a:ln>
          </p:spPr>
          <p:txBody>
            <a:bodyPr/>
            <a:lstStyle/>
            <a:p>
              <a:endParaRPr lang="en-US" sz="2133"/>
            </a:p>
          </p:txBody>
        </p:sp>
        <p:sp>
          <p:nvSpPr>
            <p:cNvPr id="64067" name="Line 7"/>
            <p:cNvSpPr>
              <a:spLocks noChangeShapeType="1"/>
            </p:cNvSpPr>
            <p:nvPr/>
          </p:nvSpPr>
          <p:spPr bwMode="auto">
            <a:xfrm flipV="1">
              <a:off x="3895" y="2722"/>
              <a:ext cx="2" cy="1"/>
            </a:xfrm>
            <a:prstGeom prst="line">
              <a:avLst/>
            </a:prstGeom>
            <a:noFill/>
            <a:ln w="28575">
              <a:solidFill>
                <a:schemeClr val="tx1"/>
              </a:solidFill>
              <a:round/>
              <a:headEnd/>
              <a:tailEnd/>
            </a:ln>
          </p:spPr>
          <p:txBody>
            <a:bodyPr/>
            <a:lstStyle/>
            <a:p>
              <a:endParaRPr lang="en-US" sz="2133"/>
            </a:p>
          </p:txBody>
        </p:sp>
        <p:sp>
          <p:nvSpPr>
            <p:cNvPr id="64068" name="Line 8"/>
            <p:cNvSpPr>
              <a:spLocks noChangeShapeType="1"/>
            </p:cNvSpPr>
            <p:nvPr/>
          </p:nvSpPr>
          <p:spPr bwMode="auto">
            <a:xfrm flipV="1">
              <a:off x="3897" y="2722"/>
              <a:ext cx="1" cy="1"/>
            </a:xfrm>
            <a:prstGeom prst="line">
              <a:avLst/>
            </a:prstGeom>
            <a:noFill/>
            <a:ln w="28575">
              <a:solidFill>
                <a:schemeClr val="tx1"/>
              </a:solidFill>
              <a:round/>
              <a:headEnd/>
              <a:tailEnd/>
            </a:ln>
          </p:spPr>
          <p:txBody>
            <a:bodyPr/>
            <a:lstStyle/>
            <a:p>
              <a:endParaRPr lang="en-US" sz="2133"/>
            </a:p>
          </p:txBody>
        </p:sp>
        <p:sp>
          <p:nvSpPr>
            <p:cNvPr id="64069" name="Line 9"/>
            <p:cNvSpPr>
              <a:spLocks noChangeShapeType="1"/>
            </p:cNvSpPr>
            <p:nvPr/>
          </p:nvSpPr>
          <p:spPr bwMode="auto">
            <a:xfrm flipV="1">
              <a:off x="3898" y="2722"/>
              <a:ext cx="1" cy="1"/>
            </a:xfrm>
            <a:prstGeom prst="line">
              <a:avLst/>
            </a:prstGeom>
            <a:noFill/>
            <a:ln w="28575">
              <a:solidFill>
                <a:schemeClr val="tx1"/>
              </a:solidFill>
              <a:round/>
              <a:headEnd/>
              <a:tailEnd/>
            </a:ln>
          </p:spPr>
          <p:txBody>
            <a:bodyPr/>
            <a:lstStyle/>
            <a:p>
              <a:endParaRPr lang="en-US" sz="2133"/>
            </a:p>
          </p:txBody>
        </p:sp>
        <p:sp>
          <p:nvSpPr>
            <p:cNvPr id="64070" name="Line 10"/>
            <p:cNvSpPr>
              <a:spLocks noChangeShapeType="1"/>
            </p:cNvSpPr>
            <p:nvPr/>
          </p:nvSpPr>
          <p:spPr bwMode="auto">
            <a:xfrm flipV="1">
              <a:off x="3899" y="2721"/>
              <a:ext cx="2" cy="1"/>
            </a:xfrm>
            <a:prstGeom prst="line">
              <a:avLst/>
            </a:prstGeom>
            <a:noFill/>
            <a:ln w="28575">
              <a:solidFill>
                <a:schemeClr val="tx1"/>
              </a:solidFill>
              <a:round/>
              <a:headEnd/>
              <a:tailEnd/>
            </a:ln>
          </p:spPr>
          <p:txBody>
            <a:bodyPr/>
            <a:lstStyle/>
            <a:p>
              <a:endParaRPr lang="en-US" sz="2133"/>
            </a:p>
          </p:txBody>
        </p:sp>
        <p:sp>
          <p:nvSpPr>
            <p:cNvPr id="64071" name="Line 11"/>
            <p:cNvSpPr>
              <a:spLocks noChangeShapeType="1"/>
            </p:cNvSpPr>
            <p:nvPr/>
          </p:nvSpPr>
          <p:spPr bwMode="auto">
            <a:xfrm flipV="1">
              <a:off x="3901" y="2721"/>
              <a:ext cx="1" cy="1"/>
            </a:xfrm>
            <a:prstGeom prst="line">
              <a:avLst/>
            </a:prstGeom>
            <a:noFill/>
            <a:ln w="28575">
              <a:solidFill>
                <a:schemeClr val="tx1"/>
              </a:solidFill>
              <a:round/>
              <a:headEnd/>
              <a:tailEnd/>
            </a:ln>
          </p:spPr>
          <p:txBody>
            <a:bodyPr/>
            <a:lstStyle/>
            <a:p>
              <a:endParaRPr lang="en-US" sz="2133"/>
            </a:p>
          </p:txBody>
        </p:sp>
        <p:sp>
          <p:nvSpPr>
            <p:cNvPr id="64072" name="Line 12"/>
            <p:cNvSpPr>
              <a:spLocks noChangeShapeType="1"/>
            </p:cNvSpPr>
            <p:nvPr/>
          </p:nvSpPr>
          <p:spPr bwMode="auto">
            <a:xfrm flipV="1">
              <a:off x="3902" y="2720"/>
              <a:ext cx="2" cy="1"/>
            </a:xfrm>
            <a:prstGeom prst="line">
              <a:avLst/>
            </a:prstGeom>
            <a:noFill/>
            <a:ln w="28575">
              <a:solidFill>
                <a:schemeClr val="tx1"/>
              </a:solidFill>
              <a:round/>
              <a:headEnd/>
              <a:tailEnd/>
            </a:ln>
          </p:spPr>
          <p:txBody>
            <a:bodyPr/>
            <a:lstStyle/>
            <a:p>
              <a:endParaRPr lang="en-US" sz="2133"/>
            </a:p>
          </p:txBody>
        </p:sp>
        <p:sp>
          <p:nvSpPr>
            <p:cNvPr id="64073" name="Line 13"/>
            <p:cNvSpPr>
              <a:spLocks noChangeShapeType="1"/>
            </p:cNvSpPr>
            <p:nvPr/>
          </p:nvSpPr>
          <p:spPr bwMode="auto">
            <a:xfrm flipV="1">
              <a:off x="3904" y="2720"/>
              <a:ext cx="1" cy="1"/>
            </a:xfrm>
            <a:prstGeom prst="line">
              <a:avLst/>
            </a:prstGeom>
            <a:noFill/>
            <a:ln w="28575">
              <a:solidFill>
                <a:schemeClr val="tx1"/>
              </a:solidFill>
              <a:round/>
              <a:headEnd/>
              <a:tailEnd/>
            </a:ln>
          </p:spPr>
          <p:txBody>
            <a:bodyPr/>
            <a:lstStyle/>
            <a:p>
              <a:endParaRPr lang="en-US" sz="2133"/>
            </a:p>
          </p:txBody>
        </p:sp>
        <p:sp>
          <p:nvSpPr>
            <p:cNvPr id="64074" name="Line 14"/>
            <p:cNvSpPr>
              <a:spLocks noChangeShapeType="1"/>
            </p:cNvSpPr>
            <p:nvPr/>
          </p:nvSpPr>
          <p:spPr bwMode="auto">
            <a:xfrm flipV="1">
              <a:off x="3905" y="2719"/>
              <a:ext cx="1" cy="1"/>
            </a:xfrm>
            <a:prstGeom prst="line">
              <a:avLst/>
            </a:prstGeom>
            <a:noFill/>
            <a:ln w="28575">
              <a:solidFill>
                <a:schemeClr val="tx1"/>
              </a:solidFill>
              <a:round/>
              <a:headEnd/>
              <a:tailEnd/>
            </a:ln>
          </p:spPr>
          <p:txBody>
            <a:bodyPr/>
            <a:lstStyle/>
            <a:p>
              <a:endParaRPr lang="en-US" sz="2133"/>
            </a:p>
          </p:txBody>
        </p:sp>
        <p:sp>
          <p:nvSpPr>
            <p:cNvPr id="64075" name="Line 15"/>
            <p:cNvSpPr>
              <a:spLocks noChangeShapeType="1"/>
            </p:cNvSpPr>
            <p:nvPr/>
          </p:nvSpPr>
          <p:spPr bwMode="auto">
            <a:xfrm flipV="1">
              <a:off x="3906" y="2718"/>
              <a:ext cx="1" cy="1"/>
            </a:xfrm>
            <a:prstGeom prst="line">
              <a:avLst/>
            </a:prstGeom>
            <a:noFill/>
            <a:ln w="28575">
              <a:solidFill>
                <a:schemeClr val="tx1"/>
              </a:solidFill>
              <a:round/>
              <a:headEnd/>
              <a:tailEnd/>
            </a:ln>
          </p:spPr>
          <p:txBody>
            <a:bodyPr/>
            <a:lstStyle/>
            <a:p>
              <a:endParaRPr lang="en-US" sz="2133"/>
            </a:p>
          </p:txBody>
        </p:sp>
        <p:sp>
          <p:nvSpPr>
            <p:cNvPr id="64076" name="Line 16"/>
            <p:cNvSpPr>
              <a:spLocks noChangeShapeType="1"/>
            </p:cNvSpPr>
            <p:nvPr/>
          </p:nvSpPr>
          <p:spPr bwMode="auto">
            <a:xfrm flipV="1">
              <a:off x="3907" y="2718"/>
              <a:ext cx="2" cy="1"/>
            </a:xfrm>
            <a:prstGeom prst="line">
              <a:avLst/>
            </a:prstGeom>
            <a:noFill/>
            <a:ln w="28575">
              <a:solidFill>
                <a:schemeClr val="tx1"/>
              </a:solidFill>
              <a:round/>
              <a:headEnd/>
              <a:tailEnd/>
            </a:ln>
          </p:spPr>
          <p:txBody>
            <a:bodyPr/>
            <a:lstStyle/>
            <a:p>
              <a:endParaRPr lang="en-US" sz="2133"/>
            </a:p>
          </p:txBody>
        </p:sp>
        <p:sp>
          <p:nvSpPr>
            <p:cNvPr id="64077" name="Line 17"/>
            <p:cNvSpPr>
              <a:spLocks noChangeShapeType="1"/>
            </p:cNvSpPr>
            <p:nvPr/>
          </p:nvSpPr>
          <p:spPr bwMode="auto">
            <a:xfrm flipV="1">
              <a:off x="3909" y="2717"/>
              <a:ext cx="1" cy="1"/>
            </a:xfrm>
            <a:prstGeom prst="line">
              <a:avLst/>
            </a:prstGeom>
            <a:noFill/>
            <a:ln w="28575">
              <a:solidFill>
                <a:schemeClr val="tx1"/>
              </a:solidFill>
              <a:round/>
              <a:headEnd/>
              <a:tailEnd/>
            </a:ln>
          </p:spPr>
          <p:txBody>
            <a:bodyPr/>
            <a:lstStyle/>
            <a:p>
              <a:endParaRPr lang="en-US" sz="2133"/>
            </a:p>
          </p:txBody>
        </p:sp>
        <p:sp>
          <p:nvSpPr>
            <p:cNvPr id="64078" name="Line 18"/>
            <p:cNvSpPr>
              <a:spLocks noChangeShapeType="1"/>
            </p:cNvSpPr>
            <p:nvPr/>
          </p:nvSpPr>
          <p:spPr bwMode="auto">
            <a:xfrm flipV="1">
              <a:off x="3910" y="2716"/>
              <a:ext cx="1" cy="1"/>
            </a:xfrm>
            <a:prstGeom prst="line">
              <a:avLst/>
            </a:prstGeom>
            <a:noFill/>
            <a:ln w="28575">
              <a:solidFill>
                <a:schemeClr val="tx1"/>
              </a:solidFill>
              <a:round/>
              <a:headEnd/>
              <a:tailEnd/>
            </a:ln>
          </p:spPr>
          <p:txBody>
            <a:bodyPr/>
            <a:lstStyle/>
            <a:p>
              <a:endParaRPr lang="en-US" sz="2133"/>
            </a:p>
          </p:txBody>
        </p:sp>
        <p:sp>
          <p:nvSpPr>
            <p:cNvPr id="64079" name="Line 19"/>
            <p:cNvSpPr>
              <a:spLocks noChangeShapeType="1"/>
            </p:cNvSpPr>
            <p:nvPr/>
          </p:nvSpPr>
          <p:spPr bwMode="auto">
            <a:xfrm flipV="1">
              <a:off x="3911" y="2715"/>
              <a:ext cx="1" cy="1"/>
            </a:xfrm>
            <a:prstGeom prst="line">
              <a:avLst/>
            </a:prstGeom>
            <a:noFill/>
            <a:ln w="28575">
              <a:solidFill>
                <a:schemeClr val="tx1"/>
              </a:solidFill>
              <a:round/>
              <a:headEnd/>
              <a:tailEnd/>
            </a:ln>
          </p:spPr>
          <p:txBody>
            <a:bodyPr/>
            <a:lstStyle/>
            <a:p>
              <a:endParaRPr lang="en-US" sz="2133"/>
            </a:p>
          </p:txBody>
        </p:sp>
        <p:sp>
          <p:nvSpPr>
            <p:cNvPr id="64080" name="Line 20"/>
            <p:cNvSpPr>
              <a:spLocks noChangeShapeType="1"/>
            </p:cNvSpPr>
            <p:nvPr/>
          </p:nvSpPr>
          <p:spPr bwMode="auto">
            <a:xfrm flipV="1">
              <a:off x="3912" y="2714"/>
              <a:ext cx="1" cy="1"/>
            </a:xfrm>
            <a:prstGeom prst="line">
              <a:avLst/>
            </a:prstGeom>
            <a:noFill/>
            <a:ln w="28575">
              <a:solidFill>
                <a:schemeClr val="tx1"/>
              </a:solidFill>
              <a:round/>
              <a:headEnd/>
              <a:tailEnd/>
            </a:ln>
          </p:spPr>
          <p:txBody>
            <a:bodyPr/>
            <a:lstStyle/>
            <a:p>
              <a:endParaRPr lang="en-US" sz="2133"/>
            </a:p>
          </p:txBody>
        </p:sp>
        <p:sp>
          <p:nvSpPr>
            <p:cNvPr id="64081" name="Line 21"/>
            <p:cNvSpPr>
              <a:spLocks noChangeShapeType="1"/>
            </p:cNvSpPr>
            <p:nvPr/>
          </p:nvSpPr>
          <p:spPr bwMode="auto">
            <a:xfrm flipV="1">
              <a:off x="3913" y="2713"/>
              <a:ext cx="1" cy="1"/>
            </a:xfrm>
            <a:prstGeom prst="line">
              <a:avLst/>
            </a:prstGeom>
            <a:noFill/>
            <a:ln w="28575">
              <a:solidFill>
                <a:schemeClr val="tx1"/>
              </a:solidFill>
              <a:round/>
              <a:headEnd/>
              <a:tailEnd/>
            </a:ln>
          </p:spPr>
          <p:txBody>
            <a:bodyPr/>
            <a:lstStyle/>
            <a:p>
              <a:endParaRPr lang="en-US" sz="2133"/>
            </a:p>
          </p:txBody>
        </p:sp>
        <p:sp>
          <p:nvSpPr>
            <p:cNvPr id="64082" name="Line 22"/>
            <p:cNvSpPr>
              <a:spLocks noChangeShapeType="1"/>
            </p:cNvSpPr>
            <p:nvPr/>
          </p:nvSpPr>
          <p:spPr bwMode="auto">
            <a:xfrm flipV="1">
              <a:off x="3914" y="2712"/>
              <a:ext cx="1" cy="1"/>
            </a:xfrm>
            <a:prstGeom prst="line">
              <a:avLst/>
            </a:prstGeom>
            <a:noFill/>
            <a:ln w="28575">
              <a:solidFill>
                <a:schemeClr val="tx1"/>
              </a:solidFill>
              <a:round/>
              <a:headEnd/>
              <a:tailEnd/>
            </a:ln>
          </p:spPr>
          <p:txBody>
            <a:bodyPr/>
            <a:lstStyle/>
            <a:p>
              <a:endParaRPr lang="en-US" sz="2133"/>
            </a:p>
          </p:txBody>
        </p:sp>
        <p:sp>
          <p:nvSpPr>
            <p:cNvPr id="64083" name="Line 23"/>
            <p:cNvSpPr>
              <a:spLocks noChangeShapeType="1"/>
            </p:cNvSpPr>
            <p:nvPr/>
          </p:nvSpPr>
          <p:spPr bwMode="auto">
            <a:xfrm flipV="1">
              <a:off x="3915" y="2711"/>
              <a:ext cx="1" cy="1"/>
            </a:xfrm>
            <a:prstGeom prst="line">
              <a:avLst/>
            </a:prstGeom>
            <a:noFill/>
            <a:ln w="28575">
              <a:solidFill>
                <a:schemeClr val="tx1"/>
              </a:solidFill>
              <a:round/>
              <a:headEnd/>
              <a:tailEnd/>
            </a:ln>
          </p:spPr>
          <p:txBody>
            <a:bodyPr/>
            <a:lstStyle/>
            <a:p>
              <a:endParaRPr lang="en-US" sz="2133"/>
            </a:p>
          </p:txBody>
        </p:sp>
        <p:sp>
          <p:nvSpPr>
            <p:cNvPr id="64084" name="Line 24"/>
            <p:cNvSpPr>
              <a:spLocks noChangeShapeType="1"/>
            </p:cNvSpPr>
            <p:nvPr/>
          </p:nvSpPr>
          <p:spPr bwMode="auto">
            <a:xfrm flipV="1">
              <a:off x="3916" y="2710"/>
              <a:ext cx="1" cy="1"/>
            </a:xfrm>
            <a:prstGeom prst="line">
              <a:avLst/>
            </a:prstGeom>
            <a:noFill/>
            <a:ln w="28575">
              <a:solidFill>
                <a:schemeClr val="tx1"/>
              </a:solidFill>
              <a:round/>
              <a:headEnd/>
              <a:tailEnd/>
            </a:ln>
          </p:spPr>
          <p:txBody>
            <a:bodyPr/>
            <a:lstStyle/>
            <a:p>
              <a:endParaRPr lang="en-US" sz="2133"/>
            </a:p>
          </p:txBody>
        </p:sp>
        <p:sp>
          <p:nvSpPr>
            <p:cNvPr id="64085" name="Line 25"/>
            <p:cNvSpPr>
              <a:spLocks noChangeShapeType="1"/>
            </p:cNvSpPr>
            <p:nvPr/>
          </p:nvSpPr>
          <p:spPr bwMode="auto">
            <a:xfrm flipV="1">
              <a:off x="3917" y="2709"/>
              <a:ext cx="1" cy="1"/>
            </a:xfrm>
            <a:prstGeom prst="line">
              <a:avLst/>
            </a:prstGeom>
            <a:noFill/>
            <a:ln w="28575">
              <a:solidFill>
                <a:schemeClr val="tx1"/>
              </a:solidFill>
              <a:round/>
              <a:headEnd/>
              <a:tailEnd/>
            </a:ln>
          </p:spPr>
          <p:txBody>
            <a:bodyPr/>
            <a:lstStyle/>
            <a:p>
              <a:endParaRPr lang="en-US" sz="2133"/>
            </a:p>
          </p:txBody>
        </p:sp>
        <p:sp>
          <p:nvSpPr>
            <p:cNvPr id="64086" name="Line 26"/>
            <p:cNvSpPr>
              <a:spLocks noChangeShapeType="1"/>
            </p:cNvSpPr>
            <p:nvPr/>
          </p:nvSpPr>
          <p:spPr bwMode="auto">
            <a:xfrm flipV="1">
              <a:off x="3917" y="2708"/>
              <a:ext cx="1" cy="1"/>
            </a:xfrm>
            <a:prstGeom prst="line">
              <a:avLst/>
            </a:prstGeom>
            <a:noFill/>
            <a:ln w="28575">
              <a:solidFill>
                <a:schemeClr val="tx1"/>
              </a:solidFill>
              <a:round/>
              <a:headEnd/>
              <a:tailEnd/>
            </a:ln>
          </p:spPr>
          <p:txBody>
            <a:bodyPr/>
            <a:lstStyle/>
            <a:p>
              <a:endParaRPr lang="en-US" sz="2133"/>
            </a:p>
          </p:txBody>
        </p:sp>
        <p:sp>
          <p:nvSpPr>
            <p:cNvPr id="64087" name="Line 27"/>
            <p:cNvSpPr>
              <a:spLocks noChangeShapeType="1"/>
            </p:cNvSpPr>
            <p:nvPr/>
          </p:nvSpPr>
          <p:spPr bwMode="auto">
            <a:xfrm flipV="1">
              <a:off x="3918" y="2707"/>
              <a:ext cx="1" cy="1"/>
            </a:xfrm>
            <a:prstGeom prst="line">
              <a:avLst/>
            </a:prstGeom>
            <a:noFill/>
            <a:ln w="28575">
              <a:solidFill>
                <a:schemeClr val="tx1"/>
              </a:solidFill>
              <a:round/>
              <a:headEnd/>
              <a:tailEnd/>
            </a:ln>
          </p:spPr>
          <p:txBody>
            <a:bodyPr/>
            <a:lstStyle/>
            <a:p>
              <a:endParaRPr lang="en-US" sz="2133"/>
            </a:p>
          </p:txBody>
        </p:sp>
        <p:sp>
          <p:nvSpPr>
            <p:cNvPr id="64088" name="Line 28"/>
            <p:cNvSpPr>
              <a:spLocks noChangeShapeType="1"/>
            </p:cNvSpPr>
            <p:nvPr/>
          </p:nvSpPr>
          <p:spPr bwMode="auto">
            <a:xfrm flipV="1">
              <a:off x="3919" y="2705"/>
              <a:ext cx="1" cy="2"/>
            </a:xfrm>
            <a:prstGeom prst="line">
              <a:avLst/>
            </a:prstGeom>
            <a:noFill/>
            <a:ln w="28575">
              <a:solidFill>
                <a:schemeClr val="tx1"/>
              </a:solidFill>
              <a:round/>
              <a:headEnd/>
              <a:tailEnd/>
            </a:ln>
          </p:spPr>
          <p:txBody>
            <a:bodyPr/>
            <a:lstStyle/>
            <a:p>
              <a:endParaRPr lang="en-US" sz="2133"/>
            </a:p>
          </p:txBody>
        </p:sp>
        <p:sp>
          <p:nvSpPr>
            <p:cNvPr id="64089" name="Line 29"/>
            <p:cNvSpPr>
              <a:spLocks noChangeShapeType="1"/>
            </p:cNvSpPr>
            <p:nvPr/>
          </p:nvSpPr>
          <p:spPr bwMode="auto">
            <a:xfrm flipV="1">
              <a:off x="3919" y="2704"/>
              <a:ext cx="1" cy="1"/>
            </a:xfrm>
            <a:prstGeom prst="line">
              <a:avLst/>
            </a:prstGeom>
            <a:noFill/>
            <a:ln w="28575">
              <a:solidFill>
                <a:schemeClr val="tx1"/>
              </a:solidFill>
              <a:round/>
              <a:headEnd/>
              <a:tailEnd/>
            </a:ln>
          </p:spPr>
          <p:txBody>
            <a:bodyPr/>
            <a:lstStyle/>
            <a:p>
              <a:endParaRPr lang="en-US" sz="2133"/>
            </a:p>
          </p:txBody>
        </p:sp>
        <p:sp>
          <p:nvSpPr>
            <p:cNvPr id="64090" name="Line 30"/>
            <p:cNvSpPr>
              <a:spLocks noChangeShapeType="1"/>
            </p:cNvSpPr>
            <p:nvPr/>
          </p:nvSpPr>
          <p:spPr bwMode="auto">
            <a:xfrm flipV="1">
              <a:off x="3920" y="2703"/>
              <a:ext cx="1" cy="1"/>
            </a:xfrm>
            <a:prstGeom prst="line">
              <a:avLst/>
            </a:prstGeom>
            <a:noFill/>
            <a:ln w="28575">
              <a:solidFill>
                <a:schemeClr val="tx1"/>
              </a:solidFill>
              <a:round/>
              <a:headEnd/>
              <a:tailEnd/>
            </a:ln>
          </p:spPr>
          <p:txBody>
            <a:bodyPr/>
            <a:lstStyle/>
            <a:p>
              <a:endParaRPr lang="en-US" sz="2133"/>
            </a:p>
          </p:txBody>
        </p:sp>
        <p:sp>
          <p:nvSpPr>
            <p:cNvPr id="64091" name="Line 31"/>
            <p:cNvSpPr>
              <a:spLocks noChangeShapeType="1"/>
            </p:cNvSpPr>
            <p:nvPr/>
          </p:nvSpPr>
          <p:spPr bwMode="auto">
            <a:xfrm flipV="1">
              <a:off x="3920" y="2702"/>
              <a:ext cx="1" cy="1"/>
            </a:xfrm>
            <a:prstGeom prst="line">
              <a:avLst/>
            </a:prstGeom>
            <a:noFill/>
            <a:ln w="28575">
              <a:solidFill>
                <a:schemeClr val="tx1"/>
              </a:solidFill>
              <a:round/>
              <a:headEnd/>
              <a:tailEnd/>
            </a:ln>
          </p:spPr>
          <p:txBody>
            <a:bodyPr/>
            <a:lstStyle/>
            <a:p>
              <a:endParaRPr lang="en-US" sz="2133"/>
            </a:p>
          </p:txBody>
        </p:sp>
        <p:sp>
          <p:nvSpPr>
            <p:cNvPr id="64092" name="Line 32"/>
            <p:cNvSpPr>
              <a:spLocks noChangeShapeType="1"/>
            </p:cNvSpPr>
            <p:nvPr/>
          </p:nvSpPr>
          <p:spPr bwMode="auto">
            <a:xfrm flipV="1">
              <a:off x="3921" y="2701"/>
              <a:ext cx="1" cy="1"/>
            </a:xfrm>
            <a:prstGeom prst="line">
              <a:avLst/>
            </a:prstGeom>
            <a:noFill/>
            <a:ln w="28575">
              <a:solidFill>
                <a:schemeClr val="tx1"/>
              </a:solidFill>
              <a:round/>
              <a:headEnd/>
              <a:tailEnd/>
            </a:ln>
          </p:spPr>
          <p:txBody>
            <a:bodyPr/>
            <a:lstStyle/>
            <a:p>
              <a:endParaRPr lang="en-US" sz="2133"/>
            </a:p>
          </p:txBody>
        </p:sp>
        <p:sp>
          <p:nvSpPr>
            <p:cNvPr id="64093" name="Line 33"/>
            <p:cNvSpPr>
              <a:spLocks noChangeShapeType="1"/>
            </p:cNvSpPr>
            <p:nvPr/>
          </p:nvSpPr>
          <p:spPr bwMode="auto">
            <a:xfrm flipV="1">
              <a:off x="3921" y="2699"/>
              <a:ext cx="1" cy="2"/>
            </a:xfrm>
            <a:prstGeom prst="line">
              <a:avLst/>
            </a:prstGeom>
            <a:noFill/>
            <a:ln w="28575">
              <a:solidFill>
                <a:schemeClr val="tx1"/>
              </a:solidFill>
              <a:round/>
              <a:headEnd/>
              <a:tailEnd/>
            </a:ln>
          </p:spPr>
          <p:txBody>
            <a:bodyPr/>
            <a:lstStyle/>
            <a:p>
              <a:endParaRPr lang="en-US" sz="2133"/>
            </a:p>
          </p:txBody>
        </p:sp>
        <p:sp>
          <p:nvSpPr>
            <p:cNvPr id="64094" name="Line 34"/>
            <p:cNvSpPr>
              <a:spLocks noChangeShapeType="1"/>
            </p:cNvSpPr>
            <p:nvPr/>
          </p:nvSpPr>
          <p:spPr bwMode="auto">
            <a:xfrm flipV="1">
              <a:off x="3921" y="2698"/>
              <a:ext cx="1" cy="1"/>
            </a:xfrm>
            <a:prstGeom prst="line">
              <a:avLst/>
            </a:prstGeom>
            <a:noFill/>
            <a:ln w="28575">
              <a:solidFill>
                <a:schemeClr val="tx1"/>
              </a:solidFill>
              <a:round/>
              <a:headEnd/>
              <a:tailEnd/>
            </a:ln>
          </p:spPr>
          <p:txBody>
            <a:bodyPr/>
            <a:lstStyle/>
            <a:p>
              <a:endParaRPr lang="en-US" sz="2133"/>
            </a:p>
          </p:txBody>
        </p:sp>
        <p:sp>
          <p:nvSpPr>
            <p:cNvPr id="64095" name="Line 35"/>
            <p:cNvSpPr>
              <a:spLocks noChangeShapeType="1"/>
            </p:cNvSpPr>
            <p:nvPr/>
          </p:nvSpPr>
          <p:spPr bwMode="auto">
            <a:xfrm flipV="1">
              <a:off x="3921" y="2697"/>
              <a:ext cx="1" cy="1"/>
            </a:xfrm>
            <a:prstGeom prst="line">
              <a:avLst/>
            </a:prstGeom>
            <a:noFill/>
            <a:ln w="28575">
              <a:solidFill>
                <a:schemeClr val="tx1"/>
              </a:solidFill>
              <a:round/>
              <a:headEnd/>
              <a:tailEnd/>
            </a:ln>
          </p:spPr>
          <p:txBody>
            <a:bodyPr/>
            <a:lstStyle/>
            <a:p>
              <a:endParaRPr lang="en-US" sz="2133"/>
            </a:p>
          </p:txBody>
        </p:sp>
        <p:sp>
          <p:nvSpPr>
            <p:cNvPr id="64096" name="Line 36"/>
            <p:cNvSpPr>
              <a:spLocks noChangeShapeType="1"/>
            </p:cNvSpPr>
            <p:nvPr/>
          </p:nvSpPr>
          <p:spPr bwMode="auto">
            <a:xfrm flipV="1">
              <a:off x="3921" y="2695"/>
              <a:ext cx="1" cy="2"/>
            </a:xfrm>
            <a:prstGeom prst="line">
              <a:avLst/>
            </a:prstGeom>
            <a:noFill/>
            <a:ln w="28575">
              <a:solidFill>
                <a:schemeClr val="tx1"/>
              </a:solidFill>
              <a:round/>
              <a:headEnd/>
              <a:tailEnd/>
            </a:ln>
          </p:spPr>
          <p:txBody>
            <a:bodyPr/>
            <a:lstStyle/>
            <a:p>
              <a:endParaRPr lang="en-US" sz="2133"/>
            </a:p>
          </p:txBody>
        </p:sp>
        <p:sp>
          <p:nvSpPr>
            <p:cNvPr id="64097" name="Line 37"/>
            <p:cNvSpPr>
              <a:spLocks noChangeShapeType="1"/>
            </p:cNvSpPr>
            <p:nvPr/>
          </p:nvSpPr>
          <p:spPr bwMode="auto">
            <a:xfrm flipV="1">
              <a:off x="4023" y="1941"/>
              <a:ext cx="1" cy="880"/>
            </a:xfrm>
            <a:prstGeom prst="line">
              <a:avLst/>
            </a:prstGeom>
            <a:noFill/>
            <a:ln w="28575">
              <a:solidFill>
                <a:schemeClr val="tx1"/>
              </a:solidFill>
              <a:round/>
              <a:headEnd/>
              <a:tailEnd/>
            </a:ln>
          </p:spPr>
          <p:txBody>
            <a:bodyPr/>
            <a:lstStyle/>
            <a:p>
              <a:endParaRPr lang="en-US" sz="2133"/>
            </a:p>
          </p:txBody>
        </p:sp>
        <p:sp>
          <p:nvSpPr>
            <p:cNvPr id="64098" name="Line 38"/>
            <p:cNvSpPr>
              <a:spLocks noChangeShapeType="1"/>
            </p:cNvSpPr>
            <p:nvPr/>
          </p:nvSpPr>
          <p:spPr bwMode="auto">
            <a:xfrm flipV="1">
              <a:off x="2107" y="1941"/>
              <a:ext cx="1" cy="880"/>
            </a:xfrm>
            <a:prstGeom prst="line">
              <a:avLst/>
            </a:prstGeom>
            <a:noFill/>
            <a:ln w="28575">
              <a:solidFill>
                <a:schemeClr val="tx1"/>
              </a:solidFill>
              <a:round/>
              <a:headEnd/>
              <a:tailEnd/>
            </a:ln>
          </p:spPr>
          <p:txBody>
            <a:bodyPr/>
            <a:lstStyle/>
            <a:p>
              <a:endParaRPr lang="en-US" sz="2133"/>
            </a:p>
          </p:txBody>
        </p:sp>
        <p:sp>
          <p:nvSpPr>
            <p:cNvPr id="64099" name="Line 39"/>
            <p:cNvSpPr>
              <a:spLocks noChangeShapeType="1"/>
            </p:cNvSpPr>
            <p:nvPr/>
          </p:nvSpPr>
          <p:spPr bwMode="auto">
            <a:xfrm flipV="1">
              <a:off x="2416" y="2711"/>
              <a:ext cx="1" cy="100"/>
            </a:xfrm>
            <a:prstGeom prst="line">
              <a:avLst/>
            </a:prstGeom>
            <a:noFill/>
            <a:ln w="28575">
              <a:solidFill>
                <a:schemeClr val="tx1"/>
              </a:solidFill>
              <a:round/>
              <a:headEnd/>
              <a:tailEnd/>
            </a:ln>
          </p:spPr>
          <p:txBody>
            <a:bodyPr/>
            <a:lstStyle/>
            <a:p>
              <a:endParaRPr lang="en-US" sz="2133"/>
            </a:p>
          </p:txBody>
        </p:sp>
        <p:sp>
          <p:nvSpPr>
            <p:cNvPr id="64100" name="Line 40"/>
            <p:cNvSpPr>
              <a:spLocks noChangeShapeType="1"/>
            </p:cNvSpPr>
            <p:nvPr/>
          </p:nvSpPr>
          <p:spPr bwMode="auto">
            <a:xfrm flipV="1">
              <a:off x="2416" y="2428"/>
              <a:ext cx="1" cy="189"/>
            </a:xfrm>
            <a:prstGeom prst="line">
              <a:avLst/>
            </a:prstGeom>
            <a:noFill/>
            <a:ln w="28575">
              <a:solidFill>
                <a:schemeClr val="tx1"/>
              </a:solidFill>
              <a:round/>
              <a:headEnd/>
              <a:tailEnd/>
            </a:ln>
          </p:spPr>
          <p:txBody>
            <a:bodyPr/>
            <a:lstStyle/>
            <a:p>
              <a:endParaRPr lang="en-US" sz="2133"/>
            </a:p>
          </p:txBody>
        </p:sp>
        <p:sp>
          <p:nvSpPr>
            <p:cNvPr id="64101" name="Line 41"/>
            <p:cNvSpPr>
              <a:spLocks noChangeShapeType="1"/>
            </p:cNvSpPr>
            <p:nvPr/>
          </p:nvSpPr>
          <p:spPr bwMode="auto">
            <a:xfrm flipV="1">
              <a:off x="2416" y="2146"/>
              <a:ext cx="1" cy="188"/>
            </a:xfrm>
            <a:prstGeom prst="line">
              <a:avLst/>
            </a:prstGeom>
            <a:noFill/>
            <a:ln w="28575">
              <a:solidFill>
                <a:schemeClr val="tx1"/>
              </a:solidFill>
              <a:round/>
              <a:headEnd/>
              <a:tailEnd/>
            </a:ln>
          </p:spPr>
          <p:txBody>
            <a:bodyPr/>
            <a:lstStyle/>
            <a:p>
              <a:endParaRPr lang="en-US" sz="2133"/>
            </a:p>
          </p:txBody>
        </p:sp>
        <p:sp>
          <p:nvSpPr>
            <p:cNvPr id="64102" name="Line 42"/>
            <p:cNvSpPr>
              <a:spLocks noChangeShapeType="1"/>
            </p:cNvSpPr>
            <p:nvPr/>
          </p:nvSpPr>
          <p:spPr bwMode="auto">
            <a:xfrm flipV="1">
              <a:off x="2416" y="1951"/>
              <a:ext cx="1" cy="100"/>
            </a:xfrm>
            <a:prstGeom prst="line">
              <a:avLst/>
            </a:prstGeom>
            <a:noFill/>
            <a:ln w="28575">
              <a:solidFill>
                <a:schemeClr val="tx1"/>
              </a:solidFill>
              <a:round/>
              <a:headEnd/>
              <a:tailEnd/>
            </a:ln>
          </p:spPr>
          <p:txBody>
            <a:bodyPr/>
            <a:lstStyle/>
            <a:p>
              <a:endParaRPr lang="en-US" sz="2133"/>
            </a:p>
          </p:txBody>
        </p:sp>
        <p:sp>
          <p:nvSpPr>
            <p:cNvPr id="64103" name="Line 43"/>
            <p:cNvSpPr>
              <a:spLocks noChangeShapeType="1"/>
            </p:cNvSpPr>
            <p:nvPr/>
          </p:nvSpPr>
          <p:spPr bwMode="auto">
            <a:xfrm flipV="1">
              <a:off x="2269" y="2693"/>
              <a:ext cx="1" cy="2"/>
            </a:xfrm>
            <a:prstGeom prst="line">
              <a:avLst/>
            </a:prstGeom>
            <a:noFill/>
            <a:ln w="28575">
              <a:solidFill>
                <a:schemeClr val="tx1"/>
              </a:solidFill>
              <a:round/>
              <a:headEnd/>
              <a:tailEnd/>
            </a:ln>
          </p:spPr>
          <p:txBody>
            <a:bodyPr/>
            <a:lstStyle/>
            <a:p>
              <a:endParaRPr lang="en-US" sz="2133"/>
            </a:p>
          </p:txBody>
        </p:sp>
        <p:sp>
          <p:nvSpPr>
            <p:cNvPr id="64104" name="Line 44"/>
            <p:cNvSpPr>
              <a:spLocks noChangeShapeType="1"/>
            </p:cNvSpPr>
            <p:nvPr/>
          </p:nvSpPr>
          <p:spPr bwMode="auto">
            <a:xfrm flipH="1" flipV="1">
              <a:off x="2269" y="2691"/>
              <a:ext cx="1" cy="2"/>
            </a:xfrm>
            <a:prstGeom prst="line">
              <a:avLst/>
            </a:prstGeom>
            <a:noFill/>
            <a:ln w="28575">
              <a:solidFill>
                <a:schemeClr val="tx1"/>
              </a:solidFill>
              <a:round/>
              <a:headEnd/>
              <a:tailEnd/>
            </a:ln>
          </p:spPr>
          <p:txBody>
            <a:bodyPr/>
            <a:lstStyle/>
            <a:p>
              <a:endParaRPr lang="en-US" sz="2133"/>
            </a:p>
          </p:txBody>
        </p:sp>
        <p:sp>
          <p:nvSpPr>
            <p:cNvPr id="64105" name="Line 45"/>
            <p:cNvSpPr>
              <a:spLocks noChangeShapeType="1"/>
            </p:cNvSpPr>
            <p:nvPr/>
          </p:nvSpPr>
          <p:spPr bwMode="auto">
            <a:xfrm flipH="1" flipV="1">
              <a:off x="2269" y="2689"/>
              <a:ext cx="1" cy="2"/>
            </a:xfrm>
            <a:prstGeom prst="line">
              <a:avLst/>
            </a:prstGeom>
            <a:noFill/>
            <a:ln w="28575">
              <a:solidFill>
                <a:schemeClr val="tx1"/>
              </a:solidFill>
              <a:round/>
              <a:headEnd/>
              <a:tailEnd/>
            </a:ln>
          </p:spPr>
          <p:txBody>
            <a:bodyPr/>
            <a:lstStyle/>
            <a:p>
              <a:endParaRPr lang="en-US" sz="2133"/>
            </a:p>
          </p:txBody>
        </p:sp>
        <p:sp>
          <p:nvSpPr>
            <p:cNvPr id="64106" name="Line 46"/>
            <p:cNvSpPr>
              <a:spLocks noChangeShapeType="1"/>
            </p:cNvSpPr>
            <p:nvPr/>
          </p:nvSpPr>
          <p:spPr bwMode="auto">
            <a:xfrm flipH="1" flipV="1">
              <a:off x="2268" y="2687"/>
              <a:ext cx="1" cy="2"/>
            </a:xfrm>
            <a:prstGeom prst="line">
              <a:avLst/>
            </a:prstGeom>
            <a:noFill/>
            <a:ln w="28575">
              <a:solidFill>
                <a:schemeClr val="tx1"/>
              </a:solidFill>
              <a:round/>
              <a:headEnd/>
              <a:tailEnd/>
            </a:ln>
          </p:spPr>
          <p:txBody>
            <a:bodyPr/>
            <a:lstStyle/>
            <a:p>
              <a:endParaRPr lang="en-US" sz="2133"/>
            </a:p>
          </p:txBody>
        </p:sp>
        <p:sp>
          <p:nvSpPr>
            <p:cNvPr id="64107" name="Line 47"/>
            <p:cNvSpPr>
              <a:spLocks noChangeShapeType="1"/>
            </p:cNvSpPr>
            <p:nvPr/>
          </p:nvSpPr>
          <p:spPr bwMode="auto">
            <a:xfrm flipH="1" flipV="1">
              <a:off x="2267" y="2685"/>
              <a:ext cx="1" cy="2"/>
            </a:xfrm>
            <a:prstGeom prst="line">
              <a:avLst/>
            </a:prstGeom>
            <a:noFill/>
            <a:ln w="28575">
              <a:solidFill>
                <a:schemeClr val="tx1"/>
              </a:solidFill>
              <a:round/>
              <a:headEnd/>
              <a:tailEnd/>
            </a:ln>
          </p:spPr>
          <p:txBody>
            <a:bodyPr/>
            <a:lstStyle/>
            <a:p>
              <a:endParaRPr lang="en-US" sz="2133"/>
            </a:p>
          </p:txBody>
        </p:sp>
        <p:sp>
          <p:nvSpPr>
            <p:cNvPr id="64108" name="Line 48"/>
            <p:cNvSpPr>
              <a:spLocks noChangeShapeType="1"/>
            </p:cNvSpPr>
            <p:nvPr/>
          </p:nvSpPr>
          <p:spPr bwMode="auto">
            <a:xfrm flipH="1" flipV="1">
              <a:off x="2266" y="2683"/>
              <a:ext cx="1" cy="2"/>
            </a:xfrm>
            <a:prstGeom prst="line">
              <a:avLst/>
            </a:prstGeom>
            <a:noFill/>
            <a:ln w="28575">
              <a:solidFill>
                <a:schemeClr val="tx1"/>
              </a:solidFill>
              <a:round/>
              <a:headEnd/>
              <a:tailEnd/>
            </a:ln>
          </p:spPr>
          <p:txBody>
            <a:bodyPr/>
            <a:lstStyle/>
            <a:p>
              <a:endParaRPr lang="en-US" sz="2133"/>
            </a:p>
          </p:txBody>
        </p:sp>
        <p:sp>
          <p:nvSpPr>
            <p:cNvPr id="64109" name="Line 49"/>
            <p:cNvSpPr>
              <a:spLocks noChangeShapeType="1"/>
            </p:cNvSpPr>
            <p:nvPr/>
          </p:nvSpPr>
          <p:spPr bwMode="auto">
            <a:xfrm flipH="1" flipV="1">
              <a:off x="2265" y="2681"/>
              <a:ext cx="1" cy="2"/>
            </a:xfrm>
            <a:prstGeom prst="line">
              <a:avLst/>
            </a:prstGeom>
            <a:noFill/>
            <a:ln w="28575">
              <a:solidFill>
                <a:schemeClr val="tx1"/>
              </a:solidFill>
              <a:round/>
              <a:headEnd/>
              <a:tailEnd/>
            </a:ln>
          </p:spPr>
          <p:txBody>
            <a:bodyPr/>
            <a:lstStyle/>
            <a:p>
              <a:endParaRPr lang="en-US" sz="2133"/>
            </a:p>
          </p:txBody>
        </p:sp>
        <p:sp>
          <p:nvSpPr>
            <p:cNvPr id="64110" name="Line 50"/>
            <p:cNvSpPr>
              <a:spLocks noChangeShapeType="1"/>
            </p:cNvSpPr>
            <p:nvPr/>
          </p:nvSpPr>
          <p:spPr bwMode="auto">
            <a:xfrm flipH="1" flipV="1">
              <a:off x="2264" y="2679"/>
              <a:ext cx="1" cy="2"/>
            </a:xfrm>
            <a:prstGeom prst="line">
              <a:avLst/>
            </a:prstGeom>
            <a:noFill/>
            <a:ln w="28575">
              <a:solidFill>
                <a:schemeClr val="tx1"/>
              </a:solidFill>
              <a:round/>
              <a:headEnd/>
              <a:tailEnd/>
            </a:ln>
          </p:spPr>
          <p:txBody>
            <a:bodyPr/>
            <a:lstStyle/>
            <a:p>
              <a:endParaRPr lang="en-US" sz="2133"/>
            </a:p>
          </p:txBody>
        </p:sp>
        <p:sp>
          <p:nvSpPr>
            <p:cNvPr id="64111" name="Line 51"/>
            <p:cNvSpPr>
              <a:spLocks noChangeShapeType="1"/>
            </p:cNvSpPr>
            <p:nvPr/>
          </p:nvSpPr>
          <p:spPr bwMode="auto">
            <a:xfrm flipH="1" flipV="1">
              <a:off x="2262" y="2678"/>
              <a:ext cx="2" cy="1"/>
            </a:xfrm>
            <a:prstGeom prst="line">
              <a:avLst/>
            </a:prstGeom>
            <a:noFill/>
            <a:ln w="28575">
              <a:solidFill>
                <a:schemeClr val="tx1"/>
              </a:solidFill>
              <a:round/>
              <a:headEnd/>
              <a:tailEnd/>
            </a:ln>
          </p:spPr>
          <p:txBody>
            <a:bodyPr/>
            <a:lstStyle/>
            <a:p>
              <a:endParaRPr lang="en-US" sz="2133"/>
            </a:p>
          </p:txBody>
        </p:sp>
        <p:sp>
          <p:nvSpPr>
            <p:cNvPr id="64112" name="Line 52"/>
            <p:cNvSpPr>
              <a:spLocks noChangeShapeType="1"/>
            </p:cNvSpPr>
            <p:nvPr/>
          </p:nvSpPr>
          <p:spPr bwMode="auto">
            <a:xfrm flipH="1" flipV="1">
              <a:off x="2261" y="2676"/>
              <a:ext cx="1" cy="2"/>
            </a:xfrm>
            <a:prstGeom prst="line">
              <a:avLst/>
            </a:prstGeom>
            <a:noFill/>
            <a:ln w="28575">
              <a:solidFill>
                <a:schemeClr val="tx1"/>
              </a:solidFill>
              <a:round/>
              <a:headEnd/>
              <a:tailEnd/>
            </a:ln>
          </p:spPr>
          <p:txBody>
            <a:bodyPr/>
            <a:lstStyle/>
            <a:p>
              <a:endParaRPr lang="en-US" sz="2133"/>
            </a:p>
          </p:txBody>
        </p:sp>
        <p:sp>
          <p:nvSpPr>
            <p:cNvPr id="64113" name="Line 53"/>
            <p:cNvSpPr>
              <a:spLocks noChangeShapeType="1"/>
            </p:cNvSpPr>
            <p:nvPr/>
          </p:nvSpPr>
          <p:spPr bwMode="auto">
            <a:xfrm flipH="1" flipV="1">
              <a:off x="2259" y="2674"/>
              <a:ext cx="2" cy="2"/>
            </a:xfrm>
            <a:prstGeom prst="line">
              <a:avLst/>
            </a:prstGeom>
            <a:noFill/>
            <a:ln w="28575">
              <a:solidFill>
                <a:schemeClr val="tx1"/>
              </a:solidFill>
              <a:round/>
              <a:headEnd/>
              <a:tailEnd/>
            </a:ln>
          </p:spPr>
          <p:txBody>
            <a:bodyPr/>
            <a:lstStyle/>
            <a:p>
              <a:endParaRPr lang="en-US" sz="2133"/>
            </a:p>
          </p:txBody>
        </p:sp>
        <p:sp>
          <p:nvSpPr>
            <p:cNvPr id="64114" name="Line 54"/>
            <p:cNvSpPr>
              <a:spLocks noChangeShapeType="1"/>
            </p:cNvSpPr>
            <p:nvPr/>
          </p:nvSpPr>
          <p:spPr bwMode="auto">
            <a:xfrm flipH="1" flipV="1">
              <a:off x="2257" y="2673"/>
              <a:ext cx="2" cy="1"/>
            </a:xfrm>
            <a:prstGeom prst="line">
              <a:avLst/>
            </a:prstGeom>
            <a:noFill/>
            <a:ln w="28575">
              <a:solidFill>
                <a:schemeClr val="tx1"/>
              </a:solidFill>
              <a:round/>
              <a:headEnd/>
              <a:tailEnd/>
            </a:ln>
          </p:spPr>
          <p:txBody>
            <a:bodyPr/>
            <a:lstStyle/>
            <a:p>
              <a:endParaRPr lang="en-US" sz="2133"/>
            </a:p>
          </p:txBody>
        </p:sp>
        <p:sp>
          <p:nvSpPr>
            <p:cNvPr id="64115" name="Line 55"/>
            <p:cNvSpPr>
              <a:spLocks noChangeShapeType="1"/>
            </p:cNvSpPr>
            <p:nvPr/>
          </p:nvSpPr>
          <p:spPr bwMode="auto">
            <a:xfrm flipH="1" flipV="1">
              <a:off x="2255" y="2672"/>
              <a:ext cx="2" cy="1"/>
            </a:xfrm>
            <a:prstGeom prst="line">
              <a:avLst/>
            </a:prstGeom>
            <a:noFill/>
            <a:ln w="28575">
              <a:solidFill>
                <a:schemeClr val="tx1"/>
              </a:solidFill>
              <a:round/>
              <a:headEnd/>
              <a:tailEnd/>
            </a:ln>
          </p:spPr>
          <p:txBody>
            <a:bodyPr/>
            <a:lstStyle/>
            <a:p>
              <a:endParaRPr lang="en-US" sz="2133"/>
            </a:p>
          </p:txBody>
        </p:sp>
        <p:sp>
          <p:nvSpPr>
            <p:cNvPr id="64116" name="Line 56"/>
            <p:cNvSpPr>
              <a:spLocks noChangeShapeType="1"/>
            </p:cNvSpPr>
            <p:nvPr/>
          </p:nvSpPr>
          <p:spPr bwMode="auto">
            <a:xfrm flipH="1" flipV="1">
              <a:off x="2253" y="2671"/>
              <a:ext cx="2" cy="1"/>
            </a:xfrm>
            <a:prstGeom prst="line">
              <a:avLst/>
            </a:prstGeom>
            <a:noFill/>
            <a:ln w="28575">
              <a:solidFill>
                <a:schemeClr val="tx1"/>
              </a:solidFill>
              <a:round/>
              <a:headEnd/>
              <a:tailEnd/>
            </a:ln>
          </p:spPr>
          <p:txBody>
            <a:bodyPr/>
            <a:lstStyle/>
            <a:p>
              <a:endParaRPr lang="en-US" sz="2133"/>
            </a:p>
          </p:txBody>
        </p:sp>
        <p:sp>
          <p:nvSpPr>
            <p:cNvPr id="64117" name="Line 57"/>
            <p:cNvSpPr>
              <a:spLocks noChangeShapeType="1"/>
            </p:cNvSpPr>
            <p:nvPr/>
          </p:nvSpPr>
          <p:spPr bwMode="auto">
            <a:xfrm flipH="1" flipV="1">
              <a:off x="2251" y="2670"/>
              <a:ext cx="2" cy="1"/>
            </a:xfrm>
            <a:prstGeom prst="line">
              <a:avLst/>
            </a:prstGeom>
            <a:noFill/>
            <a:ln w="28575">
              <a:solidFill>
                <a:schemeClr val="tx1"/>
              </a:solidFill>
              <a:round/>
              <a:headEnd/>
              <a:tailEnd/>
            </a:ln>
          </p:spPr>
          <p:txBody>
            <a:bodyPr/>
            <a:lstStyle/>
            <a:p>
              <a:endParaRPr lang="en-US" sz="2133"/>
            </a:p>
          </p:txBody>
        </p:sp>
        <p:sp>
          <p:nvSpPr>
            <p:cNvPr id="64118" name="Line 58"/>
            <p:cNvSpPr>
              <a:spLocks noChangeShapeType="1"/>
            </p:cNvSpPr>
            <p:nvPr/>
          </p:nvSpPr>
          <p:spPr bwMode="auto">
            <a:xfrm flipH="1" flipV="1">
              <a:off x="2248" y="2669"/>
              <a:ext cx="3" cy="1"/>
            </a:xfrm>
            <a:prstGeom prst="line">
              <a:avLst/>
            </a:prstGeom>
            <a:noFill/>
            <a:ln w="28575">
              <a:solidFill>
                <a:schemeClr val="tx1"/>
              </a:solidFill>
              <a:round/>
              <a:headEnd/>
              <a:tailEnd/>
            </a:ln>
          </p:spPr>
          <p:txBody>
            <a:bodyPr/>
            <a:lstStyle/>
            <a:p>
              <a:endParaRPr lang="en-US" sz="2133"/>
            </a:p>
          </p:txBody>
        </p:sp>
        <p:sp>
          <p:nvSpPr>
            <p:cNvPr id="64119" name="Line 59"/>
            <p:cNvSpPr>
              <a:spLocks noChangeShapeType="1"/>
            </p:cNvSpPr>
            <p:nvPr/>
          </p:nvSpPr>
          <p:spPr bwMode="auto">
            <a:xfrm flipH="1" flipV="1">
              <a:off x="2246" y="2669"/>
              <a:ext cx="2" cy="1"/>
            </a:xfrm>
            <a:prstGeom prst="line">
              <a:avLst/>
            </a:prstGeom>
            <a:noFill/>
            <a:ln w="28575">
              <a:solidFill>
                <a:schemeClr val="tx1"/>
              </a:solidFill>
              <a:round/>
              <a:headEnd/>
              <a:tailEnd/>
            </a:ln>
          </p:spPr>
          <p:txBody>
            <a:bodyPr/>
            <a:lstStyle/>
            <a:p>
              <a:endParaRPr lang="en-US" sz="2133"/>
            </a:p>
          </p:txBody>
        </p:sp>
        <p:sp>
          <p:nvSpPr>
            <p:cNvPr id="64120" name="Line 60"/>
            <p:cNvSpPr>
              <a:spLocks noChangeShapeType="1"/>
            </p:cNvSpPr>
            <p:nvPr/>
          </p:nvSpPr>
          <p:spPr bwMode="auto">
            <a:xfrm flipH="1" flipV="1">
              <a:off x="2244" y="2668"/>
              <a:ext cx="2" cy="1"/>
            </a:xfrm>
            <a:prstGeom prst="line">
              <a:avLst/>
            </a:prstGeom>
            <a:noFill/>
            <a:ln w="28575">
              <a:solidFill>
                <a:schemeClr val="tx1"/>
              </a:solidFill>
              <a:round/>
              <a:headEnd/>
              <a:tailEnd/>
            </a:ln>
          </p:spPr>
          <p:txBody>
            <a:bodyPr/>
            <a:lstStyle/>
            <a:p>
              <a:endParaRPr lang="en-US" sz="2133"/>
            </a:p>
          </p:txBody>
        </p:sp>
        <p:sp>
          <p:nvSpPr>
            <p:cNvPr id="64121" name="Line 61"/>
            <p:cNvSpPr>
              <a:spLocks noChangeShapeType="1"/>
            </p:cNvSpPr>
            <p:nvPr/>
          </p:nvSpPr>
          <p:spPr bwMode="auto">
            <a:xfrm flipH="1" flipV="1">
              <a:off x="2241" y="2668"/>
              <a:ext cx="3" cy="1"/>
            </a:xfrm>
            <a:prstGeom prst="line">
              <a:avLst/>
            </a:prstGeom>
            <a:noFill/>
            <a:ln w="28575">
              <a:solidFill>
                <a:schemeClr val="tx1"/>
              </a:solidFill>
              <a:round/>
              <a:headEnd/>
              <a:tailEnd/>
            </a:ln>
          </p:spPr>
          <p:txBody>
            <a:bodyPr/>
            <a:lstStyle/>
            <a:p>
              <a:endParaRPr lang="en-US" sz="2133"/>
            </a:p>
          </p:txBody>
        </p:sp>
        <p:sp>
          <p:nvSpPr>
            <p:cNvPr id="64122" name="Line 62"/>
            <p:cNvSpPr>
              <a:spLocks noChangeShapeType="1"/>
            </p:cNvSpPr>
            <p:nvPr/>
          </p:nvSpPr>
          <p:spPr bwMode="auto">
            <a:xfrm flipH="1">
              <a:off x="2239" y="2668"/>
              <a:ext cx="2" cy="1"/>
            </a:xfrm>
            <a:prstGeom prst="line">
              <a:avLst/>
            </a:prstGeom>
            <a:noFill/>
            <a:ln w="28575">
              <a:solidFill>
                <a:schemeClr val="tx1"/>
              </a:solidFill>
              <a:round/>
              <a:headEnd/>
              <a:tailEnd/>
            </a:ln>
          </p:spPr>
          <p:txBody>
            <a:bodyPr/>
            <a:lstStyle/>
            <a:p>
              <a:endParaRPr lang="en-US" sz="2133"/>
            </a:p>
          </p:txBody>
        </p:sp>
        <p:sp>
          <p:nvSpPr>
            <p:cNvPr id="64123" name="Line 63"/>
            <p:cNvSpPr>
              <a:spLocks noChangeShapeType="1"/>
            </p:cNvSpPr>
            <p:nvPr/>
          </p:nvSpPr>
          <p:spPr bwMode="auto">
            <a:xfrm flipH="1">
              <a:off x="2237" y="2668"/>
              <a:ext cx="2" cy="1"/>
            </a:xfrm>
            <a:prstGeom prst="line">
              <a:avLst/>
            </a:prstGeom>
            <a:noFill/>
            <a:ln w="28575">
              <a:solidFill>
                <a:schemeClr val="tx1"/>
              </a:solidFill>
              <a:round/>
              <a:headEnd/>
              <a:tailEnd/>
            </a:ln>
          </p:spPr>
          <p:txBody>
            <a:bodyPr/>
            <a:lstStyle/>
            <a:p>
              <a:endParaRPr lang="en-US" sz="2133"/>
            </a:p>
          </p:txBody>
        </p:sp>
        <p:sp>
          <p:nvSpPr>
            <p:cNvPr id="64124" name="Line 64"/>
            <p:cNvSpPr>
              <a:spLocks noChangeShapeType="1"/>
            </p:cNvSpPr>
            <p:nvPr/>
          </p:nvSpPr>
          <p:spPr bwMode="auto">
            <a:xfrm flipH="1">
              <a:off x="2234" y="2668"/>
              <a:ext cx="3" cy="1"/>
            </a:xfrm>
            <a:prstGeom prst="line">
              <a:avLst/>
            </a:prstGeom>
            <a:noFill/>
            <a:ln w="28575">
              <a:solidFill>
                <a:schemeClr val="tx1"/>
              </a:solidFill>
              <a:round/>
              <a:headEnd/>
              <a:tailEnd/>
            </a:ln>
          </p:spPr>
          <p:txBody>
            <a:bodyPr/>
            <a:lstStyle/>
            <a:p>
              <a:endParaRPr lang="en-US" sz="2133"/>
            </a:p>
          </p:txBody>
        </p:sp>
        <p:sp>
          <p:nvSpPr>
            <p:cNvPr id="64125" name="Line 65"/>
            <p:cNvSpPr>
              <a:spLocks noChangeShapeType="1"/>
            </p:cNvSpPr>
            <p:nvPr/>
          </p:nvSpPr>
          <p:spPr bwMode="auto">
            <a:xfrm flipH="1">
              <a:off x="2232" y="2668"/>
              <a:ext cx="2" cy="1"/>
            </a:xfrm>
            <a:prstGeom prst="line">
              <a:avLst/>
            </a:prstGeom>
            <a:noFill/>
            <a:ln w="28575">
              <a:solidFill>
                <a:schemeClr val="tx1"/>
              </a:solidFill>
              <a:round/>
              <a:headEnd/>
              <a:tailEnd/>
            </a:ln>
          </p:spPr>
          <p:txBody>
            <a:bodyPr/>
            <a:lstStyle/>
            <a:p>
              <a:endParaRPr lang="en-US" sz="2133"/>
            </a:p>
          </p:txBody>
        </p:sp>
        <p:sp>
          <p:nvSpPr>
            <p:cNvPr id="64126" name="Line 66"/>
            <p:cNvSpPr>
              <a:spLocks noChangeShapeType="1"/>
            </p:cNvSpPr>
            <p:nvPr/>
          </p:nvSpPr>
          <p:spPr bwMode="auto">
            <a:xfrm flipH="1">
              <a:off x="2230" y="2669"/>
              <a:ext cx="2" cy="1"/>
            </a:xfrm>
            <a:prstGeom prst="line">
              <a:avLst/>
            </a:prstGeom>
            <a:noFill/>
            <a:ln w="28575">
              <a:solidFill>
                <a:schemeClr val="tx1"/>
              </a:solidFill>
              <a:round/>
              <a:headEnd/>
              <a:tailEnd/>
            </a:ln>
          </p:spPr>
          <p:txBody>
            <a:bodyPr/>
            <a:lstStyle/>
            <a:p>
              <a:endParaRPr lang="en-US" sz="2133"/>
            </a:p>
          </p:txBody>
        </p:sp>
        <p:sp>
          <p:nvSpPr>
            <p:cNvPr id="64127" name="Line 67"/>
            <p:cNvSpPr>
              <a:spLocks noChangeShapeType="1"/>
            </p:cNvSpPr>
            <p:nvPr/>
          </p:nvSpPr>
          <p:spPr bwMode="auto">
            <a:xfrm flipH="1">
              <a:off x="2227" y="2669"/>
              <a:ext cx="3" cy="1"/>
            </a:xfrm>
            <a:prstGeom prst="line">
              <a:avLst/>
            </a:prstGeom>
            <a:noFill/>
            <a:ln w="28575">
              <a:solidFill>
                <a:schemeClr val="tx1"/>
              </a:solidFill>
              <a:round/>
              <a:headEnd/>
              <a:tailEnd/>
            </a:ln>
          </p:spPr>
          <p:txBody>
            <a:bodyPr/>
            <a:lstStyle/>
            <a:p>
              <a:endParaRPr lang="en-US" sz="2133"/>
            </a:p>
          </p:txBody>
        </p:sp>
        <p:sp>
          <p:nvSpPr>
            <p:cNvPr id="64128" name="Line 68"/>
            <p:cNvSpPr>
              <a:spLocks noChangeShapeType="1"/>
            </p:cNvSpPr>
            <p:nvPr/>
          </p:nvSpPr>
          <p:spPr bwMode="auto">
            <a:xfrm flipH="1">
              <a:off x="2225" y="2670"/>
              <a:ext cx="2" cy="1"/>
            </a:xfrm>
            <a:prstGeom prst="line">
              <a:avLst/>
            </a:prstGeom>
            <a:noFill/>
            <a:ln w="28575">
              <a:solidFill>
                <a:schemeClr val="tx1"/>
              </a:solidFill>
              <a:round/>
              <a:headEnd/>
              <a:tailEnd/>
            </a:ln>
          </p:spPr>
          <p:txBody>
            <a:bodyPr/>
            <a:lstStyle/>
            <a:p>
              <a:endParaRPr lang="en-US" sz="2133"/>
            </a:p>
          </p:txBody>
        </p:sp>
        <p:sp>
          <p:nvSpPr>
            <p:cNvPr id="64129" name="Line 69"/>
            <p:cNvSpPr>
              <a:spLocks noChangeShapeType="1"/>
            </p:cNvSpPr>
            <p:nvPr/>
          </p:nvSpPr>
          <p:spPr bwMode="auto">
            <a:xfrm flipH="1">
              <a:off x="2223" y="2671"/>
              <a:ext cx="2" cy="1"/>
            </a:xfrm>
            <a:prstGeom prst="line">
              <a:avLst/>
            </a:prstGeom>
            <a:noFill/>
            <a:ln w="28575">
              <a:solidFill>
                <a:schemeClr val="tx1"/>
              </a:solidFill>
              <a:round/>
              <a:headEnd/>
              <a:tailEnd/>
            </a:ln>
          </p:spPr>
          <p:txBody>
            <a:bodyPr/>
            <a:lstStyle/>
            <a:p>
              <a:endParaRPr lang="en-US" sz="2133"/>
            </a:p>
          </p:txBody>
        </p:sp>
        <p:sp>
          <p:nvSpPr>
            <p:cNvPr id="64130" name="Line 70"/>
            <p:cNvSpPr>
              <a:spLocks noChangeShapeType="1"/>
            </p:cNvSpPr>
            <p:nvPr/>
          </p:nvSpPr>
          <p:spPr bwMode="auto">
            <a:xfrm flipH="1">
              <a:off x="2221" y="2672"/>
              <a:ext cx="2" cy="1"/>
            </a:xfrm>
            <a:prstGeom prst="line">
              <a:avLst/>
            </a:prstGeom>
            <a:noFill/>
            <a:ln w="28575">
              <a:solidFill>
                <a:schemeClr val="tx1"/>
              </a:solidFill>
              <a:round/>
              <a:headEnd/>
              <a:tailEnd/>
            </a:ln>
          </p:spPr>
          <p:txBody>
            <a:bodyPr/>
            <a:lstStyle/>
            <a:p>
              <a:endParaRPr lang="en-US" sz="2133"/>
            </a:p>
          </p:txBody>
        </p:sp>
        <p:sp>
          <p:nvSpPr>
            <p:cNvPr id="64131" name="Line 71"/>
            <p:cNvSpPr>
              <a:spLocks noChangeShapeType="1"/>
            </p:cNvSpPr>
            <p:nvPr/>
          </p:nvSpPr>
          <p:spPr bwMode="auto">
            <a:xfrm flipH="1">
              <a:off x="2219" y="2673"/>
              <a:ext cx="2" cy="1"/>
            </a:xfrm>
            <a:prstGeom prst="line">
              <a:avLst/>
            </a:prstGeom>
            <a:noFill/>
            <a:ln w="28575">
              <a:solidFill>
                <a:schemeClr val="tx1"/>
              </a:solidFill>
              <a:round/>
              <a:headEnd/>
              <a:tailEnd/>
            </a:ln>
          </p:spPr>
          <p:txBody>
            <a:bodyPr/>
            <a:lstStyle/>
            <a:p>
              <a:endParaRPr lang="en-US" sz="2133"/>
            </a:p>
          </p:txBody>
        </p:sp>
        <p:sp>
          <p:nvSpPr>
            <p:cNvPr id="64132" name="Line 72"/>
            <p:cNvSpPr>
              <a:spLocks noChangeShapeType="1"/>
            </p:cNvSpPr>
            <p:nvPr/>
          </p:nvSpPr>
          <p:spPr bwMode="auto">
            <a:xfrm flipH="1">
              <a:off x="2217" y="2674"/>
              <a:ext cx="2" cy="2"/>
            </a:xfrm>
            <a:prstGeom prst="line">
              <a:avLst/>
            </a:prstGeom>
            <a:noFill/>
            <a:ln w="28575">
              <a:solidFill>
                <a:schemeClr val="tx1"/>
              </a:solidFill>
              <a:round/>
              <a:headEnd/>
              <a:tailEnd/>
            </a:ln>
          </p:spPr>
          <p:txBody>
            <a:bodyPr/>
            <a:lstStyle/>
            <a:p>
              <a:endParaRPr lang="en-US" sz="2133"/>
            </a:p>
          </p:txBody>
        </p:sp>
        <p:sp>
          <p:nvSpPr>
            <p:cNvPr id="64133" name="Line 73"/>
            <p:cNvSpPr>
              <a:spLocks noChangeShapeType="1"/>
            </p:cNvSpPr>
            <p:nvPr/>
          </p:nvSpPr>
          <p:spPr bwMode="auto">
            <a:xfrm flipH="1">
              <a:off x="2216" y="2676"/>
              <a:ext cx="1" cy="2"/>
            </a:xfrm>
            <a:prstGeom prst="line">
              <a:avLst/>
            </a:prstGeom>
            <a:noFill/>
            <a:ln w="28575">
              <a:solidFill>
                <a:schemeClr val="tx1"/>
              </a:solidFill>
              <a:round/>
              <a:headEnd/>
              <a:tailEnd/>
            </a:ln>
          </p:spPr>
          <p:txBody>
            <a:bodyPr/>
            <a:lstStyle/>
            <a:p>
              <a:endParaRPr lang="en-US" sz="2133"/>
            </a:p>
          </p:txBody>
        </p:sp>
        <p:sp>
          <p:nvSpPr>
            <p:cNvPr id="64134" name="Line 74"/>
            <p:cNvSpPr>
              <a:spLocks noChangeShapeType="1"/>
            </p:cNvSpPr>
            <p:nvPr/>
          </p:nvSpPr>
          <p:spPr bwMode="auto">
            <a:xfrm flipH="1">
              <a:off x="2214" y="2678"/>
              <a:ext cx="2" cy="1"/>
            </a:xfrm>
            <a:prstGeom prst="line">
              <a:avLst/>
            </a:prstGeom>
            <a:noFill/>
            <a:ln w="28575">
              <a:solidFill>
                <a:schemeClr val="tx1"/>
              </a:solidFill>
              <a:round/>
              <a:headEnd/>
              <a:tailEnd/>
            </a:ln>
          </p:spPr>
          <p:txBody>
            <a:bodyPr/>
            <a:lstStyle/>
            <a:p>
              <a:endParaRPr lang="en-US" sz="2133"/>
            </a:p>
          </p:txBody>
        </p:sp>
        <p:sp>
          <p:nvSpPr>
            <p:cNvPr id="64135" name="Line 75"/>
            <p:cNvSpPr>
              <a:spLocks noChangeShapeType="1"/>
            </p:cNvSpPr>
            <p:nvPr/>
          </p:nvSpPr>
          <p:spPr bwMode="auto">
            <a:xfrm flipH="1">
              <a:off x="2213" y="2679"/>
              <a:ext cx="1" cy="2"/>
            </a:xfrm>
            <a:prstGeom prst="line">
              <a:avLst/>
            </a:prstGeom>
            <a:noFill/>
            <a:ln w="28575">
              <a:solidFill>
                <a:schemeClr val="tx1"/>
              </a:solidFill>
              <a:round/>
              <a:headEnd/>
              <a:tailEnd/>
            </a:ln>
          </p:spPr>
          <p:txBody>
            <a:bodyPr/>
            <a:lstStyle/>
            <a:p>
              <a:endParaRPr lang="en-US" sz="2133"/>
            </a:p>
          </p:txBody>
        </p:sp>
        <p:sp>
          <p:nvSpPr>
            <p:cNvPr id="64136" name="Line 76"/>
            <p:cNvSpPr>
              <a:spLocks noChangeShapeType="1"/>
            </p:cNvSpPr>
            <p:nvPr/>
          </p:nvSpPr>
          <p:spPr bwMode="auto">
            <a:xfrm flipH="1">
              <a:off x="2212" y="2681"/>
              <a:ext cx="1" cy="2"/>
            </a:xfrm>
            <a:prstGeom prst="line">
              <a:avLst/>
            </a:prstGeom>
            <a:noFill/>
            <a:ln w="28575">
              <a:solidFill>
                <a:schemeClr val="tx1"/>
              </a:solidFill>
              <a:round/>
              <a:headEnd/>
              <a:tailEnd/>
            </a:ln>
          </p:spPr>
          <p:txBody>
            <a:bodyPr/>
            <a:lstStyle/>
            <a:p>
              <a:endParaRPr lang="en-US" sz="2133"/>
            </a:p>
          </p:txBody>
        </p:sp>
        <p:sp>
          <p:nvSpPr>
            <p:cNvPr id="64137" name="Line 77"/>
            <p:cNvSpPr>
              <a:spLocks noChangeShapeType="1"/>
            </p:cNvSpPr>
            <p:nvPr/>
          </p:nvSpPr>
          <p:spPr bwMode="auto">
            <a:xfrm flipH="1">
              <a:off x="2211" y="2683"/>
              <a:ext cx="1" cy="2"/>
            </a:xfrm>
            <a:prstGeom prst="line">
              <a:avLst/>
            </a:prstGeom>
            <a:noFill/>
            <a:ln w="28575">
              <a:solidFill>
                <a:schemeClr val="tx1"/>
              </a:solidFill>
              <a:round/>
              <a:headEnd/>
              <a:tailEnd/>
            </a:ln>
          </p:spPr>
          <p:txBody>
            <a:bodyPr/>
            <a:lstStyle/>
            <a:p>
              <a:endParaRPr lang="en-US" sz="2133"/>
            </a:p>
          </p:txBody>
        </p:sp>
        <p:sp>
          <p:nvSpPr>
            <p:cNvPr id="64138" name="Line 78"/>
            <p:cNvSpPr>
              <a:spLocks noChangeShapeType="1"/>
            </p:cNvSpPr>
            <p:nvPr/>
          </p:nvSpPr>
          <p:spPr bwMode="auto">
            <a:xfrm flipH="1">
              <a:off x="2210" y="2685"/>
              <a:ext cx="1" cy="2"/>
            </a:xfrm>
            <a:prstGeom prst="line">
              <a:avLst/>
            </a:prstGeom>
            <a:noFill/>
            <a:ln w="28575">
              <a:solidFill>
                <a:schemeClr val="tx1"/>
              </a:solidFill>
              <a:round/>
              <a:headEnd/>
              <a:tailEnd/>
            </a:ln>
          </p:spPr>
          <p:txBody>
            <a:bodyPr/>
            <a:lstStyle/>
            <a:p>
              <a:endParaRPr lang="en-US" sz="2133"/>
            </a:p>
          </p:txBody>
        </p:sp>
        <p:sp>
          <p:nvSpPr>
            <p:cNvPr id="64139" name="Line 79"/>
            <p:cNvSpPr>
              <a:spLocks noChangeShapeType="1"/>
            </p:cNvSpPr>
            <p:nvPr/>
          </p:nvSpPr>
          <p:spPr bwMode="auto">
            <a:xfrm flipH="1">
              <a:off x="2209" y="2687"/>
              <a:ext cx="1" cy="2"/>
            </a:xfrm>
            <a:prstGeom prst="line">
              <a:avLst/>
            </a:prstGeom>
            <a:noFill/>
            <a:ln w="28575">
              <a:solidFill>
                <a:schemeClr val="tx1"/>
              </a:solidFill>
              <a:round/>
              <a:headEnd/>
              <a:tailEnd/>
            </a:ln>
          </p:spPr>
          <p:txBody>
            <a:bodyPr/>
            <a:lstStyle/>
            <a:p>
              <a:endParaRPr lang="en-US" sz="2133"/>
            </a:p>
          </p:txBody>
        </p:sp>
        <p:sp>
          <p:nvSpPr>
            <p:cNvPr id="64140" name="Line 80"/>
            <p:cNvSpPr>
              <a:spLocks noChangeShapeType="1"/>
            </p:cNvSpPr>
            <p:nvPr/>
          </p:nvSpPr>
          <p:spPr bwMode="auto">
            <a:xfrm flipH="1">
              <a:off x="2209" y="2689"/>
              <a:ext cx="1" cy="2"/>
            </a:xfrm>
            <a:prstGeom prst="line">
              <a:avLst/>
            </a:prstGeom>
            <a:noFill/>
            <a:ln w="28575">
              <a:solidFill>
                <a:schemeClr val="tx1"/>
              </a:solidFill>
              <a:round/>
              <a:headEnd/>
              <a:tailEnd/>
            </a:ln>
          </p:spPr>
          <p:txBody>
            <a:bodyPr/>
            <a:lstStyle/>
            <a:p>
              <a:endParaRPr lang="en-US" sz="2133"/>
            </a:p>
          </p:txBody>
        </p:sp>
        <p:sp>
          <p:nvSpPr>
            <p:cNvPr id="64141" name="Line 81"/>
            <p:cNvSpPr>
              <a:spLocks noChangeShapeType="1"/>
            </p:cNvSpPr>
            <p:nvPr/>
          </p:nvSpPr>
          <p:spPr bwMode="auto">
            <a:xfrm flipH="1">
              <a:off x="2208" y="2691"/>
              <a:ext cx="1" cy="2"/>
            </a:xfrm>
            <a:prstGeom prst="line">
              <a:avLst/>
            </a:prstGeom>
            <a:noFill/>
            <a:ln w="28575">
              <a:solidFill>
                <a:schemeClr val="tx1"/>
              </a:solidFill>
              <a:round/>
              <a:headEnd/>
              <a:tailEnd/>
            </a:ln>
          </p:spPr>
          <p:txBody>
            <a:bodyPr/>
            <a:lstStyle/>
            <a:p>
              <a:endParaRPr lang="en-US" sz="2133"/>
            </a:p>
          </p:txBody>
        </p:sp>
        <p:sp>
          <p:nvSpPr>
            <p:cNvPr id="64142" name="Line 82"/>
            <p:cNvSpPr>
              <a:spLocks noChangeShapeType="1"/>
            </p:cNvSpPr>
            <p:nvPr/>
          </p:nvSpPr>
          <p:spPr bwMode="auto">
            <a:xfrm>
              <a:off x="2208" y="2693"/>
              <a:ext cx="1" cy="2"/>
            </a:xfrm>
            <a:prstGeom prst="line">
              <a:avLst/>
            </a:prstGeom>
            <a:noFill/>
            <a:ln w="28575">
              <a:solidFill>
                <a:schemeClr val="tx1"/>
              </a:solidFill>
              <a:round/>
              <a:headEnd/>
              <a:tailEnd/>
            </a:ln>
          </p:spPr>
          <p:txBody>
            <a:bodyPr/>
            <a:lstStyle/>
            <a:p>
              <a:endParaRPr lang="en-US" sz="2133"/>
            </a:p>
          </p:txBody>
        </p:sp>
        <p:sp>
          <p:nvSpPr>
            <p:cNvPr id="64143" name="Line 83"/>
            <p:cNvSpPr>
              <a:spLocks noChangeShapeType="1"/>
            </p:cNvSpPr>
            <p:nvPr/>
          </p:nvSpPr>
          <p:spPr bwMode="auto">
            <a:xfrm>
              <a:off x="2208" y="2695"/>
              <a:ext cx="1" cy="2"/>
            </a:xfrm>
            <a:prstGeom prst="line">
              <a:avLst/>
            </a:prstGeom>
            <a:noFill/>
            <a:ln w="28575">
              <a:solidFill>
                <a:schemeClr val="tx1"/>
              </a:solidFill>
              <a:round/>
              <a:headEnd/>
              <a:tailEnd/>
            </a:ln>
          </p:spPr>
          <p:txBody>
            <a:bodyPr/>
            <a:lstStyle/>
            <a:p>
              <a:endParaRPr lang="en-US" sz="2133"/>
            </a:p>
          </p:txBody>
        </p:sp>
        <p:sp>
          <p:nvSpPr>
            <p:cNvPr id="64144" name="Line 84"/>
            <p:cNvSpPr>
              <a:spLocks noChangeShapeType="1"/>
            </p:cNvSpPr>
            <p:nvPr/>
          </p:nvSpPr>
          <p:spPr bwMode="auto">
            <a:xfrm>
              <a:off x="2208" y="2697"/>
              <a:ext cx="1" cy="3"/>
            </a:xfrm>
            <a:prstGeom prst="line">
              <a:avLst/>
            </a:prstGeom>
            <a:noFill/>
            <a:ln w="28575">
              <a:solidFill>
                <a:schemeClr val="tx1"/>
              </a:solidFill>
              <a:round/>
              <a:headEnd/>
              <a:tailEnd/>
            </a:ln>
          </p:spPr>
          <p:txBody>
            <a:bodyPr/>
            <a:lstStyle/>
            <a:p>
              <a:endParaRPr lang="en-US" sz="2133"/>
            </a:p>
          </p:txBody>
        </p:sp>
        <p:sp>
          <p:nvSpPr>
            <p:cNvPr id="64145" name="Line 85"/>
            <p:cNvSpPr>
              <a:spLocks noChangeShapeType="1"/>
            </p:cNvSpPr>
            <p:nvPr/>
          </p:nvSpPr>
          <p:spPr bwMode="auto">
            <a:xfrm>
              <a:off x="2209" y="2700"/>
              <a:ext cx="1" cy="2"/>
            </a:xfrm>
            <a:prstGeom prst="line">
              <a:avLst/>
            </a:prstGeom>
            <a:noFill/>
            <a:ln w="28575">
              <a:solidFill>
                <a:schemeClr val="tx1"/>
              </a:solidFill>
              <a:round/>
              <a:headEnd/>
              <a:tailEnd/>
            </a:ln>
          </p:spPr>
          <p:txBody>
            <a:bodyPr/>
            <a:lstStyle/>
            <a:p>
              <a:endParaRPr lang="en-US" sz="2133"/>
            </a:p>
          </p:txBody>
        </p:sp>
        <p:sp>
          <p:nvSpPr>
            <p:cNvPr id="64146" name="Line 86"/>
            <p:cNvSpPr>
              <a:spLocks noChangeShapeType="1"/>
            </p:cNvSpPr>
            <p:nvPr/>
          </p:nvSpPr>
          <p:spPr bwMode="auto">
            <a:xfrm>
              <a:off x="2209" y="2702"/>
              <a:ext cx="1" cy="2"/>
            </a:xfrm>
            <a:prstGeom prst="line">
              <a:avLst/>
            </a:prstGeom>
            <a:noFill/>
            <a:ln w="28575">
              <a:solidFill>
                <a:schemeClr val="tx1"/>
              </a:solidFill>
              <a:round/>
              <a:headEnd/>
              <a:tailEnd/>
            </a:ln>
          </p:spPr>
          <p:txBody>
            <a:bodyPr/>
            <a:lstStyle/>
            <a:p>
              <a:endParaRPr lang="en-US" sz="2133"/>
            </a:p>
          </p:txBody>
        </p:sp>
        <p:sp>
          <p:nvSpPr>
            <p:cNvPr id="64147" name="Line 87"/>
            <p:cNvSpPr>
              <a:spLocks noChangeShapeType="1"/>
            </p:cNvSpPr>
            <p:nvPr/>
          </p:nvSpPr>
          <p:spPr bwMode="auto">
            <a:xfrm>
              <a:off x="2210" y="2704"/>
              <a:ext cx="1" cy="2"/>
            </a:xfrm>
            <a:prstGeom prst="line">
              <a:avLst/>
            </a:prstGeom>
            <a:noFill/>
            <a:ln w="28575">
              <a:solidFill>
                <a:schemeClr val="tx1"/>
              </a:solidFill>
              <a:round/>
              <a:headEnd/>
              <a:tailEnd/>
            </a:ln>
          </p:spPr>
          <p:txBody>
            <a:bodyPr/>
            <a:lstStyle/>
            <a:p>
              <a:endParaRPr lang="en-US" sz="2133"/>
            </a:p>
          </p:txBody>
        </p:sp>
        <p:sp>
          <p:nvSpPr>
            <p:cNvPr id="64148" name="Line 88"/>
            <p:cNvSpPr>
              <a:spLocks noChangeShapeType="1"/>
            </p:cNvSpPr>
            <p:nvPr/>
          </p:nvSpPr>
          <p:spPr bwMode="auto">
            <a:xfrm>
              <a:off x="2211" y="2706"/>
              <a:ext cx="1" cy="2"/>
            </a:xfrm>
            <a:prstGeom prst="line">
              <a:avLst/>
            </a:prstGeom>
            <a:noFill/>
            <a:ln w="28575">
              <a:solidFill>
                <a:schemeClr val="tx1"/>
              </a:solidFill>
              <a:round/>
              <a:headEnd/>
              <a:tailEnd/>
            </a:ln>
          </p:spPr>
          <p:txBody>
            <a:bodyPr/>
            <a:lstStyle/>
            <a:p>
              <a:endParaRPr lang="en-US" sz="2133"/>
            </a:p>
          </p:txBody>
        </p:sp>
        <p:sp>
          <p:nvSpPr>
            <p:cNvPr id="64149" name="Line 89"/>
            <p:cNvSpPr>
              <a:spLocks noChangeShapeType="1"/>
            </p:cNvSpPr>
            <p:nvPr/>
          </p:nvSpPr>
          <p:spPr bwMode="auto">
            <a:xfrm>
              <a:off x="2212" y="2708"/>
              <a:ext cx="1" cy="2"/>
            </a:xfrm>
            <a:prstGeom prst="line">
              <a:avLst/>
            </a:prstGeom>
            <a:noFill/>
            <a:ln w="28575">
              <a:solidFill>
                <a:schemeClr val="tx1"/>
              </a:solidFill>
              <a:round/>
              <a:headEnd/>
              <a:tailEnd/>
            </a:ln>
          </p:spPr>
          <p:txBody>
            <a:bodyPr/>
            <a:lstStyle/>
            <a:p>
              <a:endParaRPr lang="en-US" sz="2133"/>
            </a:p>
          </p:txBody>
        </p:sp>
        <p:sp>
          <p:nvSpPr>
            <p:cNvPr id="64150" name="Line 90"/>
            <p:cNvSpPr>
              <a:spLocks noChangeShapeType="1"/>
            </p:cNvSpPr>
            <p:nvPr/>
          </p:nvSpPr>
          <p:spPr bwMode="auto">
            <a:xfrm>
              <a:off x="2213" y="2710"/>
              <a:ext cx="1" cy="1"/>
            </a:xfrm>
            <a:prstGeom prst="line">
              <a:avLst/>
            </a:prstGeom>
            <a:noFill/>
            <a:ln w="28575">
              <a:solidFill>
                <a:schemeClr val="tx1"/>
              </a:solidFill>
              <a:round/>
              <a:headEnd/>
              <a:tailEnd/>
            </a:ln>
          </p:spPr>
          <p:txBody>
            <a:bodyPr/>
            <a:lstStyle/>
            <a:p>
              <a:endParaRPr lang="en-US" sz="2133"/>
            </a:p>
          </p:txBody>
        </p:sp>
        <p:sp>
          <p:nvSpPr>
            <p:cNvPr id="64151" name="Line 91"/>
            <p:cNvSpPr>
              <a:spLocks noChangeShapeType="1"/>
            </p:cNvSpPr>
            <p:nvPr/>
          </p:nvSpPr>
          <p:spPr bwMode="auto">
            <a:xfrm>
              <a:off x="2214" y="2711"/>
              <a:ext cx="2" cy="2"/>
            </a:xfrm>
            <a:prstGeom prst="line">
              <a:avLst/>
            </a:prstGeom>
            <a:noFill/>
            <a:ln w="28575">
              <a:solidFill>
                <a:schemeClr val="tx1"/>
              </a:solidFill>
              <a:round/>
              <a:headEnd/>
              <a:tailEnd/>
            </a:ln>
          </p:spPr>
          <p:txBody>
            <a:bodyPr/>
            <a:lstStyle/>
            <a:p>
              <a:endParaRPr lang="en-US" sz="2133"/>
            </a:p>
          </p:txBody>
        </p:sp>
        <p:sp>
          <p:nvSpPr>
            <p:cNvPr id="64152" name="Line 92"/>
            <p:cNvSpPr>
              <a:spLocks noChangeShapeType="1"/>
            </p:cNvSpPr>
            <p:nvPr/>
          </p:nvSpPr>
          <p:spPr bwMode="auto">
            <a:xfrm>
              <a:off x="2216" y="2713"/>
              <a:ext cx="1" cy="2"/>
            </a:xfrm>
            <a:prstGeom prst="line">
              <a:avLst/>
            </a:prstGeom>
            <a:noFill/>
            <a:ln w="28575">
              <a:solidFill>
                <a:schemeClr val="tx1"/>
              </a:solidFill>
              <a:round/>
              <a:headEnd/>
              <a:tailEnd/>
            </a:ln>
          </p:spPr>
          <p:txBody>
            <a:bodyPr/>
            <a:lstStyle/>
            <a:p>
              <a:endParaRPr lang="en-US" sz="2133"/>
            </a:p>
          </p:txBody>
        </p:sp>
        <p:sp>
          <p:nvSpPr>
            <p:cNvPr id="64153" name="Line 93"/>
            <p:cNvSpPr>
              <a:spLocks noChangeShapeType="1"/>
            </p:cNvSpPr>
            <p:nvPr/>
          </p:nvSpPr>
          <p:spPr bwMode="auto">
            <a:xfrm>
              <a:off x="2217" y="2715"/>
              <a:ext cx="2" cy="1"/>
            </a:xfrm>
            <a:prstGeom prst="line">
              <a:avLst/>
            </a:prstGeom>
            <a:noFill/>
            <a:ln w="28575">
              <a:solidFill>
                <a:schemeClr val="tx1"/>
              </a:solidFill>
              <a:round/>
              <a:headEnd/>
              <a:tailEnd/>
            </a:ln>
          </p:spPr>
          <p:txBody>
            <a:bodyPr/>
            <a:lstStyle/>
            <a:p>
              <a:endParaRPr lang="en-US" sz="2133"/>
            </a:p>
          </p:txBody>
        </p:sp>
        <p:sp>
          <p:nvSpPr>
            <p:cNvPr id="64154" name="Line 94"/>
            <p:cNvSpPr>
              <a:spLocks noChangeShapeType="1"/>
            </p:cNvSpPr>
            <p:nvPr/>
          </p:nvSpPr>
          <p:spPr bwMode="auto">
            <a:xfrm>
              <a:off x="2219" y="2716"/>
              <a:ext cx="2" cy="1"/>
            </a:xfrm>
            <a:prstGeom prst="line">
              <a:avLst/>
            </a:prstGeom>
            <a:noFill/>
            <a:ln w="28575">
              <a:solidFill>
                <a:schemeClr val="tx1"/>
              </a:solidFill>
              <a:round/>
              <a:headEnd/>
              <a:tailEnd/>
            </a:ln>
          </p:spPr>
          <p:txBody>
            <a:bodyPr/>
            <a:lstStyle/>
            <a:p>
              <a:endParaRPr lang="en-US" sz="2133"/>
            </a:p>
          </p:txBody>
        </p:sp>
        <p:sp>
          <p:nvSpPr>
            <p:cNvPr id="64155" name="Line 95"/>
            <p:cNvSpPr>
              <a:spLocks noChangeShapeType="1"/>
            </p:cNvSpPr>
            <p:nvPr/>
          </p:nvSpPr>
          <p:spPr bwMode="auto">
            <a:xfrm>
              <a:off x="2221" y="2717"/>
              <a:ext cx="2" cy="2"/>
            </a:xfrm>
            <a:prstGeom prst="line">
              <a:avLst/>
            </a:prstGeom>
            <a:noFill/>
            <a:ln w="28575">
              <a:solidFill>
                <a:schemeClr val="tx1"/>
              </a:solidFill>
              <a:round/>
              <a:headEnd/>
              <a:tailEnd/>
            </a:ln>
          </p:spPr>
          <p:txBody>
            <a:bodyPr/>
            <a:lstStyle/>
            <a:p>
              <a:endParaRPr lang="en-US" sz="2133"/>
            </a:p>
          </p:txBody>
        </p:sp>
        <p:sp>
          <p:nvSpPr>
            <p:cNvPr id="64156" name="Line 96"/>
            <p:cNvSpPr>
              <a:spLocks noChangeShapeType="1"/>
            </p:cNvSpPr>
            <p:nvPr/>
          </p:nvSpPr>
          <p:spPr bwMode="auto">
            <a:xfrm>
              <a:off x="2223" y="2719"/>
              <a:ext cx="2" cy="1"/>
            </a:xfrm>
            <a:prstGeom prst="line">
              <a:avLst/>
            </a:prstGeom>
            <a:noFill/>
            <a:ln w="28575">
              <a:solidFill>
                <a:schemeClr val="tx1"/>
              </a:solidFill>
              <a:round/>
              <a:headEnd/>
              <a:tailEnd/>
            </a:ln>
          </p:spPr>
          <p:txBody>
            <a:bodyPr/>
            <a:lstStyle/>
            <a:p>
              <a:endParaRPr lang="en-US" sz="2133"/>
            </a:p>
          </p:txBody>
        </p:sp>
        <p:sp>
          <p:nvSpPr>
            <p:cNvPr id="64157" name="Line 97"/>
            <p:cNvSpPr>
              <a:spLocks noChangeShapeType="1"/>
            </p:cNvSpPr>
            <p:nvPr/>
          </p:nvSpPr>
          <p:spPr bwMode="auto">
            <a:xfrm>
              <a:off x="2225" y="2720"/>
              <a:ext cx="2" cy="1"/>
            </a:xfrm>
            <a:prstGeom prst="line">
              <a:avLst/>
            </a:prstGeom>
            <a:noFill/>
            <a:ln w="28575">
              <a:solidFill>
                <a:schemeClr val="tx1"/>
              </a:solidFill>
              <a:round/>
              <a:headEnd/>
              <a:tailEnd/>
            </a:ln>
          </p:spPr>
          <p:txBody>
            <a:bodyPr/>
            <a:lstStyle/>
            <a:p>
              <a:endParaRPr lang="en-US" sz="2133"/>
            </a:p>
          </p:txBody>
        </p:sp>
        <p:sp>
          <p:nvSpPr>
            <p:cNvPr id="64158" name="Line 98"/>
            <p:cNvSpPr>
              <a:spLocks noChangeShapeType="1"/>
            </p:cNvSpPr>
            <p:nvPr/>
          </p:nvSpPr>
          <p:spPr bwMode="auto">
            <a:xfrm>
              <a:off x="2227" y="2720"/>
              <a:ext cx="3" cy="1"/>
            </a:xfrm>
            <a:prstGeom prst="line">
              <a:avLst/>
            </a:prstGeom>
            <a:noFill/>
            <a:ln w="28575">
              <a:solidFill>
                <a:schemeClr val="tx1"/>
              </a:solidFill>
              <a:round/>
              <a:headEnd/>
              <a:tailEnd/>
            </a:ln>
          </p:spPr>
          <p:txBody>
            <a:bodyPr/>
            <a:lstStyle/>
            <a:p>
              <a:endParaRPr lang="en-US" sz="2133"/>
            </a:p>
          </p:txBody>
        </p:sp>
        <p:sp>
          <p:nvSpPr>
            <p:cNvPr id="64159" name="Line 99"/>
            <p:cNvSpPr>
              <a:spLocks noChangeShapeType="1"/>
            </p:cNvSpPr>
            <p:nvPr/>
          </p:nvSpPr>
          <p:spPr bwMode="auto">
            <a:xfrm>
              <a:off x="2230" y="2721"/>
              <a:ext cx="2" cy="1"/>
            </a:xfrm>
            <a:prstGeom prst="line">
              <a:avLst/>
            </a:prstGeom>
            <a:noFill/>
            <a:ln w="28575">
              <a:solidFill>
                <a:schemeClr val="tx1"/>
              </a:solidFill>
              <a:round/>
              <a:headEnd/>
              <a:tailEnd/>
            </a:ln>
          </p:spPr>
          <p:txBody>
            <a:bodyPr/>
            <a:lstStyle/>
            <a:p>
              <a:endParaRPr lang="en-US" sz="2133"/>
            </a:p>
          </p:txBody>
        </p:sp>
        <p:sp>
          <p:nvSpPr>
            <p:cNvPr id="64160" name="Line 100"/>
            <p:cNvSpPr>
              <a:spLocks noChangeShapeType="1"/>
            </p:cNvSpPr>
            <p:nvPr/>
          </p:nvSpPr>
          <p:spPr bwMode="auto">
            <a:xfrm>
              <a:off x="2232" y="2722"/>
              <a:ext cx="2" cy="1"/>
            </a:xfrm>
            <a:prstGeom prst="line">
              <a:avLst/>
            </a:prstGeom>
            <a:noFill/>
            <a:ln w="28575">
              <a:solidFill>
                <a:schemeClr val="tx1"/>
              </a:solidFill>
              <a:round/>
              <a:headEnd/>
              <a:tailEnd/>
            </a:ln>
          </p:spPr>
          <p:txBody>
            <a:bodyPr/>
            <a:lstStyle/>
            <a:p>
              <a:endParaRPr lang="en-US" sz="2133"/>
            </a:p>
          </p:txBody>
        </p:sp>
        <p:sp>
          <p:nvSpPr>
            <p:cNvPr id="64161" name="Line 101"/>
            <p:cNvSpPr>
              <a:spLocks noChangeShapeType="1"/>
            </p:cNvSpPr>
            <p:nvPr/>
          </p:nvSpPr>
          <p:spPr bwMode="auto">
            <a:xfrm>
              <a:off x="2234" y="2722"/>
              <a:ext cx="3" cy="1"/>
            </a:xfrm>
            <a:prstGeom prst="line">
              <a:avLst/>
            </a:prstGeom>
            <a:noFill/>
            <a:ln w="28575">
              <a:solidFill>
                <a:schemeClr val="tx1"/>
              </a:solidFill>
              <a:round/>
              <a:headEnd/>
              <a:tailEnd/>
            </a:ln>
          </p:spPr>
          <p:txBody>
            <a:bodyPr/>
            <a:lstStyle/>
            <a:p>
              <a:endParaRPr lang="en-US" sz="2133"/>
            </a:p>
          </p:txBody>
        </p:sp>
        <p:sp>
          <p:nvSpPr>
            <p:cNvPr id="64162" name="Line 102"/>
            <p:cNvSpPr>
              <a:spLocks noChangeShapeType="1"/>
            </p:cNvSpPr>
            <p:nvPr/>
          </p:nvSpPr>
          <p:spPr bwMode="auto">
            <a:xfrm>
              <a:off x="2237" y="2722"/>
              <a:ext cx="2" cy="1"/>
            </a:xfrm>
            <a:prstGeom prst="line">
              <a:avLst/>
            </a:prstGeom>
            <a:noFill/>
            <a:ln w="28575">
              <a:solidFill>
                <a:schemeClr val="tx1"/>
              </a:solidFill>
              <a:round/>
              <a:headEnd/>
              <a:tailEnd/>
            </a:ln>
          </p:spPr>
          <p:txBody>
            <a:bodyPr/>
            <a:lstStyle/>
            <a:p>
              <a:endParaRPr lang="en-US" sz="2133"/>
            </a:p>
          </p:txBody>
        </p:sp>
        <p:sp>
          <p:nvSpPr>
            <p:cNvPr id="64163" name="Line 103"/>
            <p:cNvSpPr>
              <a:spLocks noChangeShapeType="1"/>
            </p:cNvSpPr>
            <p:nvPr/>
          </p:nvSpPr>
          <p:spPr bwMode="auto">
            <a:xfrm flipV="1">
              <a:off x="2239" y="2722"/>
              <a:ext cx="2" cy="1"/>
            </a:xfrm>
            <a:prstGeom prst="line">
              <a:avLst/>
            </a:prstGeom>
            <a:noFill/>
            <a:ln w="28575">
              <a:solidFill>
                <a:schemeClr val="tx1"/>
              </a:solidFill>
              <a:round/>
              <a:headEnd/>
              <a:tailEnd/>
            </a:ln>
          </p:spPr>
          <p:txBody>
            <a:bodyPr/>
            <a:lstStyle/>
            <a:p>
              <a:endParaRPr lang="en-US" sz="2133"/>
            </a:p>
          </p:txBody>
        </p:sp>
        <p:sp>
          <p:nvSpPr>
            <p:cNvPr id="64164" name="Line 104"/>
            <p:cNvSpPr>
              <a:spLocks noChangeShapeType="1"/>
            </p:cNvSpPr>
            <p:nvPr/>
          </p:nvSpPr>
          <p:spPr bwMode="auto">
            <a:xfrm flipV="1">
              <a:off x="2241" y="2722"/>
              <a:ext cx="3" cy="1"/>
            </a:xfrm>
            <a:prstGeom prst="line">
              <a:avLst/>
            </a:prstGeom>
            <a:noFill/>
            <a:ln w="28575">
              <a:solidFill>
                <a:schemeClr val="tx1"/>
              </a:solidFill>
              <a:round/>
              <a:headEnd/>
              <a:tailEnd/>
            </a:ln>
          </p:spPr>
          <p:txBody>
            <a:bodyPr/>
            <a:lstStyle/>
            <a:p>
              <a:endParaRPr lang="en-US" sz="2133"/>
            </a:p>
          </p:txBody>
        </p:sp>
        <p:sp>
          <p:nvSpPr>
            <p:cNvPr id="64165" name="Line 105"/>
            <p:cNvSpPr>
              <a:spLocks noChangeShapeType="1"/>
            </p:cNvSpPr>
            <p:nvPr/>
          </p:nvSpPr>
          <p:spPr bwMode="auto">
            <a:xfrm flipV="1">
              <a:off x="2244" y="2722"/>
              <a:ext cx="2" cy="1"/>
            </a:xfrm>
            <a:prstGeom prst="line">
              <a:avLst/>
            </a:prstGeom>
            <a:noFill/>
            <a:ln w="28575">
              <a:solidFill>
                <a:schemeClr val="tx1"/>
              </a:solidFill>
              <a:round/>
              <a:headEnd/>
              <a:tailEnd/>
            </a:ln>
          </p:spPr>
          <p:txBody>
            <a:bodyPr/>
            <a:lstStyle/>
            <a:p>
              <a:endParaRPr lang="en-US" sz="2133"/>
            </a:p>
          </p:txBody>
        </p:sp>
        <p:sp>
          <p:nvSpPr>
            <p:cNvPr id="64166" name="Line 106"/>
            <p:cNvSpPr>
              <a:spLocks noChangeShapeType="1"/>
            </p:cNvSpPr>
            <p:nvPr/>
          </p:nvSpPr>
          <p:spPr bwMode="auto">
            <a:xfrm flipV="1">
              <a:off x="2246" y="2721"/>
              <a:ext cx="2" cy="1"/>
            </a:xfrm>
            <a:prstGeom prst="line">
              <a:avLst/>
            </a:prstGeom>
            <a:noFill/>
            <a:ln w="28575">
              <a:solidFill>
                <a:schemeClr val="tx1"/>
              </a:solidFill>
              <a:round/>
              <a:headEnd/>
              <a:tailEnd/>
            </a:ln>
          </p:spPr>
          <p:txBody>
            <a:bodyPr/>
            <a:lstStyle/>
            <a:p>
              <a:endParaRPr lang="en-US" sz="2133"/>
            </a:p>
          </p:txBody>
        </p:sp>
        <p:sp>
          <p:nvSpPr>
            <p:cNvPr id="64167" name="Line 107"/>
            <p:cNvSpPr>
              <a:spLocks noChangeShapeType="1"/>
            </p:cNvSpPr>
            <p:nvPr/>
          </p:nvSpPr>
          <p:spPr bwMode="auto">
            <a:xfrm flipV="1">
              <a:off x="2248" y="2720"/>
              <a:ext cx="3" cy="1"/>
            </a:xfrm>
            <a:prstGeom prst="line">
              <a:avLst/>
            </a:prstGeom>
            <a:noFill/>
            <a:ln w="28575">
              <a:solidFill>
                <a:schemeClr val="tx1"/>
              </a:solidFill>
              <a:round/>
              <a:headEnd/>
              <a:tailEnd/>
            </a:ln>
          </p:spPr>
          <p:txBody>
            <a:bodyPr/>
            <a:lstStyle/>
            <a:p>
              <a:endParaRPr lang="en-US" sz="2133"/>
            </a:p>
          </p:txBody>
        </p:sp>
        <p:sp>
          <p:nvSpPr>
            <p:cNvPr id="64168" name="Line 108"/>
            <p:cNvSpPr>
              <a:spLocks noChangeShapeType="1"/>
            </p:cNvSpPr>
            <p:nvPr/>
          </p:nvSpPr>
          <p:spPr bwMode="auto">
            <a:xfrm flipV="1">
              <a:off x="2251" y="2720"/>
              <a:ext cx="2" cy="1"/>
            </a:xfrm>
            <a:prstGeom prst="line">
              <a:avLst/>
            </a:prstGeom>
            <a:noFill/>
            <a:ln w="28575">
              <a:solidFill>
                <a:schemeClr val="tx1"/>
              </a:solidFill>
              <a:round/>
              <a:headEnd/>
              <a:tailEnd/>
            </a:ln>
          </p:spPr>
          <p:txBody>
            <a:bodyPr/>
            <a:lstStyle/>
            <a:p>
              <a:endParaRPr lang="en-US" sz="2133"/>
            </a:p>
          </p:txBody>
        </p:sp>
        <p:sp>
          <p:nvSpPr>
            <p:cNvPr id="64169" name="Line 109"/>
            <p:cNvSpPr>
              <a:spLocks noChangeShapeType="1"/>
            </p:cNvSpPr>
            <p:nvPr/>
          </p:nvSpPr>
          <p:spPr bwMode="auto">
            <a:xfrm flipV="1">
              <a:off x="2253" y="2719"/>
              <a:ext cx="2" cy="1"/>
            </a:xfrm>
            <a:prstGeom prst="line">
              <a:avLst/>
            </a:prstGeom>
            <a:noFill/>
            <a:ln w="28575">
              <a:solidFill>
                <a:schemeClr val="tx1"/>
              </a:solidFill>
              <a:round/>
              <a:headEnd/>
              <a:tailEnd/>
            </a:ln>
          </p:spPr>
          <p:txBody>
            <a:bodyPr/>
            <a:lstStyle/>
            <a:p>
              <a:endParaRPr lang="en-US" sz="2133"/>
            </a:p>
          </p:txBody>
        </p:sp>
        <p:sp>
          <p:nvSpPr>
            <p:cNvPr id="64170" name="Line 110"/>
            <p:cNvSpPr>
              <a:spLocks noChangeShapeType="1"/>
            </p:cNvSpPr>
            <p:nvPr/>
          </p:nvSpPr>
          <p:spPr bwMode="auto">
            <a:xfrm flipV="1">
              <a:off x="2255" y="2717"/>
              <a:ext cx="2" cy="2"/>
            </a:xfrm>
            <a:prstGeom prst="line">
              <a:avLst/>
            </a:prstGeom>
            <a:noFill/>
            <a:ln w="28575">
              <a:solidFill>
                <a:schemeClr val="tx1"/>
              </a:solidFill>
              <a:round/>
              <a:headEnd/>
              <a:tailEnd/>
            </a:ln>
          </p:spPr>
          <p:txBody>
            <a:bodyPr/>
            <a:lstStyle/>
            <a:p>
              <a:endParaRPr lang="en-US" sz="2133"/>
            </a:p>
          </p:txBody>
        </p:sp>
        <p:sp>
          <p:nvSpPr>
            <p:cNvPr id="64171" name="Line 111"/>
            <p:cNvSpPr>
              <a:spLocks noChangeShapeType="1"/>
            </p:cNvSpPr>
            <p:nvPr/>
          </p:nvSpPr>
          <p:spPr bwMode="auto">
            <a:xfrm flipV="1">
              <a:off x="2257" y="2716"/>
              <a:ext cx="2" cy="1"/>
            </a:xfrm>
            <a:prstGeom prst="line">
              <a:avLst/>
            </a:prstGeom>
            <a:noFill/>
            <a:ln w="28575">
              <a:solidFill>
                <a:schemeClr val="tx1"/>
              </a:solidFill>
              <a:round/>
              <a:headEnd/>
              <a:tailEnd/>
            </a:ln>
          </p:spPr>
          <p:txBody>
            <a:bodyPr/>
            <a:lstStyle/>
            <a:p>
              <a:endParaRPr lang="en-US" sz="2133"/>
            </a:p>
          </p:txBody>
        </p:sp>
        <p:sp>
          <p:nvSpPr>
            <p:cNvPr id="64172" name="Line 112"/>
            <p:cNvSpPr>
              <a:spLocks noChangeShapeType="1"/>
            </p:cNvSpPr>
            <p:nvPr/>
          </p:nvSpPr>
          <p:spPr bwMode="auto">
            <a:xfrm flipV="1">
              <a:off x="2259" y="2715"/>
              <a:ext cx="2" cy="1"/>
            </a:xfrm>
            <a:prstGeom prst="line">
              <a:avLst/>
            </a:prstGeom>
            <a:noFill/>
            <a:ln w="28575">
              <a:solidFill>
                <a:schemeClr val="tx1"/>
              </a:solidFill>
              <a:round/>
              <a:headEnd/>
              <a:tailEnd/>
            </a:ln>
          </p:spPr>
          <p:txBody>
            <a:bodyPr/>
            <a:lstStyle/>
            <a:p>
              <a:endParaRPr lang="en-US" sz="2133"/>
            </a:p>
          </p:txBody>
        </p:sp>
        <p:sp>
          <p:nvSpPr>
            <p:cNvPr id="64173" name="Line 113"/>
            <p:cNvSpPr>
              <a:spLocks noChangeShapeType="1"/>
            </p:cNvSpPr>
            <p:nvPr/>
          </p:nvSpPr>
          <p:spPr bwMode="auto">
            <a:xfrm flipV="1">
              <a:off x="2261" y="2713"/>
              <a:ext cx="1" cy="2"/>
            </a:xfrm>
            <a:prstGeom prst="line">
              <a:avLst/>
            </a:prstGeom>
            <a:noFill/>
            <a:ln w="28575">
              <a:solidFill>
                <a:schemeClr val="tx1"/>
              </a:solidFill>
              <a:round/>
              <a:headEnd/>
              <a:tailEnd/>
            </a:ln>
          </p:spPr>
          <p:txBody>
            <a:bodyPr/>
            <a:lstStyle/>
            <a:p>
              <a:endParaRPr lang="en-US" sz="2133"/>
            </a:p>
          </p:txBody>
        </p:sp>
        <p:sp>
          <p:nvSpPr>
            <p:cNvPr id="64174" name="Line 114"/>
            <p:cNvSpPr>
              <a:spLocks noChangeShapeType="1"/>
            </p:cNvSpPr>
            <p:nvPr/>
          </p:nvSpPr>
          <p:spPr bwMode="auto">
            <a:xfrm flipV="1">
              <a:off x="2262" y="2711"/>
              <a:ext cx="2" cy="2"/>
            </a:xfrm>
            <a:prstGeom prst="line">
              <a:avLst/>
            </a:prstGeom>
            <a:noFill/>
            <a:ln w="28575">
              <a:solidFill>
                <a:schemeClr val="tx1"/>
              </a:solidFill>
              <a:round/>
              <a:headEnd/>
              <a:tailEnd/>
            </a:ln>
          </p:spPr>
          <p:txBody>
            <a:bodyPr/>
            <a:lstStyle/>
            <a:p>
              <a:endParaRPr lang="en-US" sz="2133"/>
            </a:p>
          </p:txBody>
        </p:sp>
        <p:sp>
          <p:nvSpPr>
            <p:cNvPr id="64175" name="Line 115"/>
            <p:cNvSpPr>
              <a:spLocks noChangeShapeType="1"/>
            </p:cNvSpPr>
            <p:nvPr/>
          </p:nvSpPr>
          <p:spPr bwMode="auto">
            <a:xfrm flipV="1">
              <a:off x="2264" y="2710"/>
              <a:ext cx="1" cy="1"/>
            </a:xfrm>
            <a:prstGeom prst="line">
              <a:avLst/>
            </a:prstGeom>
            <a:noFill/>
            <a:ln w="28575">
              <a:solidFill>
                <a:schemeClr val="tx1"/>
              </a:solidFill>
              <a:round/>
              <a:headEnd/>
              <a:tailEnd/>
            </a:ln>
          </p:spPr>
          <p:txBody>
            <a:bodyPr/>
            <a:lstStyle/>
            <a:p>
              <a:endParaRPr lang="en-US" sz="2133"/>
            </a:p>
          </p:txBody>
        </p:sp>
        <p:sp>
          <p:nvSpPr>
            <p:cNvPr id="64176" name="Line 116"/>
            <p:cNvSpPr>
              <a:spLocks noChangeShapeType="1"/>
            </p:cNvSpPr>
            <p:nvPr/>
          </p:nvSpPr>
          <p:spPr bwMode="auto">
            <a:xfrm flipV="1">
              <a:off x="2265" y="2708"/>
              <a:ext cx="1" cy="2"/>
            </a:xfrm>
            <a:prstGeom prst="line">
              <a:avLst/>
            </a:prstGeom>
            <a:noFill/>
            <a:ln w="28575">
              <a:solidFill>
                <a:schemeClr val="tx1"/>
              </a:solidFill>
              <a:round/>
              <a:headEnd/>
              <a:tailEnd/>
            </a:ln>
          </p:spPr>
          <p:txBody>
            <a:bodyPr/>
            <a:lstStyle/>
            <a:p>
              <a:endParaRPr lang="en-US" sz="2133"/>
            </a:p>
          </p:txBody>
        </p:sp>
        <p:sp>
          <p:nvSpPr>
            <p:cNvPr id="64177" name="Line 117"/>
            <p:cNvSpPr>
              <a:spLocks noChangeShapeType="1"/>
            </p:cNvSpPr>
            <p:nvPr/>
          </p:nvSpPr>
          <p:spPr bwMode="auto">
            <a:xfrm flipV="1">
              <a:off x="2266" y="2706"/>
              <a:ext cx="1" cy="2"/>
            </a:xfrm>
            <a:prstGeom prst="line">
              <a:avLst/>
            </a:prstGeom>
            <a:noFill/>
            <a:ln w="28575">
              <a:solidFill>
                <a:schemeClr val="tx1"/>
              </a:solidFill>
              <a:round/>
              <a:headEnd/>
              <a:tailEnd/>
            </a:ln>
          </p:spPr>
          <p:txBody>
            <a:bodyPr/>
            <a:lstStyle/>
            <a:p>
              <a:endParaRPr lang="en-US" sz="2133"/>
            </a:p>
          </p:txBody>
        </p:sp>
        <p:sp>
          <p:nvSpPr>
            <p:cNvPr id="64178" name="Line 118"/>
            <p:cNvSpPr>
              <a:spLocks noChangeShapeType="1"/>
            </p:cNvSpPr>
            <p:nvPr/>
          </p:nvSpPr>
          <p:spPr bwMode="auto">
            <a:xfrm flipV="1">
              <a:off x="2267" y="2704"/>
              <a:ext cx="1" cy="2"/>
            </a:xfrm>
            <a:prstGeom prst="line">
              <a:avLst/>
            </a:prstGeom>
            <a:noFill/>
            <a:ln w="28575">
              <a:solidFill>
                <a:schemeClr val="tx1"/>
              </a:solidFill>
              <a:round/>
              <a:headEnd/>
              <a:tailEnd/>
            </a:ln>
          </p:spPr>
          <p:txBody>
            <a:bodyPr/>
            <a:lstStyle/>
            <a:p>
              <a:endParaRPr lang="en-US" sz="2133"/>
            </a:p>
          </p:txBody>
        </p:sp>
        <p:sp>
          <p:nvSpPr>
            <p:cNvPr id="64179" name="Line 119"/>
            <p:cNvSpPr>
              <a:spLocks noChangeShapeType="1"/>
            </p:cNvSpPr>
            <p:nvPr/>
          </p:nvSpPr>
          <p:spPr bwMode="auto">
            <a:xfrm flipV="1">
              <a:off x="2268" y="2702"/>
              <a:ext cx="1" cy="2"/>
            </a:xfrm>
            <a:prstGeom prst="line">
              <a:avLst/>
            </a:prstGeom>
            <a:noFill/>
            <a:ln w="28575">
              <a:solidFill>
                <a:schemeClr val="tx1"/>
              </a:solidFill>
              <a:round/>
              <a:headEnd/>
              <a:tailEnd/>
            </a:ln>
          </p:spPr>
          <p:txBody>
            <a:bodyPr/>
            <a:lstStyle/>
            <a:p>
              <a:endParaRPr lang="en-US" sz="2133"/>
            </a:p>
          </p:txBody>
        </p:sp>
        <p:sp>
          <p:nvSpPr>
            <p:cNvPr id="64180" name="Line 120"/>
            <p:cNvSpPr>
              <a:spLocks noChangeShapeType="1"/>
            </p:cNvSpPr>
            <p:nvPr/>
          </p:nvSpPr>
          <p:spPr bwMode="auto">
            <a:xfrm flipV="1">
              <a:off x="2269" y="2700"/>
              <a:ext cx="1" cy="2"/>
            </a:xfrm>
            <a:prstGeom prst="line">
              <a:avLst/>
            </a:prstGeom>
            <a:noFill/>
            <a:ln w="28575">
              <a:solidFill>
                <a:schemeClr val="tx1"/>
              </a:solidFill>
              <a:round/>
              <a:headEnd/>
              <a:tailEnd/>
            </a:ln>
          </p:spPr>
          <p:txBody>
            <a:bodyPr/>
            <a:lstStyle/>
            <a:p>
              <a:endParaRPr lang="en-US" sz="2133"/>
            </a:p>
          </p:txBody>
        </p:sp>
        <p:sp>
          <p:nvSpPr>
            <p:cNvPr id="64181" name="Line 121"/>
            <p:cNvSpPr>
              <a:spLocks noChangeShapeType="1"/>
            </p:cNvSpPr>
            <p:nvPr/>
          </p:nvSpPr>
          <p:spPr bwMode="auto">
            <a:xfrm flipV="1">
              <a:off x="2269" y="2697"/>
              <a:ext cx="1" cy="3"/>
            </a:xfrm>
            <a:prstGeom prst="line">
              <a:avLst/>
            </a:prstGeom>
            <a:noFill/>
            <a:ln w="28575">
              <a:solidFill>
                <a:schemeClr val="tx1"/>
              </a:solidFill>
              <a:round/>
              <a:headEnd/>
              <a:tailEnd/>
            </a:ln>
          </p:spPr>
          <p:txBody>
            <a:bodyPr/>
            <a:lstStyle/>
            <a:p>
              <a:endParaRPr lang="en-US" sz="2133"/>
            </a:p>
          </p:txBody>
        </p:sp>
        <p:sp>
          <p:nvSpPr>
            <p:cNvPr id="64182" name="Line 122"/>
            <p:cNvSpPr>
              <a:spLocks noChangeShapeType="1"/>
            </p:cNvSpPr>
            <p:nvPr/>
          </p:nvSpPr>
          <p:spPr bwMode="auto">
            <a:xfrm flipV="1">
              <a:off x="2269" y="2695"/>
              <a:ext cx="1" cy="2"/>
            </a:xfrm>
            <a:prstGeom prst="line">
              <a:avLst/>
            </a:prstGeom>
            <a:noFill/>
            <a:ln w="28575">
              <a:solidFill>
                <a:schemeClr val="tx1"/>
              </a:solidFill>
              <a:round/>
              <a:headEnd/>
              <a:tailEnd/>
            </a:ln>
          </p:spPr>
          <p:txBody>
            <a:bodyPr/>
            <a:lstStyle/>
            <a:p>
              <a:endParaRPr lang="en-US" sz="2133"/>
            </a:p>
          </p:txBody>
        </p:sp>
        <p:sp>
          <p:nvSpPr>
            <p:cNvPr id="64183" name="Line 125"/>
            <p:cNvSpPr>
              <a:spLocks noChangeShapeType="1"/>
            </p:cNvSpPr>
            <p:nvPr/>
          </p:nvSpPr>
          <p:spPr bwMode="auto">
            <a:xfrm flipH="1">
              <a:off x="2539" y="3001"/>
              <a:ext cx="1052" cy="1"/>
            </a:xfrm>
            <a:prstGeom prst="line">
              <a:avLst/>
            </a:prstGeom>
            <a:noFill/>
            <a:ln w="28575">
              <a:solidFill>
                <a:schemeClr val="tx1"/>
              </a:solidFill>
              <a:round/>
              <a:headEnd/>
              <a:tailEnd/>
            </a:ln>
          </p:spPr>
          <p:txBody>
            <a:bodyPr/>
            <a:lstStyle/>
            <a:p>
              <a:endParaRPr lang="en-US" sz="2133"/>
            </a:p>
          </p:txBody>
        </p:sp>
        <p:sp>
          <p:nvSpPr>
            <p:cNvPr id="64184" name="Line 126"/>
            <p:cNvSpPr>
              <a:spLocks noChangeShapeType="1"/>
            </p:cNvSpPr>
            <p:nvPr/>
          </p:nvSpPr>
          <p:spPr bwMode="auto">
            <a:xfrm flipH="1">
              <a:off x="2539" y="3037"/>
              <a:ext cx="1052" cy="1"/>
            </a:xfrm>
            <a:prstGeom prst="line">
              <a:avLst/>
            </a:prstGeom>
            <a:noFill/>
            <a:ln w="28575">
              <a:solidFill>
                <a:schemeClr val="tx1"/>
              </a:solidFill>
              <a:round/>
              <a:headEnd/>
              <a:tailEnd/>
            </a:ln>
          </p:spPr>
          <p:txBody>
            <a:bodyPr/>
            <a:lstStyle/>
            <a:p>
              <a:endParaRPr lang="en-US" sz="2133"/>
            </a:p>
          </p:txBody>
        </p:sp>
        <p:sp>
          <p:nvSpPr>
            <p:cNvPr id="64185" name="Line 127"/>
            <p:cNvSpPr>
              <a:spLocks noChangeShapeType="1"/>
            </p:cNvSpPr>
            <p:nvPr/>
          </p:nvSpPr>
          <p:spPr bwMode="auto">
            <a:xfrm>
              <a:off x="2404" y="3307"/>
              <a:ext cx="1317" cy="1"/>
            </a:xfrm>
            <a:prstGeom prst="line">
              <a:avLst/>
            </a:prstGeom>
            <a:noFill/>
            <a:ln w="28575">
              <a:solidFill>
                <a:schemeClr val="tx1"/>
              </a:solidFill>
              <a:round/>
              <a:headEnd/>
              <a:tailEnd/>
            </a:ln>
          </p:spPr>
          <p:txBody>
            <a:bodyPr/>
            <a:lstStyle/>
            <a:p>
              <a:endParaRPr lang="en-US" sz="2133"/>
            </a:p>
          </p:txBody>
        </p:sp>
        <p:sp>
          <p:nvSpPr>
            <p:cNvPr id="64186" name="Line 128"/>
            <p:cNvSpPr>
              <a:spLocks noChangeShapeType="1"/>
            </p:cNvSpPr>
            <p:nvPr/>
          </p:nvSpPr>
          <p:spPr bwMode="auto">
            <a:xfrm flipV="1">
              <a:off x="2457" y="3037"/>
              <a:ext cx="1" cy="270"/>
            </a:xfrm>
            <a:prstGeom prst="line">
              <a:avLst/>
            </a:prstGeom>
            <a:noFill/>
            <a:ln w="28575">
              <a:solidFill>
                <a:schemeClr val="tx1"/>
              </a:solidFill>
              <a:round/>
              <a:headEnd/>
              <a:tailEnd/>
            </a:ln>
          </p:spPr>
          <p:txBody>
            <a:bodyPr/>
            <a:lstStyle/>
            <a:p>
              <a:endParaRPr lang="en-US" sz="2133"/>
            </a:p>
          </p:txBody>
        </p:sp>
        <p:sp>
          <p:nvSpPr>
            <p:cNvPr id="64187" name="Line 129"/>
            <p:cNvSpPr>
              <a:spLocks noChangeShapeType="1"/>
            </p:cNvSpPr>
            <p:nvPr/>
          </p:nvSpPr>
          <p:spPr bwMode="auto">
            <a:xfrm flipV="1">
              <a:off x="2042" y="3528"/>
              <a:ext cx="95" cy="4"/>
            </a:xfrm>
            <a:prstGeom prst="line">
              <a:avLst/>
            </a:prstGeom>
            <a:noFill/>
            <a:ln w="0">
              <a:solidFill>
                <a:schemeClr val="tx1"/>
              </a:solidFill>
              <a:round/>
              <a:headEnd/>
              <a:tailEnd/>
            </a:ln>
          </p:spPr>
          <p:txBody>
            <a:bodyPr/>
            <a:lstStyle/>
            <a:p>
              <a:endParaRPr lang="en-US" sz="2133"/>
            </a:p>
          </p:txBody>
        </p:sp>
        <p:sp>
          <p:nvSpPr>
            <p:cNvPr id="64188" name="Line 130"/>
            <p:cNvSpPr>
              <a:spLocks noChangeShapeType="1"/>
            </p:cNvSpPr>
            <p:nvPr/>
          </p:nvSpPr>
          <p:spPr bwMode="auto">
            <a:xfrm flipV="1">
              <a:off x="2137" y="3520"/>
              <a:ext cx="90" cy="8"/>
            </a:xfrm>
            <a:prstGeom prst="line">
              <a:avLst/>
            </a:prstGeom>
            <a:noFill/>
            <a:ln w="0">
              <a:solidFill>
                <a:schemeClr val="tx1"/>
              </a:solidFill>
              <a:round/>
              <a:headEnd/>
              <a:tailEnd/>
            </a:ln>
          </p:spPr>
          <p:txBody>
            <a:bodyPr/>
            <a:lstStyle/>
            <a:p>
              <a:endParaRPr lang="en-US" sz="2133"/>
            </a:p>
          </p:txBody>
        </p:sp>
        <p:sp>
          <p:nvSpPr>
            <p:cNvPr id="64189" name="Line 131"/>
            <p:cNvSpPr>
              <a:spLocks noChangeShapeType="1"/>
            </p:cNvSpPr>
            <p:nvPr/>
          </p:nvSpPr>
          <p:spPr bwMode="auto">
            <a:xfrm flipV="1">
              <a:off x="2227" y="3507"/>
              <a:ext cx="85" cy="13"/>
            </a:xfrm>
            <a:prstGeom prst="line">
              <a:avLst/>
            </a:prstGeom>
            <a:noFill/>
            <a:ln w="0">
              <a:solidFill>
                <a:schemeClr val="tx1"/>
              </a:solidFill>
              <a:round/>
              <a:headEnd/>
              <a:tailEnd/>
            </a:ln>
          </p:spPr>
          <p:txBody>
            <a:bodyPr/>
            <a:lstStyle/>
            <a:p>
              <a:endParaRPr lang="en-US" sz="2133"/>
            </a:p>
          </p:txBody>
        </p:sp>
        <p:sp>
          <p:nvSpPr>
            <p:cNvPr id="64190" name="Line 132"/>
            <p:cNvSpPr>
              <a:spLocks noChangeShapeType="1"/>
            </p:cNvSpPr>
            <p:nvPr/>
          </p:nvSpPr>
          <p:spPr bwMode="auto">
            <a:xfrm flipV="1">
              <a:off x="2312" y="3490"/>
              <a:ext cx="78" cy="17"/>
            </a:xfrm>
            <a:prstGeom prst="line">
              <a:avLst/>
            </a:prstGeom>
            <a:noFill/>
            <a:ln w="0">
              <a:solidFill>
                <a:schemeClr val="tx1"/>
              </a:solidFill>
              <a:round/>
              <a:headEnd/>
              <a:tailEnd/>
            </a:ln>
          </p:spPr>
          <p:txBody>
            <a:bodyPr/>
            <a:lstStyle/>
            <a:p>
              <a:endParaRPr lang="en-US" sz="2133"/>
            </a:p>
          </p:txBody>
        </p:sp>
        <p:sp>
          <p:nvSpPr>
            <p:cNvPr id="64191" name="Line 133"/>
            <p:cNvSpPr>
              <a:spLocks noChangeShapeType="1"/>
            </p:cNvSpPr>
            <p:nvPr/>
          </p:nvSpPr>
          <p:spPr bwMode="auto">
            <a:xfrm flipV="1">
              <a:off x="2390" y="3469"/>
              <a:ext cx="73" cy="21"/>
            </a:xfrm>
            <a:prstGeom prst="line">
              <a:avLst/>
            </a:prstGeom>
            <a:noFill/>
            <a:ln w="0">
              <a:solidFill>
                <a:schemeClr val="tx1"/>
              </a:solidFill>
              <a:round/>
              <a:headEnd/>
              <a:tailEnd/>
            </a:ln>
          </p:spPr>
          <p:txBody>
            <a:bodyPr/>
            <a:lstStyle/>
            <a:p>
              <a:endParaRPr lang="en-US" sz="2133"/>
            </a:p>
          </p:txBody>
        </p:sp>
        <p:sp>
          <p:nvSpPr>
            <p:cNvPr id="64192" name="Line 134"/>
            <p:cNvSpPr>
              <a:spLocks noChangeShapeType="1"/>
            </p:cNvSpPr>
            <p:nvPr/>
          </p:nvSpPr>
          <p:spPr bwMode="auto">
            <a:xfrm flipV="1">
              <a:off x="2463" y="3443"/>
              <a:ext cx="67" cy="26"/>
            </a:xfrm>
            <a:prstGeom prst="line">
              <a:avLst/>
            </a:prstGeom>
            <a:noFill/>
            <a:ln w="0">
              <a:solidFill>
                <a:schemeClr val="tx1"/>
              </a:solidFill>
              <a:round/>
              <a:headEnd/>
              <a:tailEnd/>
            </a:ln>
          </p:spPr>
          <p:txBody>
            <a:bodyPr/>
            <a:lstStyle/>
            <a:p>
              <a:endParaRPr lang="en-US" sz="2133"/>
            </a:p>
          </p:txBody>
        </p:sp>
        <p:sp>
          <p:nvSpPr>
            <p:cNvPr id="64193" name="Line 135"/>
            <p:cNvSpPr>
              <a:spLocks noChangeShapeType="1"/>
            </p:cNvSpPr>
            <p:nvPr/>
          </p:nvSpPr>
          <p:spPr bwMode="auto">
            <a:xfrm flipV="1">
              <a:off x="2530" y="3413"/>
              <a:ext cx="61" cy="30"/>
            </a:xfrm>
            <a:prstGeom prst="line">
              <a:avLst/>
            </a:prstGeom>
            <a:noFill/>
            <a:ln w="0">
              <a:solidFill>
                <a:schemeClr val="tx1"/>
              </a:solidFill>
              <a:round/>
              <a:headEnd/>
              <a:tailEnd/>
            </a:ln>
          </p:spPr>
          <p:txBody>
            <a:bodyPr/>
            <a:lstStyle/>
            <a:p>
              <a:endParaRPr lang="en-US" sz="2133"/>
            </a:p>
          </p:txBody>
        </p:sp>
        <p:sp>
          <p:nvSpPr>
            <p:cNvPr id="64194" name="Line 136"/>
            <p:cNvSpPr>
              <a:spLocks noChangeShapeType="1"/>
            </p:cNvSpPr>
            <p:nvPr/>
          </p:nvSpPr>
          <p:spPr bwMode="auto">
            <a:xfrm flipV="1">
              <a:off x="2591" y="3379"/>
              <a:ext cx="56" cy="34"/>
            </a:xfrm>
            <a:prstGeom prst="line">
              <a:avLst/>
            </a:prstGeom>
            <a:noFill/>
            <a:ln w="0">
              <a:solidFill>
                <a:schemeClr val="tx1"/>
              </a:solidFill>
              <a:round/>
              <a:headEnd/>
              <a:tailEnd/>
            </a:ln>
          </p:spPr>
          <p:txBody>
            <a:bodyPr/>
            <a:lstStyle/>
            <a:p>
              <a:endParaRPr lang="en-US" sz="2133"/>
            </a:p>
          </p:txBody>
        </p:sp>
        <p:sp>
          <p:nvSpPr>
            <p:cNvPr id="64195" name="Line 137"/>
            <p:cNvSpPr>
              <a:spLocks noChangeShapeType="1"/>
            </p:cNvSpPr>
            <p:nvPr/>
          </p:nvSpPr>
          <p:spPr bwMode="auto">
            <a:xfrm flipV="1">
              <a:off x="2647" y="3342"/>
              <a:ext cx="49" cy="37"/>
            </a:xfrm>
            <a:prstGeom prst="line">
              <a:avLst/>
            </a:prstGeom>
            <a:noFill/>
            <a:ln w="0">
              <a:solidFill>
                <a:schemeClr val="tx1"/>
              </a:solidFill>
              <a:round/>
              <a:headEnd/>
              <a:tailEnd/>
            </a:ln>
          </p:spPr>
          <p:txBody>
            <a:bodyPr/>
            <a:lstStyle/>
            <a:p>
              <a:endParaRPr lang="en-US" sz="2133"/>
            </a:p>
          </p:txBody>
        </p:sp>
        <p:sp>
          <p:nvSpPr>
            <p:cNvPr id="64196" name="Line 138"/>
            <p:cNvSpPr>
              <a:spLocks noChangeShapeType="1"/>
            </p:cNvSpPr>
            <p:nvPr/>
          </p:nvSpPr>
          <p:spPr bwMode="auto">
            <a:xfrm flipV="1">
              <a:off x="2696" y="3304"/>
              <a:ext cx="44" cy="38"/>
            </a:xfrm>
            <a:prstGeom prst="line">
              <a:avLst/>
            </a:prstGeom>
            <a:noFill/>
            <a:ln w="0">
              <a:solidFill>
                <a:schemeClr val="tx1"/>
              </a:solidFill>
              <a:round/>
              <a:headEnd/>
              <a:tailEnd/>
            </a:ln>
          </p:spPr>
          <p:txBody>
            <a:bodyPr/>
            <a:lstStyle/>
            <a:p>
              <a:endParaRPr lang="en-US" sz="2133"/>
            </a:p>
          </p:txBody>
        </p:sp>
        <p:sp>
          <p:nvSpPr>
            <p:cNvPr id="64197" name="Line 139"/>
            <p:cNvSpPr>
              <a:spLocks noChangeShapeType="1"/>
            </p:cNvSpPr>
            <p:nvPr/>
          </p:nvSpPr>
          <p:spPr bwMode="auto">
            <a:xfrm flipV="1">
              <a:off x="2740" y="3264"/>
              <a:ext cx="36" cy="40"/>
            </a:xfrm>
            <a:prstGeom prst="line">
              <a:avLst/>
            </a:prstGeom>
            <a:noFill/>
            <a:ln w="0">
              <a:solidFill>
                <a:schemeClr val="tx1"/>
              </a:solidFill>
              <a:round/>
              <a:headEnd/>
              <a:tailEnd/>
            </a:ln>
          </p:spPr>
          <p:txBody>
            <a:bodyPr/>
            <a:lstStyle/>
            <a:p>
              <a:endParaRPr lang="en-US" sz="2133"/>
            </a:p>
          </p:txBody>
        </p:sp>
        <p:sp>
          <p:nvSpPr>
            <p:cNvPr id="64198" name="Line 140"/>
            <p:cNvSpPr>
              <a:spLocks noChangeShapeType="1"/>
            </p:cNvSpPr>
            <p:nvPr/>
          </p:nvSpPr>
          <p:spPr bwMode="auto">
            <a:xfrm flipV="1">
              <a:off x="2776" y="3222"/>
              <a:ext cx="31" cy="42"/>
            </a:xfrm>
            <a:prstGeom prst="line">
              <a:avLst/>
            </a:prstGeom>
            <a:noFill/>
            <a:ln w="0">
              <a:solidFill>
                <a:schemeClr val="tx1"/>
              </a:solidFill>
              <a:round/>
              <a:headEnd/>
              <a:tailEnd/>
            </a:ln>
          </p:spPr>
          <p:txBody>
            <a:bodyPr/>
            <a:lstStyle/>
            <a:p>
              <a:endParaRPr lang="en-US" sz="2133"/>
            </a:p>
          </p:txBody>
        </p:sp>
        <p:sp>
          <p:nvSpPr>
            <p:cNvPr id="64199" name="Line 141"/>
            <p:cNvSpPr>
              <a:spLocks noChangeShapeType="1"/>
            </p:cNvSpPr>
            <p:nvPr/>
          </p:nvSpPr>
          <p:spPr bwMode="auto">
            <a:xfrm flipV="1">
              <a:off x="2807" y="3178"/>
              <a:ext cx="24" cy="44"/>
            </a:xfrm>
            <a:prstGeom prst="line">
              <a:avLst/>
            </a:prstGeom>
            <a:noFill/>
            <a:ln w="0">
              <a:solidFill>
                <a:schemeClr val="tx1"/>
              </a:solidFill>
              <a:round/>
              <a:headEnd/>
              <a:tailEnd/>
            </a:ln>
          </p:spPr>
          <p:txBody>
            <a:bodyPr/>
            <a:lstStyle/>
            <a:p>
              <a:endParaRPr lang="en-US" sz="2133"/>
            </a:p>
          </p:txBody>
        </p:sp>
        <p:sp>
          <p:nvSpPr>
            <p:cNvPr id="64200" name="Line 142"/>
            <p:cNvSpPr>
              <a:spLocks noChangeShapeType="1"/>
            </p:cNvSpPr>
            <p:nvPr/>
          </p:nvSpPr>
          <p:spPr bwMode="auto">
            <a:xfrm flipV="1">
              <a:off x="2831" y="3133"/>
              <a:ext cx="18" cy="45"/>
            </a:xfrm>
            <a:prstGeom prst="line">
              <a:avLst/>
            </a:prstGeom>
            <a:noFill/>
            <a:ln w="0">
              <a:solidFill>
                <a:schemeClr val="tx1"/>
              </a:solidFill>
              <a:round/>
              <a:headEnd/>
              <a:tailEnd/>
            </a:ln>
          </p:spPr>
          <p:txBody>
            <a:bodyPr/>
            <a:lstStyle/>
            <a:p>
              <a:endParaRPr lang="en-US" sz="2133"/>
            </a:p>
          </p:txBody>
        </p:sp>
        <p:sp>
          <p:nvSpPr>
            <p:cNvPr id="64201" name="Line 143"/>
            <p:cNvSpPr>
              <a:spLocks noChangeShapeType="1"/>
            </p:cNvSpPr>
            <p:nvPr/>
          </p:nvSpPr>
          <p:spPr bwMode="auto">
            <a:xfrm flipV="1">
              <a:off x="2849" y="3087"/>
              <a:ext cx="11" cy="46"/>
            </a:xfrm>
            <a:prstGeom prst="line">
              <a:avLst/>
            </a:prstGeom>
            <a:noFill/>
            <a:ln w="0">
              <a:solidFill>
                <a:schemeClr val="tx1"/>
              </a:solidFill>
              <a:round/>
              <a:headEnd/>
              <a:tailEnd/>
            </a:ln>
          </p:spPr>
          <p:txBody>
            <a:bodyPr/>
            <a:lstStyle/>
            <a:p>
              <a:endParaRPr lang="en-US" sz="2133"/>
            </a:p>
          </p:txBody>
        </p:sp>
        <p:sp>
          <p:nvSpPr>
            <p:cNvPr id="64202" name="Line 144"/>
            <p:cNvSpPr>
              <a:spLocks noChangeShapeType="1"/>
            </p:cNvSpPr>
            <p:nvPr/>
          </p:nvSpPr>
          <p:spPr bwMode="auto">
            <a:xfrm flipV="1">
              <a:off x="2860" y="3038"/>
              <a:ext cx="5" cy="49"/>
            </a:xfrm>
            <a:prstGeom prst="line">
              <a:avLst/>
            </a:prstGeom>
            <a:noFill/>
            <a:ln w="0">
              <a:solidFill>
                <a:schemeClr val="tx1"/>
              </a:solidFill>
              <a:round/>
              <a:headEnd/>
              <a:tailEnd/>
            </a:ln>
          </p:spPr>
          <p:txBody>
            <a:bodyPr/>
            <a:lstStyle/>
            <a:p>
              <a:endParaRPr lang="en-US" sz="2133"/>
            </a:p>
          </p:txBody>
        </p:sp>
        <p:sp>
          <p:nvSpPr>
            <p:cNvPr id="64203" name="Freeform 145"/>
            <p:cNvSpPr>
              <a:spLocks/>
            </p:cNvSpPr>
            <p:nvPr/>
          </p:nvSpPr>
          <p:spPr bwMode="auto">
            <a:xfrm>
              <a:off x="2981" y="3311"/>
              <a:ext cx="35" cy="79"/>
            </a:xfrm>
            <a:custGeom>
              <a:avLst/>
              <a:gdLst>
                <a:gd name="T0" fmla="*/ 0 w 176"/>
                <a:gd name="T1" fmla="*/ 0 h 472"/>
                <a:gd name="T2" fmla="*/ 0 w 176"/>
                <a:gd name="T3" fmla="*/ 0 h 472"/>
                <a:gd name="T4" fmla="*/ 0 w 176"/>
                <a:gd name="T5" fmla="*/ 0 h 472"/>
                <a:gd name="T6" fmla="*/ 0 w 176"/>
                <a:gd name="T7" fmla="*/ 0 h 472"/>
                <a:gd name="T8" fmla="*/ 0 60000 65536"/>
                <a:gd name="T9" fmla="*/ 0 60000 65536"/>
                <a:gd name="T10" fmla="*/ 0 60000 65536"/>
                <a:gd name="T11" fmla="*/ 0 60000 65536"/>
                <a:gd name="T12" fmla="*/ 0 w 176"/>
                <a:gd name="T13" fmla="*/ 0 h 472"/>
                <a:gd name="T14" fmla="*/ 176 w 176"/>
                <a:gd name="T15" fmla="*/ 472 h 472"/>
              </a:gdLst>
              <a:ahLst/>
              <a:cxnLst>
                <a:cxn ang="T8">
                  <a:pos x="T0" y="T1"/>
                </a:cxn>
                <a:cxn ang="T9">
                  <a:pos x="T2" y="T3"/>
                </a:cxn>
                <a:cxn ang="T10">
                  <a:pos x="T4" y="T5"/>
                </a:cxn>
                <a:cxn ang="T11">
                  <a:pos x="T6" y="T7"/>
                </a:cxn>
              </a:cxnLst>
              <a:rect l="T12" t="T13" r="T14" b="T15"/>
              <a:pathLst>
                <a:path w="176" h="472">
                  <a:moveTo>
                    <a:pt x="56" y="0"/>
                  </a:moveTo>
                  <a:lnTo>
                    <a:pt x="176" y="459"/>
                  </a:lnTo>
                  <a:lnTo>
                    <a:pt x="0" y="472"/>
                  </a:lnTo>
                  <a:lnTo>
                    <a:pt x="56" y="0"/>
                  </a:lnTo>
                  <a:close/>
                </a:path>
              </a:pathLst>
            </a:custGeom>
            <a:solidFill>
              <a:srgbClr val="FFFF00"/>
            </a:solidFill>
            <a:ln w="0">
              <a:solidFill>
                <a:schemeClr val="tx1"/>
              </a:solidFill>
              <a:round/>
              <a:headEnd/>
              <a:tailEnd/>
            </a:ln>
          </p:spPr>
          <p:txBody>
            <a:bodyPr/>
            <a:lstStyle/>
            <a:p>
              <a:endParaRPr lang="en-US" sz="2133"/>
            </a:p>
          </p:txBody>
        </p:sp>
        <p:sp>
          <p:nvSpPr>
            <p:cNvPr id="64204" name="Line 146"/>
            <p:cNvSpPr>
              <a:spLocks noChangeShapeType="1"/>
            </p:cNvSpPr>
            <p:nvPr/>
          </p:nvSpPr>
          <p:spPr bwMode="auto">
            <a:xfrm flipH="1" flipV="1">
              <a:off x="3044" y="3301"/>
              <a:ext cx="4" cy="6"/>
            </a:xfrm>
            <a:prstGeom prst="line">
              <a:avLst/>
            </a:prstGeom>
            <a:noFill/>
            <a:ln w="0">
              <a:solidFill>
                <a:schemeClr val="tx1"/>
              </a:solidFill>
              <a:round/>
              <a:headEnd/>
              <a:tailEnd/>
            </a:ln>
          </p:spPr>
          <p:txBody>
            <a:bodyPr/>
            <a:lstStyle/>
            <a:p>
              <a:endParaRPr lang="en-US" sz="2133"/>
            </a:p>
          </p:txBody>
        </p:sp>
        <p:sp>
          <p:nvSpPr>
            <p:cNvPr id="64205" name="Line 147"/>
            <p:cNvSpPr>
              <a:spLocks noChangeShapeType="1"/>
            </p:cNvSpPr>
            <p:nvPr/>
          </p:nvSpPr>
          <p:spPr bwMode="auto">
            <a:xfrm flipH="1" flipV="1">
              <a:off x="3042" y="3297"/>
              <a:ext cx="2" cy="4"/>
            </a:xfrm>
            <a:prstGeom prst="line">
              <a:avLst/>
            </a:prstGeom>
            <a:noFill/>
            <a:ln w="0">
              <a:solidFill>
                <a:schemeClr val="tx1"/>
              </a:solidFill>
              <a:round/>
              <a:headEnd/>
              <a:tailEnd/>
            </a:ln>
          </p:spPr>
          <p:txBody>
            <a:bodyPr/>
            <a:lstStyle/>
            <a:p>
              <a:endParaRPr lang="en-US" sz="2133"/>
            </a:p>
          </p:txBody>
        </p:sp>
        <p:sp>
          <p:nvSpPr>
            <p:cNvPr id="64206" name="Line 148"/>
            <p:cNvSpPr>
              <a:spLocks noChangeShapeType="1"/>
            </p:cNvSpPr>
            <p:nvPr/>
          </p:nvSpPr>
          <p:spPr bwMode="auto">
            <a:xfrm flipH="1" flipV="1">
              <a:off x="3041" y="3294"/>
              <a:ext cx="1" cy="3"/>
            </a:xfrm>
            <a:prstGeom prst="line">
              <a:avLst/>
            </a:prstGeom>
            <a:noFill/>
            <a:ln w="0">
              <a:solidFill>
                <a:schemeClr val="tx1"/>
              </a:solidFill>
              <a:round/>
              <a:headEnd/>
              <a:tailEnd/>
            </a:ln>
          </p:spPr>
          <p:txBody>
            <a:bodyPr/>
            <a:lstStyle/>
            <a:p>
              <a:endParaRPr lang="en-US" sz="2133"/>
            </a:p>
          </p:txBody>
        </p:sp>
        <p:sp>
          <p:nvSpPr>
            <p:cNvPr id="64207" name="Line 149"/>
            <p:cNvSpPr>
              <a:spLocks noChangeShapeType="1"/>
            </p:cNvSpPr>
            <p:nvPr/>
          </p:nvSpPr>
          <p:spPr bwMode="auto">
            <a:xfrm flipH="1" flipV="1">
              <a:off x="3041" y="3292"/>
              <a:ext cx="1" cy="2"/>
            </a:xfrm>
            <a:prstGeom prst="line">
              <a:avLst/>
            </a:prstGeom>
            <a:noFill/>
            <a:ln w="0">
              <a:solidFill>
                <a:schemeClr val="tx1"/>
              </a:solidFill>
              <a:round/>
              <a:headEnd/>
              <a:tailEnd/>
            </a:ln>
          </p:spPr>
          <p:txBody>
            <a:bodyPr/>
            <a:lstStyle/>
            <a:p>
              <a:endParaRPr lang="en-US" sz="2133"/>
            </a:p>
          </p:txBody>
        </p:sp>
        <p:sp>
          <p:nvSpPr>
            <p:cNvPr id="64208" name="Line 150"/>
            <p:cNvSpPr>
              <a:spLocks noChangeShapeType="1"/>
            </p:cNvSpPr>
            <p:nvPr/>
          </p:nvSpPr>
          <p:spPr bwMode="auto">
            <a:xfrm flipH="1" flipV="1">
              <a:off x="3040" y="3290"/>
              <a:ext cx="1" cy="2"/>
            </a:xfrm>
            <a:prstGeom prst="line">
              <a:avLst/>
            </a:prstGeom>
            <a:noFill/>
            <a:ln w="0">
              <a:solidFill>
                <a:schemeClr val="tx1"/>
              </a:solidFill>
              <a:round/>
              <a:headEnd/>
              <a:tailEnd/>
            </a:ln>
          </p:spPr>
          <p:txBody>
            <a:bodyPr/>
            <a:lstStyle/>
            <a:p>
              <a:endParaRPr lang="en-US" sz="2133"/>
            </a:p>
          </p:txBody>
        </p:sp>
        <p:sp>
          <p:nvSpPr>
            <p:cNvPr id="64209" name="Line 151"/>
            <p:cNvSpPr>
              <a:spLocks noChangeShapeType="1"/>
            </p:cNvSpPr>
            <p:nvPr/>
          </p:nvSpPr>
          <p:spPr bwMode="auto">
            <a:xfrm flipH="1" flipV="1">
              <a:off x="3040" y="3289"/>
              <a:ext cx="1" cy="1"/>
            </a:xfrm>
            <a:prstGeom prst="line">
              <a:avLst/>
            </a:prstGeom>
            <a:noFill/>
            <a:ln w="0">
              <a:solidFill>
                <a:schemeClr val="tx1"/>
              </a:solidFill>
              <a:round/>
              <a:headEnd/>
              <a:tailEnd/>
            </a:ln>
          </p:spPr>
          <p:txBody>
            <a:bodyPr/>
            <a:lstStyle/>
            <a:p>
              <a:endParaRPr lang="en-US" sz="2133"/>
            </a:p>
          </p:txBody>
        </p:sp>
        <p:sp>
          <p:nvSpPr>
            <p:cNvPr id="64210" name="Line 152"/>
            <p:cNvSpPr>
              <a:spLocks noChangeShapeType="1"/>
            </p:cNvSpPr>
            <p:nvPr/>
          </p:nvSpPr>
          <p:spPr bwMode="auto">
            <a:xfrm flipV="1">
              <a:off x="3040" y="3288"/>
              <a:ext cx="1" cy="1"/>
            </a:xfrm>
            <a:prstGeom prst="line">
              <a:avLst/>
            </a:prstGeom>
            <a:noFill/>
            <a:ln w="0">
              <a:solidFill>
                <a:schemeClr val="tx1"/>
              </a:solidFill>
              <a:round/>
              <a:headEnd/>
              <a:tailEnd/>
            </a:ln>
          </p:spPr>
          <p:txBody>
            <a:bodyPr/>
            <a:lstStyle/>
            <a:p>
              <a:endParaRPr lang="en-US" sz="2133"/>
            </a:p>
          </p:txBody>
        </p:sp>
        <p:sp>
          <p:nvSpPr>
            <p:cNvPr id="64211" name="Line 153"/>
            <p:cNvSpPr>
              <a:spLocks noChangeShapeType="1"/>
            </p:cNvSpPr>
            <p:nvPr/>
          </p:nvSpPr>
          <p:spPr bwMode="auto">
            <a:xfrm flipV="1">
              <a:off x="3040" y="3287"/>
              <a:ext cx="1" cy="1"/>
            </a:xfrm>
            <a:prstGeom prst="line">
              <a:avLst/>
            </a:prstGeom>
            <a:noFill/>
            <a:ln w="0">
              <a:solidFill>
                <a:schemeClr val="tx1"/>
              </a:solidFill>
              <a:round/>
              <a:headEnd/>
              <a:tailEnd/>
            </a:ln>
          </p:spPr>
          <p:txBody>
            <a:bodyPr/>
            <a:lstStyle/>
            <a:p>
              <a:endParaRPr lang="en-US" sz="2133"/>
            </a:p>
          </p:txBody>
        </p:sp>
        <p:sp>
          <p:nvSpPr>
            <p:cNvPr id="64212" name="Line 154"/>
            <p:cNvSpPr>
              <a:spLocks noChangeShapeType="1"/>
            </p:cNvSpPr>
            <p:nvPr/>
          </p:nvSpPr>
          <p:spPr bwMode="auto">
            <a:xfrm flipV="1">
              <a:off x="3041" y="3287"/>
              <a:ext cx="1" cy="1"/>
            </a:xfrm>
            <a:prstGeom prst="line">
              <a:avLst/>
            </a:prstGeom>
            <a:noFill/>
            <a:ln w="0">
              <a:solidFill>
                <a:schemeClr val="tx1"/>
              </a:solidFill>
              <a:round/>
              <a:headEnd/>
              <a:tailEnd/>
            </a:ln>
          </p:spPr>
          <p:txBody>
            <a:bodyPr/>
            <a:lstStyle/>
            <a:p>
              <a:endParaRPr lang="en-US" sz="2133"/>
            </a:p>
          </p:txBody>
        </p:sp>
        <p:sp>
          <p:nvSpPr>
            <p:cNvPr id="64213" name="Line 155"/>
            <p:cNvSpPr>
              <a:spLocks noChangeShapeType="1"/>
            </p:cNvSpPr>
            <p:nvPr/>
          </p:nvSpPr>
          <p:spPr bwMode="auto">
            <a:xfrm flipV="1">
              <a:off x="3041" y="3287"/>
              <a:ext cx="1" cy="1"/>
            </a:xfrm>
            <a:prstGeom prst="line">
              <a:avLst/>
            </a:prstGeom>
            <a:noFill/>
            <a:ln w="0">
              <a:solidFill>
                <a:schemeClr val="tx1"/>
              </a:solidFill>
              <a:round/>
              <a:headEnd/>
              <a:tailEnd/>
            </a:ln>
          </p:spPr>
          <p:txBody>
            <a:bodyPr/>
            <a:lstStyle/>
            <a:p>
              <a:endParaRPr lang="en-US" sz="2133"/>
            </a:p>
          </p:txBody>
        </p:sp>
        <p:sp>
          <p:nvSpPr>
            <p:cNvPr id="64214" name="Line 156"/>
            <p:cNvSpPr>
              <a:spLocks noChangeShapeType="1"/>
            </p:cNvSpPr>
            <p:nvPr/>
          </p:nvSpPr>
          <p:spPr bwMode="auto">
            <a:xfrm>
              <a:off x="3042" y="3287"/>
              <a:ext cx="1" cy="1"/>
            </a:xfrm>
            <a:prstGeom prst="line">
              <a:avLst/>
            </a:prstGeom>
            <a:noFill/>
            <a:ln w="0">
              <a:solidFill>
                <a:schemeClr val="tx1"/>
              </a:solidFill>
              <a:round/>
              <a:headEnd/>
              <a:tailEnd/>
            </a:ln>
          </p:spPr>
          <p:txBody>
            <a:bodyPr/>
            <a:lstStyle/>
            <a:p>
              <a:endParaRPr lang="en-US" sz="2133"/>
            </a:p>
          </p:txBody>
        </p:sp>
        <p:sp>
          <p:nvSpPr>
            <p:cNvPr id="64215" name="Line 157"/>
            <p:cNvSpPr>
              <a:spLocks noChangeShapeType="1"/>
            </p:cNvSpPr>
            <p:nvPr/>
          </p:nvSpPr>
          <p:spPr bwMode="auto">
            <a:xfrm>
              <a:off x="3043" y="3287"/>
              <a:ext cx="1" cy="1"/>
            </a:xfrm>
            <a:prstGeom prst="line">
              <a:avLst/>
            </a:prstGeom>
            <a:noFill/>
            <a:ln w="0">
              <a:solidFill>
                <a:schemeClr val="tx1"/>
              </a:solidFill>
              <a:round/>
              <a:headEnd/>
              <a:tailEnd/>
            </a:ln>
          </p:spPr>
          <p:txBody>
            <a:bodyPr/>
            <a:lstStyle/>
            <a:p>
              <a:endParaRPr lang="en-US" sz="2133"/>
            </a:p>
          </p:txBody>
        </p:sp>
        <p:sp>
          <p:nvSpPr>
            <p:cNvPr id="64216" name="Line 158"/>
            <p:cNvSpPr>
              <a:spLocks noChangeShapeType="1"/>
            </p:cNvSpPr>
            <p:nvPr/>
          </p:nvSpPr>
          <p:spPr bwMode="auto">
            <a:xfrm>
              <a:off x="3044" y="3287"/>
              <a:ext cx="1" cy="1"/>
            </a:xfrm>
            <a:prstGeom prst="line">
              <a:avLst/>
            </a:prstGeom>
            <a:noFill/>
            <a:ln w="0">
              <a:solidFill>
                <a:schemeClr val="tx1"/>
              </a:solidFill>
              <a:round/>
              <a:headEnd/>
              <a:tailEnd/>
            </a:ln>
          </p:spPr>
          <p:txBody>
            <a:bodyPr/>
            <a:lstStyle/>
            <a:p>
              <a:endParaRPr lang="en-US" sz="2133"/>
            </a:p>
          </p:txBody>
        </p:sp>
        <p:sp>
          <p:nvSpPr>
            <p:cNvPr id="64217" name="Line 159"/>
            <p:cNvSpPr>
              <a:spLocks noChangeShapeType="1"/>
            </p:cNvSpPr>
            <p:nvPr/>
          </p:nvSpPr>
          <p:spPr bwMode="auto">
            <a:xfrm>
              <a:off x="3045" y="3287"/>
              <a:ext cx="1" cy="2"/>
            </a:xfrm>
            <a:prstGeom prst="line">
              <a:avLst/>
            </a:prstGeom>
            <a:noFill/>
            <a:ln w="0">
              <a:solidFill>
                <a:schemeClr val="tx1"/>
              </a:solidFill>
              <a:round/>
              <a:headEnd/>
              <a:tailEnd/>
            </a:ln>
          </p:spPr>
          <p:txBody>
            <a:bodyPr/>
            <a:lstStyle/>
            <a:p>
              <a:endParaRPr lang="en-US" sz="2133"/>
            </a:p>
          </p:txBody>
        </p:sp>
        <p:sp>
          <p:nvSpPr>
            <p:cNvPr id="64218" name="Line 160"/>
            <p:cNvSpPr>
              <a:spLocks noChangeShapeType="1"/>
            </p:cNvSpPr>
            <p:nvPr/>
          </p:nvSpPr>
          <p:spPr bwMode="auto">
            <a:xfrm>
              <a:off x="3046" y="3289"/>
              <a:ext cx="2" cy="1"/>
            </a:xfrm>
            <a:prstGeom prst="line">
              <a:avLst/>
            </a:prstGeom>
            <a:noFill/>
            <a:ln w="0">
              <a:solidFill>
                <a:schemeClr val="tx1"/>
              </a:solidFill>
              <a:round/>
              <a:headEnd/>
              <a:tailEnd/>
            </a:ln>
          </p:spPr>
          <p:txBody>
            <a:bodyPr/>
            <a:lstStyle/>
            <a:p>
              <a:endParaRPr lang="en-US" sz="2133"/>
            </a:p>
          </p:txBody>
        </p:sp>
        <p:sp>
          <p:nvSpPr>
            <p:cNvPr id="64219" name="Line 161"/>
            <p:cNvSpPr>
              <a:spLocks noChangeShapeType="1"/>
            </p:cNvSpPr>
            <p:nvPr/>
          </p:nvSpPr>
          <p:spPr bwMode="auto">
            <a:xfrm>
              <a:off x="3048" y="3290"/>
              <a:ext cx="2" cy="2"/>
            </a:xfrm>
            <a:prstGeom prst="line">
              <a:avLst/>
            </a:prstGeom>
            <a:noFill/>
            <a:ln w="0">
              <a:solidFill>
                <a:schemeClr val="tx1"/>
              </a:solidFill>
              <a:round/>
              <a:headEnd/>
              <a:tailEnd/>
            </a:ln>
          </p:spPr>
          <p:txBody>
            <a:bodyPr/>
            <a:lstStyle/>
            <a:p>
              <a:endParaRPr lang="en-US" sz="2133"/>
            </a:p>
          </p:txBody>
        </p:sp>
        <p:sp>
          <p:nvSpPr>
            <p:cNvPr id="64220" name="Line 162"/>
            <p:cNvSpPr>
              <a:spLocks noChangeShapeType="1"/>
            </p:cNvSpPr>
            <p:nvPr/>
          </p:nvSpPr>
          <p:spPr bwMode="auto">
            <a:xfrm>
              <a:off x="3050" y="3292"/>
              <a:ext cx="3" cy="3"/>
            </a:xfrm>
            <a:prstGeom prst="line">
              <a:avLst/>
            </a:prstGeom>
            <a:noFill/>
            <a:ln w="0">
              <a:solidFill>
                <a:schemeClr val="tx1"/>
              </a:solidFill>
              <a:round/>
              <a:headEnd/>
              <a:tailEnd/>
            </a:ln>
          </p:spPr>
          <p:txBody>
            <a:bodyPr/>
            <a:lstStyle/>
            <a:p>
              <a:endParaRPr lang="en-US" sz="2133"/>
            </a:p>
          </p:txBody>
        </p:sp>
        <p:sp>
          <p:nvSpPr>
            <p:cNvPr id="64221" name="Line 163"/>
            <p:cNvSpPr>
              <a:spLocks noChangeShapeType="1"/>
            </p:cNvSpPr>
            <p:nvPr/>
          </p:nvSpPr>
          <p:spPr bwMode="auto">
            <a:xfrm>
              <a:off x="3053" y="3295"/>
              <a:ext cx="2" cy="3"/>
            </a:xfrm>
            <a:prstGeom prst="line">
              <a:avLst/>
            </a:prstGeom>
            <a:noFill/>
            <a:ln w="0">
              <a:solidFill>
                <a:schemeClr val="tx1"/>
              </a:solidFill>
              <a:round/>
              <a:headEnd/>
              <a:tailEnd/>
            </a:ln>
          </p:spPr>
          <p:txBody>
            <a:bodyPr/>
            <a:lstStyle/>
            <a:p>
              <a:endParaRPr lang="en-US" sz="2133"/>
            </a:p>
          </p:txBody>
        </p:sp>
        <p:sp>
          <p:nvSpPr>
            <p:cNvPr id="64222" name="Line 164"/>
            <p:cNvSpPr>
              <a:spLocks noChangeShapeType="1"/>
            </p:cNvSpPr>
            <p:nvPr/>
          </p:nvSpPr>
          <p:spPr bwMode="auto">
            <a:xfrm>
              <a:off x="3055" y="3298"/>
              <a:ext cx="3" cy="3"/>
            </a:xfrm>
            <a:prstGeom prst="line">
              <a:avLst/>
            </a:prstGeom>
            <a:noFill/>
            <a:ln w="0">
              <a:solidFill>
                <a:schemeClr val="tx1"/>
              </a:solidFill>
              <a:round/>
              <a:headEnd/>
              <a:tailEnd/>
            </a:ln>
          </p:spPr>
          <p:txBody>
            <a:bodyPr/>
            <a:lstStyle/>
            <a:p>
              <a:endParaRPr lang="en-US" sz="2133"/>
            </a:p>
          </p:txBody>
        </p:sp>
        <p:sp>
          <p:nvSpPr>
            <p:cNvPr id="64223" name="Line 165"/>
            <p:cNvSpPr>
              <a:spLocks noChangeShapeType="1"/>
            </p:cNvSpPr>
            <p:nvPr/>
          </p:nvSpPr>
          <p:spPr bwMode="auto">
            <a:xfrm>
              <a:off x="3058" y="3301"/>
              <a:ext cx="3" cy="4"/>
            </a:xfrm>
            <a:prstGeom prst="line">
              <a:avLst/>
            </a:prstGeom>
            <a:noFill/>
            <a:ln w="0">
              <a:solidFill>
                <a:schemeClr val="tx1"/>
              </a:solidFill>
              <a:round/>
              <a:headEnd/>
              <a:tailEnd/>
            </a:ln>
          </p:spPr>
          <p:txBody>
            <a:bodyPr/>
            <a:lstStyle/>
            <a:p>
              <a:endParaRPr lang="en-US" sz="2133"/>
            </a:p>
          </p:txBody>
        </p:sp>
        <p:sp>
          <p:nvSpPr>
            <p:cNvPr id="64224" name="Line 166"/>
            <p:cNvSpPr>
              <a:spLocks noChangeShapeType="1"/>
            </p:cNvSpPr>
            <p:nvPr/>
          </p:nvSpPr>
          <p:spPr bwMode="auto">
            <a:xfrm>
              <a:off x="3061" y="3305"/>
              <a:ext cx="3" cy="3"/>
            </a:xfrm>
            <a:prstGeom prst="line">
              <a:avLst/>
            </a:prstGeom>
            <a:noFill/>
            <a:ln w="0">
              <a:solidFill>
                <a:schemeClr val="tx1"/>
              </a:solidFill>
              <a:round/>
              <a:headEnd/>
              <a:tailEnd/>
            </a:ln>
          </p:spPr>
          <p:txBody>
            <a:bodyPr/>
            <a:lstStyle/>
            <a:p>
              <a:endParaRPr lang="en-US" sz="2133"/>
            </a:p>
          </p:txBody>
        </p:sp>
        <p:sp>
          <p:nvSpPr>
            <p:cNvPr id="64225" name="Line 167"/>
            <p:cNvSpPr>
              <a:spLocks noChangeShapeType="1"/>
            </p:cNvSpPr>
            <p:nvPr/>
          </p:nvSpPr>
          <p:spPr bwMode="auto">
            <a:xfrm>
              <a:off x="3064" y="3308"/>
              <a:ext cx="3" cy="4"/>
            </a:xfrm>
            <a:prstGeom prst="line">
              <a:avLst/>
            </a:prstGeom>
            <a:noFill/>
            <a:ln w="0">
              <a:solidFill>
                <a:schemeClr val="tx1"/>
              </a:solidFill>
              <a:round/>
              <a:headEnd/>
              <a:tailEnd/>
            </a:ln>
          </p:spPr>
          <p:txBody>
            <a:bodyPr/>
            <a:lstStyle/>
            <a:p>
              <a:endParaRPr lang="en-US" sz="2133"/>
            </a:p>
          </p:txBody>
        </p:sp>
        <p:sp>
          <p:nvSpPr>
            <p:cNvPr id="64226" name="Line 168"/>
            <p:cNvSpPr>
              <a:spLocks noChangeShapeType="1"/>
            </p:cNvSpPr>
            <p:nvPr/>
          </p:nvSpPr>
          <p:spPr bwMode="auto">
            <a:xfrm>
              <a:off x="3067" y="3312"/>
              <a:ext cx="2" cy="3"/>
            </a:xfrm>
            <a:prstGeom prst="line">
              <a:avLst/>
            </a:prstGeom>
            <a:noFill/>
            <a:ln w="0">
              <a:solidFill>
                <a:schemeClr val="tx1"/>
              </a:solidFill>
              <a:round/>
              <a:headEnd/>
              <a:tailEnd/>
            </a:ln>
          </p:spPr>
          <p:txBody>
            <a:bodyPr/>
            <a:lstStyle/>
            <a:p>
              <a:endParaRPr lang="en-US" sz="2133"/>
            </a:p>
          </p:txBody>
        </p:sp>
        <p:sp>
          <p:nvSpPr>
            <p:cNvPr id="64227" name="Line 169"/>
            <p:cNvSpPr>
              <a:spLocks noChangeShapeType="1"/>
            </p:cNvSpPr>
            <p:nvPr/>
          </p:nvSpPr>
          <p:spPr bwMode="auto">
            <a:xfrm>
              <a:off x="3069" y="3315"/>
              <a:ext cx="3" cy="3"/>
            </a:xfrm>
            <a:prstGeom prst="line">
              <a:avLst/>
            </a:prstGeom>
            <a:noFill/>
            <a:ln w="0">
              <a:solidFill>
                <a:schemeClr val="tx1"/>
              </a:solidFill>
              <a:round/>
              <a:headEnd/>
              <a:tailEnd/>
            </a:ln>
          </p:spPr>
          <p:txBody>
            <a:bodyPr/>
            <a:lstStyle/>
            <a:p>
              <a:endParaRPr lang="en-US" sz="2133"/>
            </a:p>
          </p:txBody>
        </p:sp>
        <p:sp>
          <p:nvSpPr>
            <p:cNvPr id="64228" name="Line 170"/>
            <p:cNvSpPr>
              <a:spLocks noChangeShapeType="1"/>
            </p:cNvSpPr>
            <p:nvPr/>
          </p:nvSpPr>
          <p:spPr bwMode="auto">
            <a:xfrm>
              <a:off x="3072" y="3318"/>
              <a:ext cx="2" cy="2"/>
            </a:xfrm>
            <a:prstGeom prst="line">
              <a:avLst/>
            </a:prstGeom>
            <a:noFill/>
            <a:ln w="0">
              <a:solidFill>
                <a:schemeClr val="tx1"/>
              </a:solidFill>
              <a:round/>
              <a:headEnd/>
              <a:tailEnd/>
            </a:ln>
          </p:spPr>
          <p:txBody>
            <a:bodyPr/>
            <a:lstStyle/>
            <a:p>
              <a:endParaRPr lang="en-US" sz="2133"/>
            </a:p>
          </p:txBody>
        </p:sp>
        <p:sp>
          <p:nvSpPr>
            <p:cNvPr id="64229" name="Line 171"/>
            <p:cNvSpPr>
              <a:spLocks noChangeShapeType="1"/>
            </p:cNvSpPr>
            <p:nvPr/>
          </p:nvSpPr>
          <p:spPr bwMode="auto">
            <a:xfrm>
              <a:off x="3074" y="3320"/>
              <a:ext cx="2" cy="1"/>
            </a:xfrm>
            <a:prstGeom prst="line">
              <a:avLst/>
            </a:prstGeom>
            <a:noFill/>
            <a:ln w="0">
              <a:solidFill>
                <a:schemeClr val="tx1"/>
              </a:solidFill>
              <a:round/>
              <a:headEnd/>
              <a:tailEnd/>
            </a:ln>
          </p:spPr>
          <p:txBody>
            <a:bodyPr/>
            <a:lstStyle/>
            <a:p>
              <a:endParaRPr lang="en-US" sz="2133"/>
            </a:p>
          </p:txBody>
        </p:sp>
        <p:sp>
          <p:nvSpPr>
            <p:cNvPr id="64230" name="Line 172"/>
            <p:cNvSpPr>
              <a:spLocks noChangeShapeType="1"/>
            </p:cNvSpPr>
            <p:nvPr/>
          </p:nvSpPr>
          <p:spPr bwMode="auto">
            <a:xfrm>
              <a:off x="3076" y="3321"/>
              <a:ext cx="1" cy="1"/>
            </a:xfrm>
            <a:prstGeom prst="line">
              <a:avLst/>
            </a:prstGeom>
            <a:noFill/>
            <a:ln w="0">
              <a:solidFill>
                <a:schemeClr val="tx1"/>
              </a:solidFill>
              <a:round/>
              <a:headEnd/>
              <a:tailEnd/>
            </a:ln>
          </p:spPr>
          <p:txBody>
            <a:bodyPr/>
            <a:lstStyle/>
            <a:p>
              <a:endParaRPr lang="en-US" sz="2133"/>
            </a:p>
          </p:txBody>
        </p:sp>
        <p:sp>
          <p:nvSpPr>
            <p:cNvPr id="64231" name="Line 173"/>
            <p:cNvSpPr>
              <a:spLocks noChangeShapeType="1"/>
            </p:cNvSpPr>
            <p:nvPr/>
          </p:nvSpPr>
          <p:spPr bwMode="auto">
            <a:xfrm>
              <a:off x="3077" y="3322"/>
              <a:ext cx="1" cy="1"/>
            </a:xfrm>
            <a:prstGeom prst="line">
              <a:avLst/>
            </a:prstGeom>
            <a:noFill/>
            <a:ln w="0">
              <a:solidFill>
                <a:schemeClr val="tx1"/>
              </a:solidFill>
              <a:round/>
              <a:headEnd/>
              <a:tailEnd/>
            </a:ln>
          </p:spPr>
          <p:txBody>
            <a:bodyPr/>
            <a:lstStyle/>
            <a:p>
              <a:endParaRPr lang="en-US" sz="2133"/>
            </a:p>
          </p:txBody>
        </p:sp>
        <p:sp>
          <p:nvSpPr>
            <p:cNvPr id="64232" name="Line 174"/>
            <p:cNvSpPr>
              <a:spLocks noChangeShapeType="1"/>
            </p:cNvSpPr>
            <p:nvPr/>
          </p:nvSpPr>
          <p:spPr bwMode="auto">
            <a:xfrm>
              <a:off x="3078" y="3323"/>
              <a:ext cx="1" cy="1"/>
            </a:xfrm>
            <a:prstGeom prst="line">
              <a:avLst/>
            </a:prstGeom>
            <a:noFill/>
            <a:ln w="0">
              <a:solidFill>
                <a:schemeClr val="tx1"/>
              </a:solidFill>
              <a:round/>
              <a:headEnd/>
              <a:tailEnd/>
            </a:ln>
          </p:spPr>
          <p:txBody>
            <a:bodyPr/>
            <a:lstStyle/>
            <a:p>
              <a:endParaRPr lang="en-US" sz="2133"/>
            </a:p>
          </p:txBody>
        </p:sp>
        <p:sp>
          <p:nvSpPr>
            <p:cNvPr id="64233" name="Line 175"/>
            <p:cNvSpPr>
              <a:spLocks noChangeShapeType="1"/>
            </p:cNvSpPr>
            <p:nvPr/>
          </p:nvSpPr>
          <p:spPr bwMode="auto">
            <a:xfrm>
              <a:off x="3079" y="3323"/>
              <a:ext cx="1" cy="1"/>
            </a:xfrm>
            <a:prstGeom prst="line">
              <a:avLst/>
            </a:prstGeom>
            <a:noFill/>
            <a:ln w="0">
              <a:solidFill>
                <a:schemeClr val="tx1"/>
              </a:solidFill>
              <a:round/>
              <a:headEnd/>
              <a:tailEnd/>
            </a:ln>
          </p:spPr>
          <p:txBody>
            <a:bodyPr/>
            <a:lstStyle/>
            <a:p>
              <a:endParaRPr lang="en-US" sz="2133"/>
            </a:p>
          </p:txBody>
        </p:sp>
        <p:sp>
          <p:nvSpPr>
            <p:cNvPr id="64234" name="Line 176"/>
            <p:cNvSpPr>
              <a:spLocks noChangeShapeType="1"/>
            </p:cNvSpPr>
            <p:nvPr/>
          </p:nvSpPr>
          <p:spPr bwMode="auto">
            <a:xfrm flipV="1">
              <a:off x="3080" y="3323"/>
              <a:ext cx="1" cy="1"/>
            </a:xfrm>
            <a:prstGeom prst="line">
              <a:avLst/>
            </a:prstGeom>
            <a:noFill/>
            <a:ln w="0">
              <a:solidFill>
                <a:schemeClr val="tx1"/>
              </a:solidFill>
              <a:round/>
              <a:headEnd/>
              <a:tailEnd/>
            </a:ln>
          </p:spPr>
          <p:txBody>
            <a:bodyPr/>
            <a:lstStyle/>
            <a:p>
              <a:endParaRPr lang="en-US" sz="2133"/>
            </a:p>
          </p:txBody>
        </p:sp>
        <p:sp>
          <p:nvSpPr>
            <p:cNvPr id="64235" name="Line 177"/>
            <p:cNvSpPr>
              <a:spLocks noChangeShapeType="1"/>
            </p:cNvSpPr>
            <p:nvPr/>
          </p:nvSpPr>
          <p:spPr bwMode="auto">
            <a:xfrm flipV="1">
              <a:off x="3081" y="3323"/>
              <a:ext cx="1" cy="1"/>
            </a:xfrm>
            <a:prstGeom prst="line">
              <a:avLst/>
            </a:prstGeom>
            <a:noFill/>
            <a:ln w="0">
              <a:solidFill>
                <a:schemeClr val="tx1"/>
              </a:solidFill>
              <a:round/>
              <a:headEnd/>
              <a:tailEnd/>
            </a:ln>
          </p:spPr>
          <p:txBody>
            <a:bodyPr/>
            <a:lstStyle/>
            <a:p>
              <a:endParaRPr lang="en-US" sz="2133"/>
            </a:p>
          </p:txBody>
        </p:sp>
        <p:sp>
          <p:nvSpPr>
            <p:cNvPr id="64236" name="Line 178"/>
            <p:cNvSpPr>
              <a:spLocks noChangeShapeType="1"/>
            </p:cNvSpPr>
            <p:nvPr/>
          </p:nvSpPr>
          <p:spPr bwMode="auto">
            <a:xfrm flipV="1">
              <a:off x="3081" y="3322"/>
              <a:ext cx="1" cy="1"/>
            </a:xfrm>
            <a:prstGeom prst="line">
              <a:avLst/>
            </a:prstGeom>
            <a:noFill/>
            <a:ln w="0">
              <a:solidFill>
                <a:schemeClr val="tx1"/>
              </a:solidFill>
              <a:round/>
              <a:headEnd/>
              <a:tailEnd/>
            </a:ln>
          </p:spPr>
          <p:txBody>
            <a:bodyPr/>
            <a:lstStyle/>
            <a:p>
              <a:endParaRPr lang="en-US" sz="2133"/>
            </a:p>
          </p:txBody>
        </p:sp>
        <p:sp>
          <p:nvSpPr>
            <p:cNvPr id="64237" name="Line 179"/>
            <p:cNvSpPr>
              <a:spLocks noChangeShapeType="1"/>
            </p:cNvSpPr>
            <p:nvPr/>
          </p:nvSpPr>
          <p:spPr bwMode="auto">
            <a:xfrm flipV="1">
              <a:off x="3082" y="3321"/>
              <a:ext cx="1" cy="1"/>
            </a:xfrm>
            <a:prstGeom prst="line">
              <a:avLst/>
            </a:prstGeom>
            <a:noFill/>
            <a:ln w="0">
              <a:solidFill>
                <a:schemeClr val="tx1"/>
              </a:solidFill>
              <a:round/>
              <a:headEnd/>
              <a:tailEnd/>
            </a:ln>
          </p:spPr>
          <p:txBody>
            <a:bodyPr/>
            <a:lstStyle/>
            <a:p>
              <a:endParaRPr lang="en-US" sz="2133"/>
            </a:p>
          </p:txBody>
        </p:sp>
        <p:sp>
          <p:nvSpPr>
            <p:cNvPr id="64238" name="Line 180"/>
            <p:cNvSpPr>
              <a:spLocks noChangeShapeType="1"/>
            </p:cNvSpPr>
            <p:nvPr/>
          </p:nvSpPr>
          <p:spPr bwMode="auto">
            <a:xfrm flipV="1">
              <a:off x="3082" y="3320"/>
              <a:ext cx="1" cy="1"/>
            </a:xfrm>
            <a:prstGeom prst="line">
              <a:avLst/>
            </a:prstGeom>
            <a:noFill/>
            <a:ln w="0">
              <a:solidFill>
                <a:schemeClr val="tx1"/>
              </a:solidFill>
              <a:round/>
              <a:headEnd/>
              <a:tailEnd/>
            </a:ln>
          </p:spPr>
          <p:txBody>
            <a:bodyPr/>
            <a:lstStyle/>
            <a:p>
              <a:endParaRPr lang="en-US" sz="2133"/>
            </a:p>
          </p:txBody>
        </p:sp>
        <p:sp>
          <p:nvSpPr>
            <p:cNvPr id="64239" name="Line 181"/>
            <p:cNvSpPr>
              <a:spLocks noChangeShapeType="1"/>
            </p:cNvSpPr>
            <p:nvPr/>
          </p:nvSpPr>
          <p:spPr bwMode="auto">
            <a:xfrm flipH="1" flipV="1">
              <a:off x="3082" y="3318"/>
              <a:ext cx="1" cy="2"/>
            </a:xfrm>
            <a:prstGeom prst="line">
              <a:avLst/>
            </a:prstGeom>
            <a:noFill/>
            <a:ln w="0">
              <a:solidFill>
                <a:schemeClr val="tx1"/>
              </a:solidFill>
              <a:round/>
              <a:headEnd/>
              <a:tailEnd/>
            </a:ln>
          </p:spPr>
          <p:txBody>
            <a:bodyPr/>
            <a:lstStyle/>
            <a:p>
              <a:endParaRPr lang="en-US" sz="2133"/>
            </a:p>
          </p:txBody>
        </p:sp>
        <p:sp>
          <p:nvSpPr>
            <p:cNvPr id="64240" name="Line 182"/>
            <p:cNvSpPr>
              <a:spLocks noChangeShapeType="1"/>
            </p:cNvSpPr>
            <p:nvPr/>
          </p:nvSpPr>
          <p:spPr bwMode="auto">
            <a:xfrm flipH="1" flipV="1">
              <a:off x="3081" y="3316"/>
              <a:ext cx="1" cy="2"/>
            </a:xfrm>
            <a:prstGeom prst="line">
              <a:avLst/>
            </a:prstGeom>
            <a:noFill/>
            <a:ln w="0">
              <a:solidFill>
                <a:schemeClr val="tx1"/>
              </a:solidFill>
              <a:round/>
              <a:headEnd/>
              <a:tailEnd/>
            </a:ln>
          </p:spPr>
          <p:txBody>
            <a:bodyPr/>
            <a:lstStyle/>
            <a:p>
              <a:endParaRPr lang="en-US" sz="2133"/>
            </a:p>
          </p:txBody>
        </p:sp>
        <p:sp>
          <p:nvSpPr>
            <p:cNvPr id="64241" name="Line 183"/>
            <p:cNvSpPr>
              <a:spLocks noChangeShapeType="1"/>
            </p:cNvSpPr>
            <p:nvPr/>
          </p:nvSpPr>
          <p:spPr bwMode="auto">
            <a:xfrm flipH="1" flipV="1">
              <a:off x="3079" y="3313"/>
              <a:ext cx="2" cy="3"/>
            </a:xfrm>
            <a:prstGeom prst="line">
              <a:avLst/>
            </a:prstGeom>
            <a:noFill/>
            <a:ln w="0">
              <a:solidFill>
                <a:schemeClr val="tx1"/>
              </a:solidFill>
              <a:round/>
              <a:headEnd/>
              <a:tailEnd/>
            </a:ln>
          </p:spPr>
          <p:txBody>
            <a:bodyPr/>
            <a:lstStyle/>
            <a:p>
              <a:endParaRPr lang="en-US" sz="2133"/>
            </a:p>
          </p:txBody>
        </p:sp>
        <p:sp>
          <p:nvSpPr>
            <p:cNvPr id="64242" name="Line 184"/>
            <p:cNvSpPr>
              <a:spLocks noChangeShapeType="1"/>
            </p:cNvSpPr>
            <p:nvPr/>
          </p:nvSpPr>
          <p:spPr bwMode="auto">
            <a:xfrm flipH="1" flipV="1">
              <a:off x="3078" y="3309"/>
              <a:ext cx="1" cy="4"/>
            </a:xfrm>
            <a:prstGeom prst="line">
              <a:avLst/>
            </a:prstGeom>
            <a:noFill/>
            <a:ln w="0">
              <a:solidFill>
                <a:schemeClr val="tx1"/>
              </a:solidFill>
              <a:round/>
              <a:headEnd/>
              <a:tailEnd/>
            </a:ln>
          </p:spPr>
          <p:txBody>
            <a:bodyPr/>
            <a:lstStyle/>
            <a:p>
              <a:endParaRPr lang="en-US" sz="2133"/>
            </a:p>
          </p:txBody>
        </p:sp>
        <p:sp>
          <p:nvSpPr>
            <p:cNvPr id="64243" name="Line 185"/>
            <p:cNvSpPr>
              <a:spLocks noChangeShapeType="1"/>
            </p:cNvSpPr>
            <p:nvPr/>
          </p:nvSpPr>
          <p:spPr bwMode="auto">
            <a:xfrm flipH="1" flipV="1">
              <a:off x="3076" y="3307"/>
              <a:ext cx="2" cy="2"/>
            </a:xfrm>
            <a:prstGeom prst="line">
              <a:avLst/>
            </a:prstGeom>
            <a:noFill/>
            <a:ln w="0">
              <a:solidFill>
                <a:schemeClr val="tx1"/>
              </a:solidFill>
              <a:round/>
              <a:headEnd/>
              <a:tailEnd/>
            </a:ln>
          </p:spPr>
          <p:txBody>
            <a:bodyPr/>
            <a:lstStyle/>
            <a:p>
              <a:endParaRPr lang="en-US" sz="2133"/>
            </a:p>
          </p:txBody>
        </p:sp>
        <p:sp>
          <p:nvSpPr>
            <p:cNvPr id="64244" name="Line 187"/>
            <p:cNvSpPr>
              <a:spLocks noChangeShapeType="1"/>
            </p:cNvSpPr>
            <p:nvPr/>
          </p:nvSpPr>
          <p:spPr bwMode="auto">
            <a:xfrm flipV="1">
              <a:off x="2416" y="2821"/>
              <a:ext cx="1" cy="132"/>
            </a:xfrm>
            <a:prstGeom prst="line">
              <a:avLst/>
            </a:prstGeom>
            <a:noFill/>
            <a:ln w="28575">
              <a:solidFill>
                <a:schemeClr val="tx1"/>
              </a:solidFill>
              <a:round/>
              <a:headEnd/>
              <a:tailEnd/>
            </a:ln>
          </p:spPr>
          <p:txBody>
            <a:bodyPr/>
            <a:lstStyle/>
            <a:p>
              <a:endParaRPr lang="en-US" sz="2133"/>
            </a:p>
          </p:txBody>
        </p:sp>
        <p:sp>
          <p:nvSpPr>
            <p:cNvPr id="64245" name="Line 188"/>
            <p:cNvSpPr>
              <a:spLocks noChangeShapeType="1"/>
            </p:cNvSpPr>
            <p:nvPr/>
          </p:nvSpPr>
          <p:spPr bwMode="auto">
            <a:xfrm flipV="1">
              <a:off x="2457" y="3035"/>
              <a:ext cx="2" cy="2"/>
            </a:xfrm>
            <a:prstGeom prst="line">
              <a:avLst/>
            </a:prstGeom>
            <a:noFill/>
            <a:ln w="28575">
              <a:solidFill>
                <a:schemeClr val="tx1"/>
              </a:solidFill>
              <a:round/>
              <a:headEnd/>
              <a:tailEnd/>
            </a:ln>
          </p:spPr>
          <p:txBody>
            <a:bodyPr/>
            <a:lstStyle/>
            <a:p>
              <a:endParaRPr lang="en-US" sz="2133"/>
            </a:p>
          </p:txBody>
        </p:sp>
        <p:sp>
          <p:nvSpPr>
            <p:cNvPr id="64246" name="Line 189"/>
            <p:cNvSpPr>
              <a:spLocks noChangeShapeType="1"/>
            </p:cNvSpPr>
            <p:nvPr/>
          </p:nvSpPr>
          <p:spPr bwMode="auto">
            <a:xfrm flipV="1">
              <a:off x="2459" y="3033"/>
              <a:ext cx="1" cy="2"/>
            </a:xfrm>
            <a:prstGeom prst="line">
              <a:avLst/>
            </a:prstGeom>
            <a:noFill/>
            <a:ln w="28575">
              <a:solidFill>
                <a:schemeClr val="tx1"/>
              </a:solidFill>
              <a:round/>
              <a:headEnd/>
              <a:tailEnd/>
            </a:ln>
          </p:spPr>
          <p:txBody>
            <a:bodyPr/>
            <a:lstStyle/>
            <a:p>
              <a:endParaRPr lang="en-US" sz="2133"/>
            </a:p>
          </p:txBody>
        </p:sp>
        <p:sp>
          <p:nvSpPr>
            <p:cNvPr id="64247" name="Line 190"/>
            <p:cNvSpPr>
              <a:spLocks noChangeShapeType="1"/>
            </p:cNvSpPr>
            <p:nvPr/>
          </p:nvSpPr>
          <p:spPr bwMode="auto">
            <a:xfrm flipV="1">
              <a:off x="2460" y="3031"/>
              <a:ext cx="2" cy="2"/>
            </a:xfrm>
            <a:prstGeom prst="line">
              <a:avLst/>
            </a:prstGeom>
            <a:noFill/>
            <a:ln w="28575">
              <a:solidFill>
                <a:schemeClr val="tx1"/>
              </a:solidFill>
              <a:round/>
              <a:headEnd/>
              <a:tailEnd/>
            </a:ln>
          </p:spPr>
          <p:txBody>
            <a:bodyPr/>
            <a:lstStyle/>
            <a:p>
              <a:endParaRPr lang="en-US" sz="2133"/>
            </a:p>
          </p:txBody>
        </p:sp>
        <p:sp>
          <p:nvSpPr>
            <p:cNvPr id="64248" name="Line 191"/>
            <p:cNvSpPr>
              <a:spLocks noChangeShapeType="1"/>
            </p:cNvSpPr>
            <p:nvPr/>
          </p:nvSpPr>
          <p:spPr bwMode="auto">
            <a:xfrm flipV="1">
              <a:off x="2462" y="3028"/>
              <a:ext cx="1" cy="3"/>
            </a:xfrm>
            <a:prstGeom prst="line">
              <a:avLst/>
            </a:prstGeom>
            <a:noFill/>
            <a:ln w="28575">
              <a:solidFill>
                <a:schemeClr val="tx1"/>
              </a:solidFill>
              <a:round/>
              <a:headEnd/>
              <a:tailEnd/>
            </a:ln>
          </p:spPr>
          <p:txBody>
            <a:bodyPr/>
            <a:lstStyle/>
            <a:p>
              <a:endParaRPr lang="en-US" sz="2133"/>
            </a:p>
          </p:txBody>
        </p:sp>
        <p:sp>
          <p:nvSpPr>
            <p:cNvPr id="64249" name="Line 192"/>
            <p:cNvSpPr>
              <a:spLocks noChangeShapeType="1"/>
            </p:cNvSpPr>
            <p:nvPr/>
          </p:nvSpPr>
          <p:spPr bwMode="auto">
            <a:xfrm flipV="1">
              <a:off x="2463" y="3026"/>
              <a:ext cx="1" cy="2"/>
            </a:xfrm>
            <a:prstGeom prst="line">
              <a:avLst/>
            </a:prstGeom>
            <a:noFill/>
            <a:ln w="28575">
              <a:solidFill>
                <a:schemeClr val="tx1"/>
              </a:solidFill>
              <a:round/>
              <a:headEnd/>
              <a:tailEnd/>
            </a:ln>
          </p:spPr>
          <p:txBody>
            <a:bodyPr/>
            <a:lstStyle/>
            <a:p>
              <a:endParaRPr lang="en-US" sz="2133"/>
            </a:p>
          </p:txBody>
        </p:sp>
        <p:sp>
          <p:nvSpPr>
            <p:cNvPr id="64250" name="Line 193"/>
            <p:cNvSpPr>
              <a:spLocks noChangeShapeType="1"/>
            </p:cNvSpPr>
            <p:nvPr/>
          </p:nvSpPr>
          <p:spPr bwMode="auto">
            <a:xfrm flipV="1">
              <a:off x="2464" y="3023"/>
              <a:ext cx="1" cy="3"/>
            </a:xfrm>
            <a:prstGeom prst="line">
              <a:avLst/>
            </a:prstGeom>
            <a:noFill/>
            <a:ln w="28575">
              <a:solidFill>
                <a:schemeClr val="tx1"/>
              </a:solidFill>
              <a:round/>
              <a:headEnd/>
              <a:tailEnd/>
            </a:ln>
          </p:spPr>
          <p:txBody>
            <a:bodyPr/>
            <a:lstStyle/>
            <a:p>
              <a:endParaRPr lang="en-US" sz="2133"/>
            </a:p>
          </p:txBody>
        </p:sp>
        <p:sp>
          <p:nvSpPr>
            <p:cNvPr id="64251" name="Line 194"/>
            <p:cNvSpPr>
              <a:spLocks noChangeShapeType="1"/>
            </p:cNvSpPr>
            <p:nvPr/>
          </p:nvSpPr>
          <p:spPr bwMode="auto">
            <a:xfrm flipV="1">
              <a:off x="2465" y="3021"/>
              <a:ext cx="1" cy="2"/>
            </a:xfrm>
            <a:prstGeom prst="line">
              <a:avLst/>
            </a:prstGeom>
            <a:noFill/>
            <a:ln w="28575">
              <a:solidFill>
                <a:schemeClr val="tx1"/>
              </a:solidFill>
              <a:round/>
              <a:headEnd/>
              <a:tailEnd/>
            </a:ln>
          </p:spPr>
          <p:txBody>
            <a:bodyPr/>
            <a:lstStyle/>
            <a:p>
              <a:endParaRPr lang="en-US" sz="2133"/>
            </a:p>
          </p:txBody>
        </p:sp>
        <p:sp>
          <p:nvSpPr>
            <p:cNvPr id="64252" name="Line 195"/>
            <p:cNvSpPr>
              <a:spLocks noChangeShapeType="1"/>
            </p:cNvSpPr>
            <p:nvPr/>
          </p:nvSpPr>
          <p:spPr bwMode="auto">
            <a:xfrm flipV="1">
              <a:off x="2465" y="3018"/>
              <a:ext cx="1" cy="3"/>
            </a:xfrm>
            <a:prstGeom prst="line">
              <a:avLst/>
            </a:prstGeom>
            <a:noFill/>
            <a:ln w="28575">
              <a:solidFill>
                <a:schemeClr val="tx1"/>
              </a:solidFill>
              <a:round/>
              <a:headEnd/>
              <a:tailEnd/>
            </a:ln>
          </p:spPr>
          <p:txBody>
            <a:bodyPr/>
            <a:lstStyle/>
            <a:p>
              <a:endParaRPr lang="en-US" sz="2133"/>
            </a:p>
          </p:txBody>
        </p:sp>
        <p:sp>
          <p:nvSpPr>
            <p:cNvPr id="64253" name="Line 196"/>
            <p:cNvSpPr>
              <a:spLocks noChangeShapeType="1"/>
            </p:cNvSpPr>
            <p:nvPr/>
          </p:nvSpPr>
          <p:spPr bwMode="auto">
            <a:xfrm flipV="1">
              <a:off x="2466" y="3016"/>
              <a:ext cx="1" cy="2"/>
            </a:xfrm>
            <a:prstGeom prst="line">
              <a:avLst/>
            </a:prstGeom>
            <a:noFill/>
            <a:ln w="28575">
              <a:solidFill>
                <a:schemeClr val="tx1"/>
              </a:solidFill>
              <a:round/>
              <a:headEnd/>
              <a:tailEnd/>
            </a:ln>
          </p:spPr>
          <p:txBody>
            <a:bodyPr/>
            <a:lstStyle/>
            <a:p>
              <a:endParaRPr lang="en-US" sz="2133"/>
            </a:p>
          </p:txBody>
        </p:sp>
        <p:sp>
          <p:nvSpPr>
            <p:cNvPr id="64254" name="Line 197"/>
            <p:cNvSpPr>
              <a:spLocks noChangeShapeType="1"/>
            </p:cNvSpPr>
            <p:nvPr/>
          </p:nvSpPr>
          <p:spPr bwMode="auto">
            <a:xfrm flipV="1">
              <a:off x="2466" y="3013"/>
              <a:ext cx="1" cy="3"/>
            </a:xfrm>
            <a:prstGeom prst="line">
              <a:avLst/>
            </a:prstGeom>
            <a:noFill/>
            <a:ln w="28575">
              <a:solidFill>
                <a:schemeClr val="tx1"/>
              </a:solidFill>
              <a:round/>
              <a:headEnd/>
              <a:tailEnd/>
            </a:ln>
          </p:spPr>
          <p:txBody>
            <a:bodyPr/>
            <a:lstStyle/>
            <a:p>
              <a:endParaRPr lang="en-US" sz="2133"/>
            </a:p>
          </p:txBody>
        </p:sp>
        <p:sp>
          <p:nvSpPr>
            <p:cNvPr id="64255" name="Line 198"/>
            <p:cNvSpPr>
              <a:spLocks noChangeShapeType="1"/>
            </p:cNvSpPr>
            <p:nvPr/>
          </p:nvSpPr>
          <p:spPr bwMode="auto">
            <a:xfrm flipH="1" flipV="1">
              <a:off x="2466" y="3011"/>
              <a:ext cx="1" cy="2"/>
            </a:xfrm>
            <a:prstGeom prst="line">
              <a:avLst/>
            </a:prstGeom>
            <a:noFill/>
            <a:ln w="28575">
              <a:solidFill>
                <a:schemeClr val="tx1"/>
              </a:solidFill>
              <a:round/>
              <a:headEnd/>
              <a:tailEnd/>
            </a:ln>
          </p:spPr>
          <p:txBody>
            <a:bodyPr/>
            <a:lstStyle/>
            <a:p>
              <a:endParaRPr lang="en-US" sz="2133"/>
            </a:p>
          </p:txBody>
        </p:sp>
        <p:sp>
          <p:nvSpPr>
            <p:cNvPr id="64256" name="Line 199"/>
            <p:cNvSpPr>
              <a:spLocks noChangeShapeType="1"/>
            </p:cNvSpPr>
            <p:nvPr/>
          </p:nvSpPr>
          <p:spPr bwMode="auto">
            <a:xfrm flipH="1" flipV="1">
              <a:off x="2465" y="3008"/>
              <a:ext cx="1" cy="3"/>
            </a:xfrm>
            <a:prstGeom prst="line">
              <a:avLst/>
            </a:prstGeom>
            <a:noFill/>
            <a:ln w="28575">
              <a:solidFill>
                <a:schemeClr val="tx1"/>
              </a:solidFill>
              <a:round/>
              <a:headEnd/>
              <a:tailEnd/>
            </a:ln>
          </p:spPr>
          <p:txBody>
            <a:bodyPr/>
            <a:lstStyle/>
            <a:p>
              <a:endParaRPr lang="en-US" sz="2133"/>
            </a:p>
          </p:txBody>
        </p:sp>
        <p:sp>
          <p:nvSpPr>
            <p:cNvPr id="64257" name="Line 200"/>
            <p:cNvSpPr>
              <a:spLocks noChangeShapeType="1"/>
            </p:cNvSpPr>
            <p:nvPr/>
          </p:nvSpPr>
          <p:spPr bwMode="auto">
            <a:xfrm flipH="1" flipV="1">
              <a:off x="2465" y="3006"/>
              <a:ext cx="1" cy="2"/>
            </a:xfrm>
            <a:prstGeom prst="line">
              <a:avLst/>
            </a:prstGeom>
            <a:noFill/>
            <a:ln w="28575">
              <a:solidFill>
                <a:schemeClr val="tx1"/>
              </a:solidFill>
              <a:round/>
              <a:headEnd/>
              <a:tailEnd/>
            </a:ln>
          </p:spPr>
          <p:txBody>
            <a:bodyPr/>
            <a:lstStyle/>
            <a:p>
              <a:endParaRPr lang="en-US" sz="2133"/>
            </a:p>
          </p:txBody>
        </p:sp>
        <p:sp>
          <p:nvSpPr>
            <p:cNvPr id="64258" name="Line 201"/>
            <p:cNvSpPr>
              <a:spLocks noChangeShapeType="1"/>
            </p:cNvSpPr>
            <p:nvPr/>
          </p:nvSpPr>
          <p:spPr bwMode="auto">
            <a:xfrm flipH="1" flipV="1">
              <a:off x="2464" y="3003"/>
              <a:ext cx="1" cy="3"/>
            </a:xfrm>
            <a:prstGeom prst="line">
              <a:avLst/>
            </a:prstGeom>
            <a:noFill/>
            <a:ln w="28575">
              <a:solidFill>
                <a:schemeClr val="tx1"/>
              </a:solidFill>
              <a:round/>
              <a:headEnd/>
              <a:tailEnd/>
            </a:ln>
          </p:spPr>
          <p:txBody>
            <a:bodyPr/>
            <a:lstStyle/>
            <a:p>
              <a:endParaRPr lang="en-US" sz="2133"/>
            </a:p>
          </p:txBody>
        </p:sp>
        <p:sp>
          <p:nvSpPr>
            <p:cNvPr id="64259" name="Line 202"/>
            <p:cNvSpPr>
              <a:spLocks noChangeShapeType="1"/>
            </p:cNvSpPr>
            <p:nvPr/>
          </p:nvSpPr>
          <p:spPr bwMode="auto">
            <a:xfrm flipH="1" flipV="1">
              <a:off x="2463" y="3001"/>
              <a:ext cx="1" cy="2"/>
            </a:xfrm>
            <a:prstGeom prst="line">
              <a:avLst/>
            </a:prstGeom>
            <a:noFill/>
            <a:ln w="28575">
              <a:solidFill>
                <a:schemeClr val="tx1"/>
              </a:solidFill>
              <a:round/>
              <a:headEnd/>
              <a:tailEnd/>
            </a:ln>
          </p:spPr>
          <p:txBody>
            <a:bodyPr/>
            <a:lstStyle/>
            <a:p>
              <a:endParaRPr lang="en-US" sz="2133"/>
            </a:p>
          </p:txBody>
        </p:sp>
        <p:sp>
          <p:nvSpPr>
            <p:cNvPr id="64260" name="Line 203"/>
            <p:cNvSpPr>
              <a:spLocks noChangeShapeType="1"/>
            </p:cNvSpPr>
            <p:nvPr/>
          </p:nvSpPr>
          <p:spPr bwMode="auto">
            <a:xfrm flipH="1" flipV="1">
              <a:off x="2462" y="2999"/>
              <a:ext cx="1" cy="2"/>
            </a:xfrm>
            <a:prstGeom prst="line">
              <a:avLst/>
            </a:prstGeom>
            <a:noFill/>
            <a:ln w="28575">
              <a:solidFill>
                <a:schemeClr val="tx1"/>
              </a:solidFill>
              <a:round/>
              <a:headEnd/>
              <a:tailEnd/>
            </a:ln>
          </p:spPr>
          <p:txBody>
            <a:bodyPr/>
            <a:lstStyle/>
            <a:p>
              <a:endParaRPr lang="en-US" sz="2133"/>
            </a:p>
          </p:txBody>
        </p:sp>
        <p:sp>
          <p:nvSpPr>
            <p:cNvPr id="64261" name="Line 204"/>
            <p:cNvSpPr>
              <a:spLocks noChangeShapeType="1"/>
            </p:cNvSpPr>
            <p:nvPr/>
          </p:nvSpPr>
          <p:spPr bwMode="auto">
            <a:xfrm flipH="1" flipV="1">
              <a:off x="2460" y="2996"/>
              <a:ext cx="2" cy="3"/>
            </a:xfrm>
            <a:prstGeom prst="line">
              <a:avLst/>
            </a:prstGeom>
            <a:noFill/>
            <a:ln w="28575">
              <a:solidFill>
                <a:schemeClr val="tx1"/>
              </a:solidFill>
              <a:round/>
              <a:headEnd/>
              <a:tailEnd/>
            </a:ln>
          </p:spPr>
          <p:txBody>
            <a:bodyPr/>
            <a:lstStyle/>
            <a:p>
              <a:endParaRPr lang="en-US" sz="2133"/>
            </a:p>
          </p:txBody>
        </p:sp>
        <p:sp>
          <p:nvSpPr>
            <p:cNvPr id="64262" name="Line 205"/>
            <p:cNvSpPr>
              <a:spLocks noChangeShapeType="1"/>
            </p:cNvSpPr>
            <p:nvPr/>
          </p:nvSpPr>
          <p:spPr bwMode="auto">
            <a:xfrm flipH="1" flipV="1">
              <a:off x="2459" y="2994"/>
              <a:ext cx="1" cy="2"/>
            </a:xfrm>
            <a:prstGeom prst="line">
              <a:avLst/>
            </a:prstGeom>
            <a:noFill/>
            <a:ln w="28575">
              <a:solidFill>
                <a:schemeClr val="tx1"/>
              </a:solidFill>
              <a:round/>
              <a:headEnd/>
              <a:tailEnd/>
            </a:ln>
          </p:spPr>
          <p:txBody>
            <a:bodyPr/>
            <a:lstStyle/>
            <a:p>
              <a:endParaRPr lang="en-US" sz="2133"/>
            </a:p>
          </p:txBody>
        </p:sp>
        <p:sp>
          <p:nvSpPr>
            <p:cNvPr id="64263" name="Line 206"/>
            <p:cNvSpPr>
              <a:spLocks noChangeShapeType="1"/>
            </p:cNvSpPr>
            <p:nvPr/>
          </p:nvSpPr>
          <p:spPr bwMode="auto">
            <a:xfrm flipH="1" flipV="1">
              <a:off x="2457" y="2992"/>
              <a:ext cx="2" cy="2"/>
            </a:xfrm>
            <a:prstGeom prst="line">
              <a:avLst/>
            </a:prstGeom>
            <a:noFill/>
            <a:ln w="28575">
              <a:solidFill>
                <a:schemeClr val="tx1"/>
              </a:solidFill>
              <a:round/>
              <a:headEnd/>
              <a:tailEnd/>
            </a:ln>
          </p:spPr>
          <p:txBody>
            <a:bodyPr/>
            <a:lstStyle/>
            <a:p>
              <a:endParaRPr lang="en-US" sz="2133"/>
            </a:p>
          </p:txBody>
        </p:sp>
        <p:sp>
          <p:nvSpPr>
            <p:cNvPr id="64264" name="Line 207"/>
            <p:cNvSpPr>
              <a:spLocks noChangeShapeType="1"/>
            </p:cNvSpPr>
            <p:nvPr/>
          </p:nvSpPr>
          <p:spPr bwMode="auto">
            <a:xfrm>
              <a:off x="2541" y="3002"/>
              <a:ext cx="16" cy="20"/>
            </a:xfrm>
            <a:prstGeom prst="line">
              <a:avLst/>
            </a:prstGeom>
            <a:noFill/>
            <a:ln w="28575">
              <a:solidFill>
                <a:schemeClr val="tx1"/>
              </a:solidFill>
              <a:round/>
              <a:headEnd/>
              <a:tailEnd/>
            </a:ln>
          </p:spPr>
          <p:txBody>
            <a:bodyPr/>
            <a:lstStyle/>
            <a:p>
              <a:endParaRPr lang="en-US" sz="2133"/>
            </a:p>
          </p:txBody>
        </p:sp>
        <p:sp>
          <p:nvSpPr>
            <p:cNvPr id="64265" name="Line 208"/>
            <p:cNvSpPr>
              <a:spLocks noChangeShapeType="1"/>
            </p:cNvSpPr>
            <p:nvPr/>
          </p:nvSpPr>
          <p:spPr bwMode="auto">
            <a:xfrm>
              <a:off x="2557" y="3022"/>
              <a:ext cx="7" cy="16"/>
            </a:xfrm>
            <a:prstGeom prst="line">
              <a:avLst/>
            </a:prstGeom>
            <a:noFill/>
            <a:ln w="28575">
              <a:solidFill>
                <a:schemeClr val="tx1"/>
              </a:solidFill>
              <a:round/>
              <a:headEnd/>
              <a:tailEnd/>
            </a:ln>
          </p:spPr>
          <p:txBody>
            <a:bodyPr/>
            <a:lstStyle/>
            <a:p>
              <a:endParaRPr lang="en-US" sz="2133"/>
            </a:p>
          </p:txBody>
        </p:sp>
        <p:sp>
          <p:nvSpPr>
            <p:cNvPr id="64266" name="Line 209"/>
            <p:cNvSpPr>
              <a:spLocks noChangeShapeType="1"/>
            </p:cNvSpPr>
            <p:nvPr/>
          </p:nvSpPr>
          <p:spPr bwMode="auto">
            <a:xfrm flipH="1">
              <a:off x="2429" y="3001"/>
              <a:ext cx="1" cy="2"/>
            </a:xfrm>
            <a:prstGeom prst="line">
              <a:avLst/>
            </a:prstGeom>
            <a:noFill/>
            <a:ln w="28575">
              <a:solidFill>
                <a:schemeClr val="tx1"/>
              </a:solidFill>
              <a:round/>
              <a:headEnd/>
              <a:tailEnd/>
            </a:ln>
          </p:spPr>
          <p:txBody>
            <a:bodyPr/>
            <a:lstStyle/>
            <a:p>
              <a:endParaRPr lang="en-US" sz="2133"/>
            </a:p>
          </p:txBody>
        </p:sp>
        <p:sp>
          <p:nvSpPr>
            <p:cNvPr id="64267" name="Line 210"/>
            <p:cNvSpPr>
              <a:spLocks noChangeShapeType="1"/>
            </p:cNvSpPr>
            <p:nvPr/>
          </p:nvSpPr>
          <p:spPr bwMode="auto">
            <a:xfrm flipH="1">
              <a:off x="2429" y="3003"/>
              <a:ext cx="1" cy="2"/>
            </a:xfrm>
            <a:prstGeom prst="line">
              <a:avLst/>
            </a:prstGeom>
            <a:noFill/>
            <a:ln w="28575">
              <a:solidFill>
                <a:schemeClr val="tx1"/>
              </a:solidFill>
              <a:round/>
              <a:headEnd/>
              <a:tailEnd/>
            </a:ln>
          </p:spPr>
          <p:txBody>
            <a:bodyPr/>
            <a:lstStyle/>
            <a:p>
              <a:endParaRPr lang="en-US" sz="2133"/>
            </a:p>
          </p:txBody>
        </p:sp>
        <p:sp>
          <p:nvSpPr>
            <p:cNvPr id="64268" name="Line 211"/>
            <p:cNvSpPr>
              <a:spLocks noChangeShapeType="1"/>
            </p:cNvSpPr>
            <p:nvPr/>
          </p:nvSpPr>
          <p:spPr bwMode="auto">
            <a:xfrm flipH="1">
              <a:off x="2428" y="3005"/>
              <a:ext cx="1" cy="2"/>
            </a:xfrm>
            <a:prstGeom prst="line">
              <a:avLst/>
            </a:prstGeom>
            <a:noFill/>
            <a:ln w="28575">
              <a:solidFill>
                <a:schemeClr val="tx1"/>
              </a:solidFill>
              <a:round/>
              <a:headEnd/>
              <a:tailEnd/>
            </a:ln>
          </p:spPr>
          <p:txBody>
            <a:bodyPr/>
            <a:lstStyle/>
            <a:p>
              <a:endParaRPr lang="en-US" sz="2133"/>
            </a:p>
          </p:txBody>
        </p:sp>
        <p:sp>
          <p:nvSpPr>
            <p:cNvPr id="64269" name="Line 212"/>
            <p:cNvSpPr>
              <a:spLocks noChangeShapeType="1"/>
            </p:cNvSpPr>
            <p:nvPr/>
          </p:nvSpPr>
          <p:spPr bwMode="auto">
            <a:xfrm>
              <a:off x="2428" y="3007"/>
              <a:ext cx="1" cy="3"/>
            </a:xfrm>
            <a:prstGeom prst="line">
              <a:avLst/>
            </a:prstGeom>
            <a:noFill/>
            <a:ln w="28575">
              <a:solidFill>
                <a:schemeClr val="tx1"/>
              </a:solidFill>
              <a:round/>
              <a:headEnd/>
              <a:tailEnd/>
            </a:ln>
          </p:spPr>
          <p:txBody>
            <a:bodyPr/>
            <a:lstStyle/>
            <a:p>
              <a:endParaRPr lang="en-US" sz="2133"/>
            </a:p>
          </p:txBody>
        </p:sp>
        <p:sp>
          <p:nvSpPr>
            <p:cNvPr id="64270" name="Line 213"/>
            <p:cNvSpPr>
              <a:spLocks noChangeShapeType="1"/>
            </p:cNvSpPr>
            <p:nvPr/>
          </p:nvSpPr>
          <p:spPr bwMode="auto">
            <a:xfrm>
              <a:off x="2428" y="3010"/>
              <a:ext cx="1" cy="2"/>
            </a:xfrm>
            <a:prstGeom prst="line">
              <a:avLst/>
            </a:prstGeom>
            <a:noFill/>
            <a:ln w="28575">
              <a:solidFill>
                <a:schemeClr val="tx1"/>
              </a:solidFill>
              <a:round/>
              <a:headEnd/>
              <a:tailEnd/>
            </a:ln>
          </p:spPr>
          <p:txBody>
            <a:bodyPr/>
            <a:lstStyle/>
            <a:p>
              <a:endParaRPr lang="en-US" sz="2133"/>
            </a:p>
          </p:txBody>
        </p:sp>
        <p:sp>
          <p:nvSpPr>
            <p:cNvPr id="64271" name="Line 214"/>
            <p:cNvSpPr>
              <a:spLocks noChangeShapeType="1"/>
            </p:cNvSpPr>
            <p:nvPr/>
          </p:nvSpPr>
          <p:spPr bwMode="auto">
            <a:xfrm>
              <a:off x="2428" y="3012"/>
              <a:ext cx="1" cy="2"/>
            </a:xfrm>
            <a:prstGeom prst="line">
              <a:avLst/>
            </a:prstGeom>
            <a:noFill/>
            <a:ln w="28575">
              <a:solidFill>
                <a:schemeClr val="tx1"/>
              </a:solidFill>
              <a:round/>
              <a:headEnd/>
              <a:tailEnd/>
            </a:ln>
          </p:spPr>
          <p:txBody>
            <a:bodyPr/>
            <a:lstStyle/>
            <a:p>
              <a:endParaRPr lang="en-US" sz="2133"/>
            </a:p>
          </p:txBody>
        </p:sp>
        <p:sp>
          <p:nvSpPr>
            <p:cNvPr id="64272" name="Line 215"/>
            <p:cNvSpPr>
              <a:spLocks noChangeShapeType="1"/>
            </p:cNvSpPr>
            <p:nvPr/>
          </p:nvSpPr>
          <p:spPr bwMode="auto">
            <a:xfrm>
              <a:off x="2428" y="3014"/>
              <a:ext cx="1" cy="3"/>
            </a:xfrm>
            <a:prstGeom prst="line">
              <a:avLst/>
            </a:prstGeom>
            <a:noFill/>
            <a:ln w="28575">
              <a:solidFill>
                <a:schemeClr val="tx1"/>
              </a:solidFill>
              <a:round/>
              <a:headEnd/>
              <a:tailEnd/>
            </a:ln>
          </p:spPr>
          <p:txBody>
            <a:bodyPr/>
            <a:lstStyle/>
            <a:p>
              <a:endParaRPr lang="en-US" sz="2133"/>
            </a:p>
          </p:txBody>
        </p:sp>
        <p:sp>
          <p:nvSpPr>
            <p:cNvPr id="64273" name="Line 216"/>
            <p:cNvSpPr>
              <a:spLocks noChangeShapeType="1"/>
            </p:cNvSpPr>
            <p:nvPr/>
          </p:nvSpPr>
          <p:spPr bwMode="auto">
            <a:xfrm>
              <a:off x="2429" y="3017"/>
              <a:ext cx="1" cy="2"/>
            </a:xfrm>
            <a:prstGeom prst="line">
              <a:avLst/>
            </a:prstGeom>
            <a:noFill/>
            <a:ln w="28575">
              <a:solidFill>
                <a:schemeClr val="tx1"/>
              </a:solidFill>
              <a:round/>
              <a:headEnd/>
              <a:tailEnd/>
            </a:ln>
          </p:spPr>
          <p:txBody>
            <a:bodyPr/>
            <a:lstStyle/>
            <a:p>
              <a:endParaRPr lang="en-US" sz="2133"/>
            </a:p>
          </p:txBody>
        </p:sp>
        <p:sp>
          <p:nvSpPr>
            <p:cNvPr id="64274" name="Line 217"/>
            <p:cNvSpPr>
              <a:spLocks noChangeShapeType="1"/>
            </p:cNvSpPr>
            <p:nvPr/>
          </p:nvSpPr>
          <p:spPr bwMode="auto">
            <a:xfrm>
              <a:off x="2430" y="3019"/>
              <a:ext cx="1" cy="2"/>
            </a:xfrm>
            <a:prstGeom prst="line">
              <a:avLst/>
            </a:prstGeom>
            <a:noFill/>
            <a:ln w="28575">
              <a:solidFill>
                <a:schemeClr val="tx1"/>
              </a:solidFill>
              <a:round/>
              <a:headEnd/>
              <a:tailEnd/>
            </a:ln>
          </p:spPr>
          <p:txBody>
            <a:bodyPr/>
            <a:lstStyle/>
            <a:p>
              <a:endParaRPr lang="en-US" sz="2133"/>
            </a:p>
          </p:txBody>
        </p:sp>
        <p:sp>
          <p:nvSpPr>
            <p:cNvPr id="64275" name="Line 218"/>
            <p:cNvSpPr>
              <a:spLocks noChangeShapeType="1"/>
            </p:cNvSpPr>
            <p:nvPr/>
          </p:nvSpPr>
          <p:spPr bwMode="auto">
            <a:xfrm>
              <a:off x="2430" y="3021"/>
              <a:ext cx="1" cy="2"/>
            </a:xfrm>
            <a:prstGeom prst="line">
              <a:avLst/>
            </a:prstGeom>
            <a:noFill/>
            <a:ln w="28575">
              <a:solidFill>
                <a:schemeClr val="tx1"/>
              </a:solidFill>
              <a:round/>
              <a:headEnd/>
              <a:tailEnd/>
            </a:ln>
          </p:spPr>
          <p:txBody>
            <a:bodyPr/>
            <a:lstStyle/>
            <a:p>
              <a:endParaRPr lang="en-US" sz="2133"/>
            </a:p>
          </p:txBody>
        </p:sp>
        <p:sp>
          <p:nvSpPr>
            <p:cNvPr id="64276" name="Line 219"/>
            <p:cNvSpPr>
              <a:spLocks noChangeShapeType="1"/>
            </p:cNvSpPr>
            <p:nvPr/>
          </p:nvSpPr>
          <p:spPr bwMode="auto">
            <a:xfrm>
              <a:off x="2431" y="3023"/>
              <a:ext cx="2" cy="2"/>
            </a:xfrm>
            <a:prstGeom prst="line">
              <a:avLst/>
            </a:prstGeom>
            <a:noFill/>
            <a:ln w="28575">
              <a:solidFill>
                <a:schemeClr val="tx1"/>
              </a:solidFill>
              <a:round/>
              <a:headEnd/>
              <a:tailEnd/>
            </a:ln>
          </p:spPr>
          <p:txBody>
            <a:bodyPr/>
            <a:lstStyle/>
            <a:p>
              <a:endParaRPr lang="en-US" sz="2133"/>
            </a:p>
          </p:txBody>
        </p:sp>
        <p:sp>
          <p:nvSpPr>
            <p:cNvPr id="64277" name="Line 220"/>
            <p:cNvSpPr>
              <a:spLocks noChangeShapeType="1"/>
            </p:cNvSpPr>
            <p:nvPr/>
          </p:nvSpPr>
          <p:spPr bwMode="auto">
            <a:xfrm>
              <a:off x="2433" y="3025"/>
              <a:ext cx="1" cy="2"/>
            </a:xfrm>
            <a:prstGeom prst="line">
              <a:avLst/>
            </a:prstGeom>
            <a:noFill/>
            <a:ln w="28575">
              <a:solidFill>
                <a:schemeClr val="tx1"/>
              </a:solidFill>
              <a:round/>
              <a:headEnd/>
              <a:tailEnd/>
            </a:ln>
          </p:spPr>
          <p:txBody>
            <a:bodyPr/>
            <a:lstStyle/>
            <a:p>
              <a:endParaRPr lang="en-US" sz="2133"/>
            </a:p>
          </p:txBody>
        </p:sp>
        <p:sp>
          <p:nvSpPr>
            <p:cNvPr id="64278" name="Line 221"/>
            <p:cNvSpPr>
              <a:spLocks noChangeShapeType="1"/>
            </p:cNvSpPr>
            <p:nvPr/>
          </p:nvSpPr>
          <p:spPr bwMode="auto">
            <a:xfrm>
              <a:off x="2434" y="3027"/>
              <a:ext cx="2" cy="2"/>
            </a:xfrm>
            <a:prstGeom prst="line">
              <a:avLst/>
            </a:prstGeom>
            <a:noFill/>
            <a:ln w="28575">
              <a:solidFill>
                <a:schemeClr val="tx1"/>
              </a:solidFill>
              <a:round/>
              <a:headEnd/>
              <a:tailEnd/>
            </a:ln>
          </p:spPr>
          <p:txBody>
            <a:bodyPr/>
            <a:lstStyle/>
            <a:p>
              <a:endParaRPr lang="en-US" sz="2133"/>
            </a:p>
          </p:txBody>
        </p:sp>
        <p:sp>
          <p:nvSpPr>
            <p:cNvPr id="64279" name="Line 222"/>
            <p:cNvSpPr>
              <a:spLocks noChangeShapeType="1"/>
            </p:cNvSpPr>
            <p:nvPr/>
          </p:nvSpPr>
          <p:spPr bwMode="auto">
            <a:xfrm>
              <a:off x="2436" y="3029"/>
              <a:ext cx="1" cy="2"/>
            </a:xfrm>
            <a:prstGeom prst="line">
              <a:avLst/>
            </a:prstGeom>
            <a:noFill/>
            <a:ln w="28575">
              <a:solidFill>
                <a:schemeClr val="tx1"/>
              </a:solidFill>
              <a:round/>
              <a:headEnd/>
              <a:tailEnd/>
            </a:ln>
          </p:spPr>
          <p:txBody>
            <a:bodyPr/>
            <a:lstStyle/>
            <a:p>
              <a:endParaRPr lang="en-US" sz="2133"/>
            </a:p>
          </p:txBody>
        </p:sp>
        <p:sp>
          <p:nvSpPr>
            <p:cNvPr id="64280" name="Line 223"/>
            <p:cNvSpPr>
              <a:spLocks noChangeShapeType="1"/>
            </p:cNvSpPr>
            <p:nvPr/>
          </p:nvSpPr>
          <p:spPr bwMode="auto">
            <a:xfrm>
              <a:off x="2437" y="3031"/>
              <a:ext cx="2" cy="1"/>
            </a:xfrm>
            <a:prstGeom prst="line">
              <a:avLst/>
            </a:prstGeom>
            <a:noFill/>
            <a:ln w="28575">
              <a:solidFill>
                <a:schemeClr val="tx1"/>
              </a:solidFill>
              <a:round/>
              <a:headEnd/>
              <a:tailEnd/>
            </a:ln>
          </p:spPr>
          <p:txBody>
            <a:bodyPr/>
            <a:lstStyle/>
            <a:p>
              <a:endParaRPr lang="en-US" sz="2133"/>
            </a:p>
          </p:txBody>
        </p:sp>
        <p:sp>
          <p:nvSpPr>
            <p:cNvPr id="64281" name="Line 224"/>
            <p:cNvSpPr>
              <a:spLocks noChangeShapeType="1"/>
            </p:cNvSpPr>
            <p:nvPr/>
          </p:nvSpPr>
          <p:spPr bwMode="auto">
            <a:xfrm>
              <a:off x="2439" y="3032"/>
              <a:ext cx="2" cy="2"/>
            </a:xfrm>
            <a:prstGeom prst="line">
              <a:avLst/>
            </a:prstGeom>
            <a:noFill/>
            <a:ln w="28575">
              <a:solidFill>
                <a:schemeClr val="tx1"/>
              </a:solidFill>
              <a:round/>
              <a:headEnd/>
              <a:tailEnd/>
            </a:ln>
          </p:spPr>
          <p:txBody>
            <a:bodyPr/>
            <a:lstStyle/>
            <a:p>
              <a:endParaRPr lang="en-US" sz="2133"/>
            </a:p>
          </p:txBody>
        </p:sp>
        <p:sp>
          <p:nvSpPr>
            <p:cNvPr id="64282" name="Line 225"/>
            <p:cNvSpPr>
              <a:spLocks noChangeShapeType="1"/>
            </p:cNvSpPr>
            <p:nvPr/>
          </p:nvSpPr>
          <p:spPr bwMode="auto">
            <a:xfrm>
              <a:off x="2441" y="3034"/>
              <a:ext cx="2" cy="1"/>
            </a:xfrm>
            <a:prstGeom prst="line">
              <a:avLst/>
            </a:prstGeom>
            <a:noFill/>
            <a:ln w="28575">
              <a:solidFill>
                <a:schemeClr val="tx1"/>
              </a:solidFill>
              <a:round/>
              <a:headEnd/>
              <a:tailEnd/>
            </a:ln>
          </p:spPr>
          <p:txBody>
            <a:bodyPr/>
            <a:lstStyle/>
            <a:p>
              <a:endParaRPr lang="en-US" sz="2133"/>
            </a:p>
          </p:txBody>
        </p:sp>
        <p:sp>
          <p:nvSpPr>
            <p:cNvPr id="64283" name="Line 226"/>
            <p:cNvSpPr>
              <a:spLocks noChangeShapeType="1"/>
            </p:cNvSpPr>
            <p:nvPr/>
          </p:nvSpPr>
          <p:spPr bwMode="auto">
            <a:xfrm>
              <a:off x="2443" y="3035"/>
              <a:ext cx="3" cy="1"/>
            </a:xfrm>
            <a:prstGeom prst="line">
              <a:avLst/>
            </a:prstGeom>
            <a:noFill/>
            <a:ln w="28575">
              <a:solidFill>
                <a:schemeClr val="tx1"/>
              </a:solidFill>
              <a:round/>
              <a:headEnd/>
              <a:tailEnd/>
            </a:ln>
          </p:spPr>
          <p:txBody>
            <a:bodyPr/>
            <a:lstStyle/>
            <a:p>
              <a:endParaRPr lang="en-US" sz="2133"/>
            </a:p>
          </p:txBody>
        </p:sp>
        <p:sp>
          <p:nvSpPr>
            <p:cNvPr id="64284" name="Line 227"/>
            <p:cNvSpPr>
              <a:spLocks noChangeShapeType="1"/>
            </p:cNvSpPr>
            <p:nvPr/>
          </p:nvSpPr>
          <p:spPr bwMode="auto">
            <a:xfrm>
              <a:off x="2446" y="3036"/>
              <a:ext cx="2" cy="1"/>
            </a:xfrm>
            <a:prstGeom prst="line">
              <a:avLst/>
            </a:prstGeom>
            <a:noFill/>
            <a:ln w="28575">
              <a:solidFill>
                <a:schemeClr val="tx1"/>
              </a:solidFill>
              <a:round/>
              <a:headEnd/>
              <a:tailEnd/>
            </a:ln>
          </p:spPr>
          <p:txBody>
            <a:bodyPr/>
            <a:lstStyle/>
            <a:p>
              <a:endParaRPr lang="en-US" sz="2133"/>
            </a:p>
          </p:txBody>
        </p:sp>
        <p:sp>
          <p:nvSpPr>
            <p:cNvPr id="64285" name="Line 228"/>
            <p:cNvSpPr>
              <a:spLocks noChangeShapeType="1"/>
            </p:cNvSpPr>
            <p:nvPr/>
          </p:nvSpPr>
          <p:spPr bwMode="auto">
            <a:xfrm flipH="1">
              <a:off x="2379" y="3066"/>
              <a:ext cx="78" cy="1"/>
            </a:xfrm>
            <a:prstGeom prst="line">
              <a:avLst/>
            </a:prstGeom>
            <a:noFill/>
            <a:ln w="28575">
              <a:solidFill>
                <a:schemeClr val="tx1"/>
              </a:solidFill>
              <a:round/>
              <a:headEnd/>
              <a:tailEnd/>
            </a:ln>
          </p:spPr>
          <p:txBody>
            <a:bodyPr/>
            <a:lstStyle/>
            <a:p>
              <a:endParaRPr lang="en-US" sz="2133"/>
            </a:p>
          </p:txBody>
        </p:sp>
        <p:sp>
          <p:nvSpPr>
            <p:cNvPr id="64286" name="Line 229"/>
            <p:cNvSpPr>
              <a:spLocks noChangeShapeType="1"/>
            </p:cNvSpPr>
            <p:nvPr/>
          </p:nvSpPr>
          <p:spPr bwMode="auto">
            <a:xfrm>
              <a:off x="2379" y="3037"/>
              <a:ext cx="1" cy="29"/>
            </a:xfrm>
            <a:prstGeom prst="line">
              <a:avLst/>
            </a:prstGeom>
            <a:noFill/>
            <a:ln w="28575">
              <a:solidFill>
                <a:schemeClr val="tx1"/>
              </a:solidFill>
              <a:round/>
              <a:headEnd/>
              <a:tailEnd/>
            </a:ln>
          </p:spPr>
          <p:txBody>
            <a:bodyPr/>
            <a:lstStyle/>
            <a:p>
              <a:endParaRPr lang="en-US" sz="2133"/>
            </a:p>
          </p:txBody>
        </p:sp>
        <p:sp>
          <p:nvSpPr>
            <p:cNvPr id="64287" name="Line 230"/>
            <p:cNvSpPr>
              <a:spLocks noChangeShapeType="1"/>
            </p:cNvSpPr>
            <p:nvPr/>
          </p:nvSpPr>
          <p:spPr bwMode="auto">
            <a:xfrm flipV="1">
              <a:off x="2315" y="2982"/>
              <a:ext cx="1" cy="19"/>
            </a:xfrm>
            <a:prstGeom prst="line">
              <a:avLst/>
            </a:prstGeom>
            <a:noFill/>
            <a:ln w="28575">
              <a:solidFill>
                <a:schemeClr val="tx1"/>
              </a:solidFill>
              <a:round/>
              <a:headEnd/>
              <a:tailEnd/>
            </a:ln>
          </p:spPr>
          <p:txBody>
            <a:bodyPr/>
            <a:lstStyle/>
            <a:p>
              <a:endParaRPr lang="en-US" sz="2133"/>
            </a:p>
          </p:txBody>
        </p:sp>
        <p:sp>
          <p:nvSpPr>
            <p:cNvPr id="64288" name="Line 231"/>
            <p:cNvSpPr>
              <a:spLocks noChangeShapeType="1"/>
            </p:cNvSpPr>
            <p:nvPr/>
          </p:nvSpPr>
          <p:spPr bwMode="auto">
            <a:xfrm flipH="1">
              <a:off x="2345" y="2953"/>
              <a:ext cx="3" cy="1"/>
            </a:xfrm>
            <a:prstGeom prst="line">
              <a:avLst/>
            </a:prstGeom>
            <a:noFill/>
            <a:ln w="28575">
              <a:solidFill>
                <a:schemeClr val="tx1"/>
              </a:solidFill>
              <a:round/>
              <a:headEnd/>
              <a:tailEnd/>
            </a:ln>
          </p:spPr>
          <p:txBody>
            <a:bodyPr/>
            <a:lstStyle/>
            <a:p>
              <a:endParaRPr lang="en-US" sz="2133"/>
            </a:p>
          </p:txBody>
        </p:sp>
        <p:sp>
          <p:nvSpPr>
            <p:cNvPr id="64289" name="Line 232"/>
            <p:cNvSpPr>
              <a:spLocks noChangeShapeType="1"/>
            </p:cNvSpPr>
            <p:nvPr/>
          </p:nvSpPr>
          <p:spPr bwMode="auto">
            <a:xfrm flipH="1">
              <a:off x="2343" y="2953"/>
              <a:ext cx="2" cy="1"/>
            </a:xfrm>
            <a:prstGeom prst="line">
              <a:avLst/>
            </a:prstGeom>
            <a:noFill/>
            <a:ln w="28575">
              <a:solidFill>
                <a:schemeClr val="tx1"/>
              </a:solidFill>
              <a:round/>
              <a:headEnd/>
              <a:tailEnd/>
            </a:ln>
          </p:spPr>
          <p:txBody>
            <a:bodyPr/>
            <a:lstStyle/>
            <a:p>
              <a:endParaRPr lang="en-US" sz="2133"/>
            </a:p>
          </p:txBody>
        </p:sp>
        <p:sp>
          <p:nvSpPr>
            <p:cNvPr id="64290" name="Line 233"/>
            <p:cNvSpPr>
              <a:spLocks noChangeShapeType="1"/>
            </p:cNvSpPr>
            <p:nvPr/>
          </p:nvSpPr>
          <p:spPr bwMode="auto">
            <a:xfrm flipH="1">
              <a:off x="2340" y="2953"/>
              <a:ext cx="3" cy="1"/>
            </a:xfrm>
            <a:prstGeom prst="line">
              <a:avLst/>
            </a:prstGeom>
            <a:noFill/>
            <a:ln w="28575">
              <a:solidFill>
                <a:schemeClr val="tx1"/>
              </a:solidFill>
              <a:round/>
              <a:headEnd/>
              <a:tailEnd/>
            </a:ln>
          </p:spPr>
          <p:txBody>
            <a:bodyPr/>
            <a:lstStyle/>
            <a:p>
              <a:endParaRPr lang="en-US" sz="2133"/>
            </a:p>
          </p:txBody>
        </p:sp>
        <p:sp>
          <p:nvSpPr>
            <p:cNvPr id="64291" name="Line 234"/>
            <p:cNvSpPr>
              <a:spLocks noChangeShapeType="1"/>
            </p:cNvSpPr>
            <p:nvPr/>
          </p:nvSpPr>
          <p:spPr bwMode="auto">
            <a:xfrm flipH="1">
              <a:off x="2338" y="2954"/>
              <a:ext cx="2" cy="1"/>
            </a:xfrm>
            <a:prstGeom prst="line">
              <a:avLst/>
            </a:prstGeom>
            <a:noFill/>
            <a:ln w="28575">
              <a:solidFill>
                <a:schemeClr val="tx1"/>
              </a:solidFill>
              <a:round/>
              <a:headEnd/>
              <a:tailEnd/>
            </a:ln>
          </p:spPr>
          <p:txBody>
            <a:bodyPr/>
            <a:lstStyle/>
            <a:p>
              <a:endParaRPr lang="en-US" sz="2133"/>
            </a:p>
          </p:txBody>
        </p:sp>
        <p:sp>
          <p:nvSpPr>
            <p:cNvPr id="64292" name="Line 235"/>
            <p:cNvSpPr>
              <a:spLocks noChangeShapeType="1"/>
            </p:cNvSpPr>
            <p:nvPr/>
          </p:nvSpPr>
          <p:spPr bwMode="auto">
            <a:xfrm flipH="1">
              <a:off x="2335" y="2955"/>
              <a:ext cx="3" cy="1"/>
            </a:xfrm>
            <a:prstGeom prst="line">
              <a:avLst/>
            </a:prstGeom>
            <a:noFill/>
            <a:ln w="28575">
              <a:solidFill>
                <a:schemeClr val="tx1"/>
              </a:solidFill>
              <a:round/>
              <a:headEnd/>
              <a:tailEnd/>
            </a:ln>
          </p:spPr>
          <p:txBody>
            <a:bodyPr/>
            <a:lstStyle/>
            <a:p>
              <a:endParaRPr lang="en-US" sz="2133"/>
            </a:p>
          </p:txBody>
        </p:sp>
        <p:sp>
          <p:nvSpPr>
            <p:cNvPr id="64293" name="Line 236"/>
            <p:cNvSpPr>
              <a:spLocks noChangeShapeType="1"/>
            </p:cNvSpPr>
            <p:nvPr/>
          </p:nvSpPr>
          <p:spPr bwMode="auto">
            <a:xfrm flipH="1">
              <a:off x="2333" y="2955"/>
              <a:ext cx="2" cy="1"/>
            </a:xfrm>
            <a:prstGeom prst="line">
              <a:avLst/>
            </a:prstGeom>
            <a:noFill/>
            <a:ln w="28575">
              <a:solidFill>
                <a:schemeClr val="tx1"/>
              </a:solidFill>
              <a:round/>
              <a:headEnd/>
              <a:tailEnd/>
            </a:ln>
          </p:spPr>
          <p:txBody>
            <a:bodyPr/>
            <a:lstStyle/>
            <a:p>
              <a:endParaRPr lang="en-US" sz="2133"/>
            </a:p>
          </p:txBody>
        </p:sp>
        <p:sp>
          <p:nvSpPr>
            <p:cNvPr id="64294" name="Line 237"/>
            <p:cNvSpPr>
              <a:spLocks noChangeShapeType="1"/>
            </p:cNvSpPr>
            <p:nvPr/>
          </p:nvSpPr>
          <p:spPr bwMode="auto">
            <a:xfrm flipH="1">
              <a:off x="2331" y="2956"/>
              <a:ext cx="2" cy="1"/>
            </a:xfrm>
            <a:prstGeom prst="line">
              <a:avLst/>
            </a:prstGeom>
            <a:noFill/>
            <a:ln w="28575">
              <a:solidFill>
                <a:schemeClr val="tx1"/>
              </a:solidFill>
              <a:round/>
              <a:headEnd/>
              <a:tailEnd/>
            </a:ln>
          </p:spPr>
          <p:txBody>
            <a:bodyPr/>
            <a:lstStyle/>
            <a:p>
              <a:endParaRPr lang="en-US" sz="2133"/>
            </a:p>
          </p:txBody>
        </p:sp>
        <p:sp>
          <p:nvSpPr>
            <p:cNvPr id="64295" name="Line 238"/>
            <p:cNvSpPr>
              <a:spLocks noChangeShapeType="1"/>
            </p:cNvSpPr>
            <p:nvPr/>
          </p:nvSpPr>
          <p:spPr bwMode="auto">
            <a:xfrm flipH="1">
              <a:off x="2329" y="2957"/>
              <a:ext cx="2" cy="2"/>
            </a:xfrm>
            <a:prstGeom prst="line">
              <a:avLst/>
            </a:prstGeom>
            <a:noFill/>
            <a:ln w="28575">
              <a:solidFill>
                <a:schemeClr val="tx1"/>
              </a:solidFill>
              <a:round/>
              <a:headEnd/>
              <a:tailEnd/>
            </a:ln>
          </p:spPr>
          <p:txBody>
            <a:bodyPr/>
            <a:lstStyle/>
            <a:p>
              <a:endParaRPr lang="en-US" sz="2133"/>
            </a:p>
          </p:txBody>
        </p:sp>
        <p:sp>
          <p:nvSpPr>
            <p:cNvPr id="64296" name="Line 239"/>
            <p:cNvSpPr>
              <a:spLocks noChangeShapeType="1"/>
            </p:cNvSpPr>
            <p:nvPr/>
          </p:nvSpPr>
          <p:spPr bwMode="auto">
            <a:xfrm flipH="1">
              <a:off x="2326" y="2959"/>
              <a:ext cx="3" cy="1"/>
            </a:xfrm>
            <a:prstGeom prst="line">
              <a:avLst/>
            </a:prstGeom>
            <a:noFill/>
            <a:ln w="28575">
              <a:solidFill>
                <a:schemeClr val="tx1"/>
              </a:solidFill>
              <a:round/>
              <a:headEnd/>
              <a:tailEnd/>
            </a:ln>
          </p:spPr>
          <p:txBody>
            <a:bodyPr/>
            <a:lstStyle/>
            <a:p>
              <a:endParaRPr lang="en-US" sz="2133"/>
            </a:p>
          </p:txBody>
        </p:sp>
        <p:sp>
          <p:nvSpPr>
            <p:cNvPr id="64297" name="Line 240"/>
            <p:cNvSpPr>
              <a:spLocks noChangeShapeType="1"/>
            </p:cNvSpPr>
            <p:nvPr/>
          </p:nvSpPr>
          <p:spPr bwMode="auto">
            <a:xfrm flipH="1">
              <a:off x="2325" y="2960"/>
              <a:ext cx="1" cy="2"/>
            </a:xfrm>
            <a:prstGeom prst="line">
              <a:avLst/>
            </a:prstGeom>
            <a:noFill/>
            <a:ln w="28575">
              <a:solidFill>
                <a:schemeClr val="tx1"/>
              </a:solidFill>
              <a:round/>
              <a:headEnd/>
              <a:tailEnd/>
            </a:ln>
          </p:spPr>
          <p:txBody>
            <a:bodyPr/>
            <a:lstStyle/>
            <a:p>
              <a:endParaRPr lang="en-US" sz="2133"/>
            </a:p>
          </p:txBody>
        </p:sp>
        <p:sp>
          <p:nvSpPr>
            <p:cNvPr id="64298" name="Line 241"/>
            <p:cNvSpPr>
              <a:spLocks noChangeShapeType="1"/>
            </p:cNvSpPr>
            <p:nvPr/>
          </p:nvSpPr>
          <p:spPr bwMode="auto">
            <a:xfrm flipH="1">
              <a:off x="2323" y="2962"/>
              <a:ext cx="2" cy="1"/>
            </a:xfrm>
            <a:prstGeom prst="line">
              <a:avLst/>
            </a:prstGeom>
            <a:noFill/>
            <a:ln w="28575">
              <a:solidFill>
                <a:schemeClr val="tx1"/>
              </a:solidFill>
              <a:round/>
              <a:headEnd/>
              <a:tailEnd/>
            </a:ln>
          </p:spPr>
          <p:txBody>
            <a:bodyPr/>
            <a:lstStyle/>
            <a:p>
              <a:endParaRPr lang="en-US" sz="2133"/>
            </a:p>
          </p:txBody>
        </p:sp>
        <p:sp>
          <p:nvSpPr>
            <p:cNvPr id="64299" name="Line 242"/>
            <p:cNvSpPr>
              <a:spLocks noChangeShapeType="1"/>
            </p:cNvSpPr>
            <p:nvPr/>
          </p:nvSpPr>
          <p:spPr bwMode="auto">
            <a:xfrm flipH="1">
              <a:off x="2321" y="2963"/>
              <a:ext cx="2" cy="2"/>
            </a:xfrm>
            <a:prstGeom prst="line">
              <a:avLst/>
            </a:prstGeom>
            <a:noFill/>
            <a:ln w="28575">
              <a:solidFill>
                <a:schemeClr val="tx1"/>
              </a:solidFill>
              <a:round/>
              <a:headEnd/>
              <a:tailEnd/>
            </a:ln>
          </p:spPr>
          <p:txBody>
            <a:bodyPr/>
            <a:lstStyle/>
            <a:p>
              <a:endParaRPr lang="en-US" sz="2133"/>
            </a:p>
          </p:txBody>
        </p:sp>
        <p:sp>
          <p:nvSpPr>
            <p:cNvPr id="64300" name="Line 243"/>
            <p:cNvSpPr>
              <a:spLocks noChangeShapeType="1"/>
            </p:cNvSpPr>
            <p:nvPr/>
          </p:nvSpPr>
          <p:spPr bwMode="auto">
            <a:xfrm flipH="1">
              <a:off x="2320" y="2965"/>
              <a:ext cx="1" cy="2"/>
            </a:xfrm>
            <a:prstGeom prst="line">
              <a:avLst/>
            </a:prstGeom>
            <a:noFill/>
            <a:ln w="28575">
              <a:solidFill>
                <a:schemeClr val="tx1"/>
              </a:solidFill>
              <a:round/>
              <a:headEnd/>
              <a:tailEnd/>
            </a:ln>
          </p:spPr>
          <p:txBody>
            <a:bodyPr/>
            <a:lstStyle/>
            <a:p>
              <a:endParaRPr lang="en-US" sz="2133"/>
            </a:p>
          </p:txBody>
        </p:sp>
        <p:sp>
          <p:nvSpPr>
            <p:cNvPr id="64301" name="Line 244"/>
            <p:cNvSpPr>
              <a:spLocks noChangeShapeType="1"/>
            </p:cNvSpPr>
            <p:nvPr/>
          </p:nvSpPr>
          <p:spPr bwMode="auto">
            <a:xfrm flipH="1">
              <a:off x="2319" y="2967"/>
              <a:ext cx="1" cy="2"/>
            </a:xfrm>
            <a:prstGeom prst="line">
              <a:avLst/>
            </a:prstGeom>
            <a:noFill/>
            <a:ln w="28575">
              <a:solidFill>
                <a:schemeClr val="tx1"/>
              </a:solidFill>
              <a:round/>
              <a:headEnd/>
              <a:tailEnd/>
            </a:ln>
          </p:spPr>
          <p:txBody>
            <a:bodyPr/>
            <a:lstStyle/>
            <a:p>
              <a:endParaRPr lang="en-US" sz="2133"/>
            </a:p>
          </p:txBody>
        </p:sp>
        <p:sp>
          <p:nvSpPr>
            <p:cNvPr id="64302" name="Line 245"/>
            <p:cNvSpPr>
              <a:spLocks noChangeShapeType="1"/>
            </p:cNvSpPr>
            <p:nvPr/>
          </p:nvSpPr>
          <p:spPr bwMode="auto">
            <a:xfrm flipH="1">
              <a:off x="2318" y="2969"/>
              <a:ext cx="1" cy="2"/>
            </a:xfrm>
            <a:prstGeom prst="line">
              <a:avLst/>
            </a:prstGeom>
            <a:noFill/>
            <a:ln w="28575">
              <a:solidFill>
                <a:schemeClr val="tx1"/>
              </a:solidFill>
              <a:round/>
              <a:headEnd/>
              <a:tailEnd/>
            </a:ln>
          </p:spPr>
          <p:txBody>
            <a:bodyPr/>
            <a:lstStyle/>
            <a:p>
              <a:endParaRPr lang="en-US" sz="2133"/>
            </a:p>
          </p:txBody>
        </p:sp>
        <p:sp>
          <p:nvSpPr>
            <p:cNvPr id="64303" name="Line 246"/>
            <p:cNvSpPr>
              <a:spLocks noChangeShapeType="1"/>
            </p:cNvSpPr>
            <p:nvPr/>
          </p:nvSpPr>
          <p:spPr bwMode="auto">
            <a:xfrm flipH="1">
              <a:off x="2317" y="2971"/>
              <a:ext cx="1" cy="2"/>
            </a:xfrm>
            <a:prstGeom prst="line">
              <a:avLst/>
            </a:prstGeom>
            <a:noFill/>
            <a:ln w="28575">
              <a:solidFill>
                <a:schemeClr val="tx1"/>
              </a:solidFill>
              <a:round/>
              <a:headEnd/>
              <a:tailEnd/>
            </a:ln>
          </p:spPr>
          <p:txBody>
            <a:bodyPr/>
            <a:lstStyle/>
            <a:p>
              <a:endParaRPr lang="en-US" sz="2133"/>
            </a:p>
          </p:txBody>
        </p:sp>
        <p:sp>
          <p:nvSpPr>
            <p:cNvPr id="64304" name="Line 247"/>
            <p:cNvSpPr>
              <a:spLocks noChangeShapeType="1"/>
            </p:cNvSpPr>
            <p:nvPr/>
          </p:nvSpPr>
          <p:spPr bwMode="auto">
            <a:xfrm flipH="1">
              <a:off x="2316" y="2973"/>
              <a:ext cx="1" cy="3"/>
            </a:xfrm>
            <a:prstGeom prst="line">
              <a:avLst/>
            </a:prstGeom>
            <a:noFill/>
            <a:ln w="28575">
              <a:solidFill>
                <a:schemeClr val="tx1"/>
              </a:solidFill>
              <a:round/>
              <a:headEnd/>
              <a:tailEnd/>
            </a:ln>
          </p:spPr>
          <p:txBody>
            <a:bodyPr/>
            <a:lstStyle/>
            <a:p>
              <a:endParaRPr lang="en-US" sz="2133"/>
            </a:p>
          </p:txBody>
        </p:sp>
        <p:sp>
          <p:nvSpPr>
            <p:cNvPr id="64305" name="Line 248"/>
            <p:cNvSpPr>
              <a:spLocks noChangeShapeType="1"/>
            </p:cNvSpPr>
            <p:nvPr/>
          </p:nvSpPr>
          <p:spPr bwMode="auto">
            <a:xfrm flipH="1">
              <a:off x="2315" y="2976"/>
              <a:ext cx="1" cy="2"/>
            </a:xfrm>
            <a:prstGeom prst="line">
              <a:avLst/>
            </a:prstGeom>
            <a:noFill/>
            <a:ln w="28575">
              <a:solidFill>
                <a:schemeClr val="tx1"/>
              </a:solidFill>
              <a:round/>
              <a:headEnd/>
              <a:tailEnd/>
            </a:ln>
          </p:spPr>
          <p:txBody>
            <a:bodyPr/>
            <a:lstStyle/>
            <a:p>
              <a:endParaRPr lang="en-US" sz="2133"/>
            </a:p>
          </p:txBody>
        </p:sp>
        <p:sp>
          <p:nvSpPr>
            <p:cNvPr id="64306" name="Line 249"/>
            <p:cNvSpPr>
              <a:spLocks noChangeShapeType="1"/>
            </p:cNvSpPr>
            <p:nvPr/>
          </p:nvSpPr>
          <p:spPr bwMode="auto">
            <a:xfrm flipH="1">
              <a:off x="2315" y="2978"/>
              <a:ext cx="1" cy="2"/>
            </a:xfrm>
            <a:prstGeom prst="line">
              <a:avLst/>
            </a:prstGeom>
            <a:noFill/>
            <a:ln w="28575">
              <a:solidFill>
                <a:schemeClr val="tx1"/>
              </a:solidFill>
              <a:round/>
              <a:headEnd/>
              <a:tailEnd/>
            </a:ln>
          </p:spPr>
          <p:txBody>
            <a:bodyPr/>
            <a:lstStyle/>
            <a:p>
              <a:endParaRPr lang="en-US" sz="2133"/>
            </a:p>
          </p:txBody>
        </p:sp>
        <p:sp>
          <p:nvSpPr>
            <p:cNvPr id="64307" name="Line 250"/>
            <p:cNvSpPr>
              <a:spLocks noChangeShapeType="1"/>
            </p:cNvSpPr>
            <p:nvPr/>
          </p:nvSpPr>
          <p:spPr bwMode="auto">
            <a:xfrm flipH="1">
              <a:off x="2315" y="2980"/>
              <a:ext cx="1" cy="2"/>
            </a:xfrm>
            <a:prstGeom prst="line">
              <a:avLst/>
            </a:prstGeom>
            <a:noFill/>
            <a:ln w="28575">
              <a:solidFill>
                <a:schemeClr val="tx1"/>
              </a:solidFill>
              <a:round/>
              <a:headEnd/>
              <a:tailEnd/>
            </a:ln>
          </p:spPr>
          <p:txBody>
            <a:bodyPr/>
            <a:lstStyle/>
            <a:p>
              <a:endParaRPr lang="en-US" sz="2133"/>
            </a:p>
          </p:txBody>
        </p:sp>
        <p:sp>
          <p:nvSpPr>
            <p:cNvPr id="64308" name="Line 251"/>
            <p:cNvSpPr>
              <a:spLocks noChangeShapeType="1"/>
            </p:cNvSpPr>
            <p:nvPr/>
          </p:nvSpPr>
          <p:spPr bwMode="auto">
            <a:xfrm flipH="1">
              <a:off x="2348" y="2953"/>
              <a:ext cx="68" cy="1"/>
            </a:xfrm>
            <a:prstGeom prst="line">
              <a:avLst/>
            </a:prstGeom>
            <a:noFill/>
            <a:ln w="28575">
              <a:solidFill>
                <a:schemeClr val="tx1"/>
              </a:solidFill>
              <a:round/>
              <a:headEnd/>
              <a:tailEnd/>
            </a:ln>
          </p:spPr>
          <p:txBody>
            <a:bodyPr/>
            <a:lstStyle/>
            <a:p>
              <a:endParaRPr lang="en-US" sz="2133"/>
            </a:p>
          </p:txBody>
        </p:sp>
        <p:sp>
          <p:nvSpPr>
            <p:cNvPr id="64309" name="Line 252"/>
            <p:cNvSpPr>
              <a:spLocks noChangeShapeType="1"/>
            </p:cNvSpPr>
            <p:nvPr/>
          </p:nvSpPr>
          <p:spPr bwMode="auto">
            <a:xfrm flipH="1">
              <a:off x="2454" y="2992"/>
              <a:ext cx="3" cy="1"/>
            </a:xfrm>
            <a:prstGeom prst="line">
              <a:avLst/>
            </a:prstGeom>
            <a:noFill/>
            <a:ln w="28575">
              <a:solidFill>
                <a:schemeClr val="tx1"/>
              </a:solidFill>
              <a:round/>
              <a:headEnd/>
              <a:tailEnd/>
            </a:ln>
          </p:spPr>
          <p:txBody>
            <a:bodyPr/>
            <a:lstStyle/>
            <a:p>
              <a:endParaRPr lang="en-US" sz="2133"/>
            </a:p>
          </p:txBody>
        </p:sp>
        <p:sp>
          <p:nvSpPr>
            <p:cNvPr id="64310" name="Line 253"/>
            <p:cNvSpPr>
              <a:spLocks noChangeShapeType="1"/>
            </p:cNvSpPr>
            <p:nvPr/>
          </p:nvSpPr>
          <p:spPr bwMode="auto">
            <a:xfrm flipH="1">
              <a:off x="2451" y="2992"/>
              <a:ext cx="3" cy="1"/>
            </a:xfrm>
            <a:prstGeom prst="line">
              <a:avLst/>
            </a:prstGeom>
            <a:noFill/>
            <a:ln w="28575">
              <a:solidFill>
                <a:schemeClr val="tx1"/>
              </a:solidFill>
              <a:round/>
              <a:headEnd/>
              <a:tailEnd/>
            </a:ln>
          </p:spPr>
          <p:txBody>
            <a:bodyPr/>
            <a:lstStyle/>
            <a:p>
              <a:endParaRPr lang="en-US" sz="2133"/>
            </a:p>
          </p:txBody>
        </p:sp>
        <p:sp>
          <p:nvSpPr>
            <p:cNvPr id="64311" name="Line 254"/>
            <p:cNvSpPr>
              <a:spLocks noChangeShapeType="1"/>
            </p:cNvSpPr>
            <p:nvPr/>
          </p:nvSpPr>
          <p:spPr bwMode="auto">
            <a:xfrm flipH="1">
              <a:off x="2448" y="2993"/>
              <a:ext cx="3" cy="1"/>
            </a:xfrm>
            <a:prstGeom prst="line">
              <a:avLst/>
            </a:prstGeom>
            <a:noFill/>
            <a:ln w="28575">
              <a:solidFill>
                <a:schemeClr val="tx1"/>
              </a:solidFill>
              <a:round/>
              <a:headEnd/>
              <a:tailEnd/>
            </a:ln>
          </p:spPr>
          <p:txBody>
            <a:bodyPr/>
            <a:lstStyle/>
            <a:p>
              <a:endParaRPr lang="en-US" sz="2133"/>
            </a:p>
          </p:txBody>
        </p:sp>
        <p:sp>
          <p:nvSpPr>
            <p:cNvPr id="64312" name="Line 255"/>
            <p:cNvSpPr>
              <a:spLocks noChangeShapeType="1"/>
            </p:cNvSpPr>
            <p:nvPr/>
          </p:nvSpPr>
          <p:spPr bwMode="auto">
            <a:xfrm flipH="1">
              <a:off x="2445" y="2994"/>
              <a:ext cx="3" cy="1"/>
            </a:xfrm>
            <a:prstGeom prst="line">
              <a:avLst/>
            </a:prstGeom>
            <a:noFill/>
            <a:ln w="28575">
              <a:solidFill>
                <a:schemeClr val="tx1"/>
              </a:solidFill>
              <a:round/>
              <a:headEnd/>
              <a:tailEnd/>
            </a:ln>
          </p:spPr>
          <p:txBody>
            <a:bodyPr/>
            <a:lstStyle/>
            <a:p>
              <a:endParaRPr lang="en-US" sz="2133"/>
            </a:p>
          </p:txBody>
        </p:sp>
        <p:sp>
          <p:nvSpPr>
            <p:cNvPr id="64313" name="Line 256"/>
            <p:cNvSpPr>
              <a:spLocks noChangeShapeType="1"/>
            </p:cNvSpPr>
            <p:nvPr/>
          </p:nvSpPr>
          <p:spPr bwMode="auto">
            <a:xfrm flipH="1">
              <a:off x="2441" y="2994"/>
              <a:ext cx="4" cy="1"/>
            </a:xfrm>
            <a:prstGeom prst="line">
              <a:avLst/>
            </a:prstGeom>
            <a:noFill/>
            <a:ln w="28575">
              <a:solidFill>
                <a:schemeClr val="tx1"/>
              </a:solidFill>
              <a:round/>
              <a:headEnd/>
              <a:tailEnd/>
            </a:ln>
          </p:spPr>
          <p:txBody>
            <a:bodyPr/>
            <a:lstStyle/>
            <a:p>
              <a:endParaRPr lang="en-US" sz="2133"/>
            </a:p>
          </p:txBody>
        </p:sp>
        <p:sp>
          <p:nvSpPr>
            <p:cNvPr id="64314" name="Line 257"/>
            <p:cNvSpPr>
              <a:spLocks noChangeShapeType="1"/>
            </p:cNvSpPr>
            <p:nvPr/>
          </p:nvSpPr>
          <p:spPr bwMode="auto">
            <a:xfrm flipH="1">
              <a:off x="2438" y="2995"/>
              <a:ext cx="3" cy="1"/>
            </a:xfrm>
            <a:prstGeom prst="line">
              <a:avLst/>
            </a:prstGeom>
            <a:noFill/>
            <a:ln w="28575">
              <a:solidFill>
                <a:schemeClr val="tx1"/>
              </a:solidFill>
              <a:round/>
              <a:headEnd/>
              <a:tailEnd/>
            </a:ln>
          </p:spPr>
          <p:txBody>
            <a:bodyPr/>
            <a:lstStyle/>
            <a:p>
              <a:endParaRPr lang="en-US" sz="2133"/>
            </a:p>
          </p:txBody>
        </p:sp>
        <p:sp>
          <p:nvSpPr>
            <p:cNvPr id="64315" name="Line 258"/>
            <p:cNvSpPr>
              <a:spLocks noChangeShapeType="1"/>
            </p:cNvSpPr>
            <p:nvPr/>
          </p:nvSpPr>
          <p:spPr bwMode="auto">
            <a:xfrm flipH="1">
              <a:off x="2436" y="2996"/>
              <a:ext cx="2" cy="2"/>
            </a:xfrm>
            <a:prstGeom prst="line">
              <a:avLst/>
            </a:prstGeom>
            <a:noFill/>
            <a:ln w="28575">
              <a:solidFill>
                <a:schemeClr val="tx1"/>
              </a:solidFill>
              <a:round/>
              <a:headEnd/>
              <a:tailEnd/>
            </a:ln>
          </p:spPr>
          <p:txBody>
            <a:bodyPr/>
            <a:lstStyle/>
            <a:p>
              <a:endParaRPr lang="en-US" sz="2133"/>
            </a:p>
          </p:txBody>
        </p:sp>
        <p:sp>
          <p:nvSpPr>
            <p:cNvPr id="64316" name="Line 259"/>
            <p:cNvSpPr>
              <a:spLocks noChangeShapeType="1"/>
            </p:cNvSpPr>
            <p:nvPr/>
          </p:nvSpPr>
          <p:spPr bwMode="auto">
            <a:xfrm flipH="1">
              <a:off x="2432" y="2998"/>
              <a:ext cx="4" cy="1"/>
            </a:xfrm>
            <a:prstGeom prst="line">
              <a:avLst/>
            </a:prstGeom>
            <a:noFill/>
            <a:ln w="28575">
              <a:solidFill>
                <a:schemeClr val="tx1"/>
              </a:solidFill>
              <a:round/>
              <a:headEnd/>
              <a:tailEnd/>
            </a:ln>
          </p:spPr>
          <p:txBody>
            <a:bodyPr/>
            <a:lstStyle/>
            <a:p>
              <a:endParaRPr lang="en-US" sz="2133"/>
            </a:p>
          </p:txBody>
        </p:sp>
        <p:sp>
          <p:nvSpPr>
            <p:cNvPr id="64317" name="Line 260"/>
            <p:cNvSpPr>
              <a:spLocks noChangeShapeType="1"/>
            </p:cNvSpPr>
            <p:nvPr/>
          </p:nvSpPr>
          <p:spPr bwMode="auto">
            <a:xfrm flipH="1">
              <a:off x="2430" y="2999"/>
              <a:ext cx="2" cy="2"/>
            </a:xfrm>
            <a:prstGeom prst="line">
              <a:avLst/>
            </a:prstGeom>
            <a:noFill/>
            <a:ln w="28575">
              <a:solidFill>
                <a:schemeClr val="tx1"/>
              </a:solidFill>
              <a:round/>
              <a:headEnd/>
              <a:tailEnd/>
            </a:ln>
          </p:spPr>
          <p:txBody>
            <a:bodyPr/>
            <a:lstStyle/>
            <a:p>
              <a:endParaRPr lang="en-US" sz="2133"/>
            </a:p>
          </p:txBody>
        </p:sp>
        <p:sp>
          <p:nvSpPr>
            <p:cNvPr id="64318" name="Line 261"/>
            <p:cNvSpPr>
              <a:spLocks noChangeShapeType="1"/>
            </p:cNvSpPr>
            <p:nvPr/>
          </p:nvSpPr>
          <p:spPr bwMode="auto">
            <a:xfrm>
              <a:off x="2107" y="2821"/>
              <a:ext cx="350" cy="1"/>
            </a:xfrm>
            <a:prstGeom prst="line">
              <a:avLst/>
            </a:prstGeom>
            <a:noFill/>
            <a:ln w="28575">
              <a:solidFill>
                <a:schemeClr val="tx1"/>
              </a:solidFill>
              <a:round/>
              <a:headEnd/>
              <a:tailEnd/>
            </a:ln>
          </p:spPr>
          <p:txBody>
            <a:bodyPr/>
            <a:lstStyle/>
            <a:p>
              <a:endParaRPr lang="en-US" sz="2133"/>
            </a:p>
          </p:txBody>
        </p:sp>
        <p:sp>
          <p:nvSpPr>
            <p:cNvPr id="64319" name="Freeform 262"/>
            <p:cNvSpPr>
              <a:spLocks/>
            </p:cNvSpPr>
            <p:nvPr/>
          </p:nvSpPr>
          <p:spPr bwMode="auto">
            <a:xfrm>
              <a:off x="2845" y="3038"/>
              <a:ext cx="35" cy="79"/>
            </a:xfrm>
            <a:custGeom>
              <a:avLst/>
              <a:gdLst>
                <a:gd name="T0" fmla="*/ 0 w 176"/>
                <a:gd name="T1" fmla="*/ 0 h 470"/>
                <a:gd name="T2" fmla="*/ 0 w 176"/>
                <a:gd name="T3" fmla="*/ 0 h 470"/>
                <a:gd name="T4" fmla="*/ 0 w 176"/>
                <a:gd name="T5" fmla="*/ 0 h 470"/>
                <a:gd name="T6" fmla="*/ 0 w 176"/>
                <a:gd name="T7" fmla="*/ 0 h 470"/>
                <a:gd name="T8" fmla="*/ 0 60000 65536"/>
                <a:gd name="T9" fmla="*/ 0 60000 65536"/>
                <a:gd name="T10" fmla="*/ 0 60000 65536"/>
                <a:gd name="T11" fmla="*/ 0 60000 65536"/>
                <a:gd name="T12" fmla="*/ 0 w 176"/>
                <a:gd name="T13" fmla="*/ 0 h 470"/>
                <a:gd name="T14" fmla="*/ 176 w 176"/>
                <a:gd name="T15" fmla="*/ 470 h 470"/>
              </a:gdLst>
              <a:ahLst/>
              <a:cxnLst>
                <a:cxn ang="T8">
                  <a:pos x="T0" y="T1"/>
                </a:cxn>
                <a:cxn ang="T9">
                  <a:pos x="T2" y="T3"/>
                </a:cxn>
                <a:cxn ang="T10">
                  <a:pos x="T4" y="T5"/>
                </a:cxn>
                <a:cxn ang="T11">
                  <a:pos x="T6" y="T7"/>
                </a:cxn>
              </a:cxnLst>
              <a:rect l="T12" t="T13" r="T14" b="T15"/>
              <a:pathLst>
                <a:path w="176" h="470">
                  <a:moveTo>
                    <a:pt x="103" y="0"/>
                  </a:moveTo>
                  <a:lnTo>
                    <a:pt x="176" y="470"/>
                  </a:lnTo>
                  <a:lnTo>
                    <a:pt x="0" y="463"/>
                  </a:lnTo>
                  <a:lnTo>
                    <a:pt x="103" y="0"/>
                  </a:lnTo>
                  <a:close/>
                </a:path>
              </a:pathLst>
            </a:custGeom>
            <a:solidFill>
              <a:srgbClr val="FFFF00"/>
            </a:solidFill>
            <a:ln w="0">
              <a:solidFill>
                <a:schemeClr val="tx1"/>
              </a:solidFill>
              <a:round/>
              <a:headEnd/>
              <a:tailEnd/>
            </a:ln>
          </p:spPr>
          <p:txBody>
            <a:bodyPr/>
            <a:lstStyle/>
            <a:p>
              <a:endParaRPr lang="en-US" sz="2133"/>
            </a:p>
          </p:txBody>
        </p:sp>
        <p:sp>
          <p:nvSpPr>
            <p:cNvPr id="64320" name="Line 263"/>
            <p:cNvSpPr>
              <a:spLocks noChangeShapeType="1"/>
            </p:cNvSpPr>
            <p:nvPr/>
          </p:nvSpPr>
          <p:spPr bwMode="auto">
            <a:xfrm flipV="1">
              <a:off x="3673" y="3037"/>
              <a:ext cx="1" cy="270"/>
            </a:xfrm>
            <a:prstGeom prst="line">
              <a:avLst/>
            </a:prstGeom>
            <a:noFill/>
            <a:ln w="28575">
              <a:solidFill>
                <a:schemeClr val="tx1"/>
              </a:solidFill>
              <a:round/>
              <a:headEnd/>
              <a:tailEnd/>
            </a:ln>
          </p:spPr>
          <p:txBody>
            <a:bodyPr/>
            <a:lstStyle/>
            <a:p>
              <a:endParaRPr lang="en-US" sz="2133"/>
            </a:p>
          </p:txBody>
        </p:sp>
        <p:sp>
          <p:nvSpPr>
            <p:cNvPr id="64321" name="Freeform 264"/>
            <p:cNvSpPr>
              <a:spLocks/>
            </p:cNvSpPr>
            <p:nvPr/>
          </p:nvSpPr>
          <p:spPr bwMode="auto">
            <a:xfrm>
              <a:off x="3716" y="3068"/>
              <a:ext cx="69" cy="71"/>
            </a:xfrm>
            <a:custGeom>
              <a:avLst/>
              <a:gdLst>
                <a:gd name="T0" fmla="*/ 0 w 345"/>
                <a:gd name="T1" fmla="*/ 0 h 420"/>
                <a:gd name="T2" fmla="*/ 0 w 345"/>
                <a:gd name="T3" fmla="*/ 0 h 420"/>
                <a:gd name="T4" fmla="*/ 0 w 345"/>
                <a:gd name="T5" fmla="*/ 0 h 420"/>
                <a:gd name="T6" fmla="*/ 0 w 345"/>
                <a:gd name="T7" fmla="*/ 0 h 420"/>
                <a:gd name="T8" fmla="*/ 0 60000 65536"/>
                <a:gd name="T9" fmla="*/ 0 60000 65536"/>
                <a:gd name="T10" fmla="*/ 0 60000 65536"/>
                <a:gd name="T11" fmla="*/ 0 60000 65536"/>
                <a:gd name="T12" fmla="*/ 0 w 345"/>
                <a:gd name="T13" fmla="*/ 0 h 420"/>
                <a:gd name="T14" fmla="*/ 345 w 345"/>
                <a:gd name="T15" fmla="*/ 420 h 420"/>
              </a:gdLst>
              <a:ahLst/>
              <a:cxnLst>
                <a:cxn ang="T8">
                  <a:pos x="T0" y="T1"/>
                </a:cxn>
                <a:cxn ang="T9">
                  <a:pos x="T2" y="T3"/>
                </a:cxn>
                <a:cxn ang="T10">
                  <a:pos x="T4" y="T5"/>
                </a:cxn>
                <a:cxn ang="T11">
                  <a:pos x="T6" y="T7"/>
                </a:cxn>
              </a:cxnLst>
              <a:rect l="T12" t="T13" r="T14" b="T15"/>
              <a:pathLst>
                <a:path w="345" h="420">
                  <a:moveTo>
                    <a:pt x="0" y="0"/>
                  </a:moveTo>
                  <a:lnTo>
                    <a:pt x="345" y="301"/>
                  </a:lnTo>
                  <a:lnTo>
                    <a:pt x="209" y="420"/>
                  </a:lnTo>
                  <a:lnTo>
                    <a:pt x="0" y="0"/>
                  </a:lnTo>
                  <a:close/>
                </a:path>
              </a:pathLst>
            </a:custGeom>
            <a:solidFill>
              <a:srgbClr val="FFFF00"/>
            </a:solidFill>
            <a:ln w="0">
              <a:solidFill>
                <a:schemeClr val="tx1"/>
              </a:solidFill>
              <a:round/>
              <a:headEnd/>
              <a:tailEnd/>
            </a:ln>
          </p:spPr>
          <p:txBody>
            <a:bodyPr/>
            <a:lstStyle/>
            <a:p>
              <a:endParaRPr lang="en-US" sz="2133"/>
            </a:p>
          </p:txBody>
        </p:sp>
        <p:sp>
          <p:nvSpPr>
            <p:cNvPr id="64322" name="Line 278"/>
            <p:cNvSpPr>
              <a:spLocks noChangeShapeType="1"/>
            </p:cNvSpPr>
            <p:nvPr/>
          </p:nvSpPr>
          <p:spPr bwMode="auto">
            <a:xfrm flipH="1" flipV="1">
              <a:off x="3799" y="3032"/>
              <a:ext cx="20" cy="26"/>
            </a:xfrm>
            <a:prstGeom prst="line">
              <a:avLst/>
            </a:prstGeom>
            <a:noFill/>
            <a:ln w="0">
              <a:solidFill>
                <a:schemeClr val="tx1"/>
              </a:solidFill>
              <a:round/>
              <a:headEnd/>
              <a:tailEnd/>
            </a:ln>
          </p:spPr>
          <p:txBody>
            <a:bodyPr/>
            <a:lstStyle/>
            <a:p>
              <a:endParaRPr lang="en-US" sz="2133"/>
            </a:p>
          </p:txBody>
        </p:sp>
        <p:sp>
          <p:nvSpPr>
            <p:cNvPr id="64323" name="Line 279"/>
            <p:cNvSpPr>
              <a:spLocks noChangeShapeType="1"/>
            </p:cNvSpPr>
            <p:nvPr/>
          </p:nvSpPr>
          <p:spPr bwMode="auto">
            <a:xfrm flipH="1" flipV="1">
              <a:off x="3781" y="3004"/>
              <a:ext cx="18" cy="28"/>
            </a:xfrm>
            <a:prstGeom prst="line">
              <a:avLst/>
            </a:prstGeom>
            <a:noFill/>
            <a:ln w="0">
              <a:solidFill>
                <a:schemeClr val="tx1"/>
              </a:solidFill>
              <a:round/>
              <a:headEnd/>
              <a:tailEnd/>
            </a:ln>
          </p:spPr>
          <p:txBody>
            <a:bodyPr/>
            <a:lstStyle/>
            <a:p>
              <a:endParaRPr lang="en-US" sz="2133"/>
            </a:p>
          </p:txBody>
        </p:sp>
        <p:sp>
          <p:nvSpPr>
            <p:cNvPr id="64324" name="Line 280"/>
            <p:cNvSpPr>
              <a:spLocks noChangeShapeType="1"/>
            </p:cNvSpPr>
            <p:nvPr/>
          </p:nvSpPr>
          <p:spPr bwMode="auto">
            <a:xfrm flipH="1" flipV="1">
              <a:off x="3765" y="2975"/>
              <a:ext cx="16" cy="29"/>
            </a:xfrm>
            <a:prstGeom prst="line">
              <a:avLst/>
            </a:prstGeom>
            <a:noFill/>
            <a:ln w="0">
              <a:solidFill>
                <a:schemeClr val="tx1"/>
              </a:solidFill>
              <a:round/>
              <a:headEnd/>
              <a:tailEnd/>
            </a:ln>
          </p:spPr>
          <p:txBody>
            <a:bodyPr/>
            <a:lstStyle/>
            <a:p>
              <a:endParaRPr lang="en-US" sz="2133"/>
            </a:p>
          </p:txBody>
        </p:sp>
        <p:sp>
          <p:nvSpPr>
            <p:cNvPr id="64325" name="Line 287"/>
            <p:cNvSpPr>
              <a:spLocks noChangeShapeType="1"/>
            </p:cNvSpPr>
            <p:nvPr/>
          </p:nvSpPr>
          <p:spPr bwMode="auto">
            <a:xfrm flipH="1" flipV="1">
              <a:off x="4027" y="3379"/>
              <a:ext cx="32" cy="20"/>
            </a:xfrm>
            <a:prstGeom prst="line">
              <a:avLst/>
            </a:prstGeom>
            <a:noFill/>
            <a:ln w="0">
              <a:solidFill>
                <a:schemeClr val="tx1"/>
              </a:solidFill>
              <a:round/>
              <a:headEnd/>
              <a:tailEnd/>
            </a:ln>
          </p:spPr>
          <p:txBody>
            <a:bodyPr/>
            <a:lstStyle/>
            <a:p>
              <a:endParaRPr lang="en-US" sz="2133"/>
            </a:p>
          </p:txBody>
        </p:sp>
        <p:sp>
          <p:nvSpPr>
            <p:cNvPr id="64326" name="Line 290"/>
            <p:cNvSpPr>
              <a:spLocks noChangeShapeType="1"/>
            </p:cNvSpPr>
            <p:nvPr/>
          </p:nvSpPr>
          <p:spPr bwMode="auto">
            <a:xfrm flipH="1" flipV="1">
              <a:off x="3937" y="3298"/>
              <a:ext cx="32" cy="29"/>
            </a:xfrm>
            <a:prstGeom prst="line">
              <a:avLst/>
            </a:prstGeom>
            <a:noFill/>
            <a:ln w="0">
              <a:solidFill>
                <a:schemeClr val="tx1"/>
              </a:solidFill>
              <a:round/>
              <a:headEnd/>
              <a:tailEnd/>
            </a:ln>
          </p:spPr>
          <p:txBody>
            <a:bodyPr/>
            <a:lstStyle/>
            <a:p>
              <a:endParaRPr lang="en-US" sz="2133"/>
            </a:p>
          </p:txBody>
        </p:sp>
        <p:sp>
          <p:nvSpPr>
            <p:cNvPr id="64327" name="Line 292"/>
            <p:cNvSpPr>
              <a:spLocks noChangeShapeType="1"/>
            </p:cNvSpPr>
            <p:nvPr/>
          </p:nvSpPr>
          <p:spPr bwMode="auto">
            <a:xfrm flipH="1" flipV="1">
              <a:off x="3870" y="3231"/>
              <a:ext cx="35" cy="35"/>
            </a:xfrm>
            <a:prstGeom prst="line">
              <a:avLst/>
            </a:prstGeom>
            <a:noFill/>
            <a:ln w="0">
              <a:solidFill>
                <a:schemeClr val="tx1"/>
              </a:solidFill>
              <a:round/>
              <a:headEnd/>
              <a:tailEnd/>
            </a:ln>
          </p:spPr>
          <p:txBody>
            <a:bodyPr/>
            <a:lstStyle/>
            <a:p>
              <a:endParaRPr lang="en-US" sz="2133"/>
            </a:p>
          </p:txBody>
        </p:sp>
        <p:sp>
          <p:nvSpPr>
            <p:cNvPr id="64328" name="Line 295"/>
            <p:cNvSpPr>
              <a:spLocks noChangeShapeType="1"/>
            </p:cNvSpPr>
            <p:nvPr/>
          </p:nvSpPr>
          <p:spPr bwMode="auto">
            <a:xfrm flipH="1" flipV="1">
              <a:off x="3757" y="3113"/>
              <a:ext cx="40" cy="42"/>
            </a:xfrm>
            <a:prstGeom prst="line">
              <a:avLst/>
            </a:prstGeom>
            <a:noFill/>
            <a:ln w="0">
              <a:solidFill>
                <a:schemeClr val="tx1"/>
              </a:solidFill>
              <a:round/>
              <a:headEnd/>
              <a:tailEnd/>
            </a:ln>
          </p:spPr>
          <p:txBody>
            <a:bodyPr/>
            <a:lstStyle/>
            <a:p>
              <a:endParaRPr lang="en-US" sz="2133"/>
            </a:p>
          </p:txBody>
        </p:sp>
        <p:grpSp>
          <p:nvGrpSpPr>
            <p:cNvPr id="64329" name="Group 734"/>
            <p:cNvGrpSpPr>
              <a:grpSpLocks/>
            </p:cNvGrpSpPr>
            <p:nvPr/>
          </p:nvGrpSpPr>
          <p:grpSpPr bwMode="auto">
            <a:xfrm>
              <a:off x="3716" y="3068"/>
              <a:ext cx="1705" cy="423"/>
              <a:chOff x="3716" y="3068"/>
              <a:chExt cx="1705" cy="423"/>
            </a:xfrm>
          </p:grpSpPr>
          <p:sp>
            <p:nvSpPr>
              <p:cNvPr id="66976" name="Line 827"/>
              <p:cNvSpPr>
                <a:spLocks noChangeShapeType="1"/>
              </p:cNvSpPr>
              <p:nvPr/>
            </p:nvSpPr>
            <p:spPr bwMode="auto">
              <a:xfrm>
                <a:off x="4349" y="3401"/>
                <a:ext cx="1" cy="89"/>
              </a:xfrm>
              <a:prstGeom prst="line">
                <a:avLst/>
              </a:prstGeom>
              <a:noFill/>
              <a:ln w="0">
                <a:solidFill>
                  <a:schemeClr val="tx1"/>
                </a:solidFill>
                <a:round/>
                <a:headEnd/>
                <a:tailEnd/>
              </a:ln>
            </p:spPr>
            <p:txBody>
              <a:bodyPr/>
              <a:lstStyle/>
              <a:p>
                <a:endParaRPr lang="en-US" sz="2133"/>
              </a:p>
            </p:txBody>
          </p:sp>
          <p:sp>
            <p:nvSpPr>
              <p:cNvPr id="66977" name="Line 828"/>
              <p:cNvSpPr>
                <a:spLocks noChangeShapeType="1"/>
              </p:cNvSpPr>
              <p:nvPr/>
            </p:nvSpPr>
            <p:spPr bwMode="auto">
              <a:xfrm>
                <a:off x="4349" y="3401"/>
                <a:ext cx="43" cy="1"/>
              </a:xfrm>
              <a:prstGeom prst="line">
                <a:avLst/>
              </a:prstGeom>
              <a:noFill/>
              <a:ln w="0">
                <a:solidFill>
                  <a:schemeClr val="tx1"/>
                </a:solidFill>
                <a:round/>
                <a:headEnd/>
                <a:tailEnd/>
              </a:ln>
            </p:spPr>
            <p:txBody>
              <a:bodyPr/>
              <a:lstStyle/>
              <a:p>
                <a:endParaRPr lang="en-US" sz="2133"/>
              </a:p>
            </p:txBody>
          </p:sp>
          <p:sp>
            <p:nvSpPr>
              <p:cNvPr id="66978" name="Line 829"/>
              <p:cNvSpPr>
                <a:spLocks noChangeShapeType="1"/>
              </p:cNvSpPr>
              <p:nvPr/>
            </p:nvSpPr>
            <p:spPr bwMode="auto">
              <a:xfrm>
                <a:off x="4392" y="3401"/>
                <a:ext cx="14" cy="4"/>
              </a:xfrm>
              <a:prstGeom prst="line">
                <a:avLst/>
              </a:prstGeom>
              <a:noFill/>
              <a:ln w="0">
                <a:solidFill>
                  <a:schemeClr val="tx1"/>
                </a:solidFill>
                <a:round/>
                <a:headEnd/>
                <a:tailEnd/>
              </a:ln>
            </p:spPr>
            <p:txBody>
              <a:bodyPr/>
              <a:lstStyle/>
              <a:p>
                <a:endParaRPr lang="en-US" sz="2133"/>
              </a:p>
            </p:txBody>
          </p:sp>
          <p:sp>
            <p:nvSpPr>
              <p:cNvPr id="66979" name="Line 830"/>
              <p:cNvSpPr>
                <a:spLocks noChangeShapeType="1"/>
              </p:cNvSpPr>
              <p:nvPr/>
            </p:nvSpPr>
            <p:spPr bwMode="auto">
              <a:xfrm>
                <a:off x="4406" y="3405"/>
                <a:ext cx="5" cy="4"/>
              </a:xfrm>
              <a:prstGeom prst="line">
                <a:avLst/>
              </a:prstGeom>
              <a:noFill/>
              <a:ln w="0">
                <a:solidFill>
                  <a:schemeClr val="tx1"/>
                </a:solidFill>
                <a:round/>
                <a:headEnd/>
                <a:tailEnd/>
              </a:ln>
            </p:spPr>
            <p:txBody>
              <a:bodyPr/>
              <a:lstStyle/>
              <a:p>
                <a:endParaRPr lang="en-US" sz="2133"/>
              </a:p>
            </p:txBody>
          </p:sp>
          <p:sp>
            <p:nvSpPr>
              <p:cNvPr id="66980" name="Line 831"/>
              <p:cNvSpPr>
                <a:spLocks noChangeShapeType="1"/>
              </p:cNvSpPr>
              <p:nvPr/>
            </p:nvSpPr>
            <p:spPr bwMode="auto">
              <a:xfrm>
                <a:off x="4411" y="3409"/>
                <a:ext cx="5" cy="9"/>
              </a:xfrm>
              <a:prstGeom prst="line">
                <a:avLst/>
              </a:prstGeom>
              <a:noFill/>
              <a:ln w="0">
                <a:solidFill>
                  <a:schemeClr val="tx1"/>
                </a:solidFill>
                <a:round/>
                <a:headEnd/>
                <a:tailEnd/>
              </a:ln>
            </p:spPr>
            <p:txBody>
              <a:bodyPr/>
              <a:lstStyle/>
              <a:p>
                <a:endParaRPr lang="en-US" sz="2133"/>
              </a:p>
            </p:txBody>
          </p:sp>
          <p:sp>
            <p:nvSpPr>
              <p:cNvPr id="66981" name="Line 832"/>
              <p:cNvSpPr>
                <a:spLocks noChangeShapeType="1"/>
              </p:cNvSpPr>
              <p:nvPr/>
            </p:nvSpPr>
            <p:spPr bwMode="auto">
              <a:xfrm>
                <a:off x="4416" y="3418"/>
                <a:ext cx="1" cy="8"/>
              </a:xfrm>
              <a:prstGeom prst="line">
                <a:avLst/>
              </a:prstGeom>
              <a:noFill/>
              <a:ln w="0">
                <a:solidFill>
                  <a:schemeClr val="tx1"/>
                </a:solidFill>
                <a:round/>
                <a:headEnd/>
                <a:tailEnd/>
              </a:ln>
            </p:spPr>
            <p:txBody>
              <a:bodyPr/>
              <a:lstStyle/>
              <a:p>
                <a:endParaRPr lang="en-US" sz="2133"/>
              </a:p>
            </p:txBody>
          </p:sp>
          <p:sp>
            <p:nvSpPr>
              <p:cNvPr id="66982" name="Line 833"/>
              <p:cNvSpPr>
                <a:spLocks noChangeShapeType="1"/>
              </p:cNvSpPr>
              <p:nvPr/>
            </p:nvSpPr>
            <p:spPr bwMode="auto">
              <a:xfrm flipH="1">
                <a:off x="4411" y="3426"/>
                <a:ext cx="5" cy="9"/>
              </a:xfrm>
              <a:prstGeom prst="line">
                <a:avLst/>
              </a:prstGeom>
              <a:noFill/>
              <a:ln w="0">
                <a:solidFill>
                  <a:schemeClr val="tx1"/>
                </a:solidFill>
                <a:round/>
                <a:headEnd/>
                <a:tailEnd/>
              </a:ln>
            </p:spPr>
            <p:txBody>
              <a:bodyPr/>
              <a:lstStyle/>
              <a:p>
                <a:endParaRPr lang="en-US" sz="2133"/>
              </a:p>
            </p:txBody>
          </p:sp>
          <p:sp>
            <p:nvSpPr>
              <p:cNvPr id="66983" name="Line 834"/>
              <p:cNvSpPr>
                <a:spLocks noChangeShapeType="1"/>
              </p:cNvSpPr>
              <p:nvPr/>
            </p:nvSpPr>
            <p:spPr bwMode="auto">
              <a:xfrm flipH="1">
                <a:off x="4406" y="3435"/>
                <a:ext cx="5" cy="4"/>
              </a:xfrm>
              <a:prstGeom prst="line">
                <a:avLst/>
              </a:prstGeom>
              <a:noFill/>
              <a:ln w="0">
                <a:solidFill>
                  <a:schemeClr val="tx1"/>
                </a:solidFill>
                <a:round/>
                <a:headEnd/>
                <a:tailEnd/>
              </a:ln>
            </p:spPr>
            <p:txBody>
              <a:bodyPr/>
              <a:lstStyle/>
              <a:p>
                <a:endParaRPr lang="en-US" sz="2133"/>
              </a:p>
            </p:txBody>
          </p:sp>
          <p:sp>
            <p:nvSpPr>
              <p:cNvPr id="66984" name="Line 835"/>
              <p:cNvSpPr>
                <a:spLocks noChangeShapeType="1"/>
              </p:cNvSpPr>
              <p:nvPr/>
            </p:nvSpPr>
            <p:spPr bwMode="auto">
              <a:xfrm flipH="1">
                <a:off x="4392" y="3439"/>
                <a:ext cx="14" cy="4"/>
              </a:xfrm>
              <a:prstGeom prst="line">
                <a:avLst/>
              </a:prstGeom>
              <a:noFill/>
              <a:ln w="0">
                <a:solidFill>
                  <a:schemeClr val="tx1"/>
                </a:solidFill>
                <a:round/>
                <a:headEnd/>
                <a:tailEnd/>
              </a:ln>
            </p:spPr>
            <p:txBody>
              <a:bodyPr/>
              <a:lstStyle/>
              <a:p>
                <a:endParaRPr lang="en-US" sz="2133"/>
              </a:p>
            </p:txBody>
          </p:sp>
          <p:sp>
            <p:nvSpPr>
              <p:cNvPr id="66985" name="Line 836"/>
              <p:cNvSpPr>
                <a:spLocks noChangeShapeType="1"/>
              </p:cNvSpPr>
              <p:nvPr/>
            </p:nvSpPr>
            <p:spPr bwMode="auto">
              <a:xfrm>
                <a:off x="4349" y="3443"/>
                <a:ext cx="43" cy="1"/>
              </a:xfrm>
              <a:prstGeom prst="line">
                <a:avLst/>
              </a:prstGeom>
              <a:noFill/>
              <a:ln w="0">
                <a:solidFill>
                  <a:schemeClr val="tx1"/>
                </a:solidFill>
                <a:round/>
                <a:headEnd/>
                <a:tailEnd/>
              </a:ln>
            </p:spPr>
            <p:txBody>
              <a:bodyPr/>
              <a:lstStyle/>
              <a:p>
                <a:endParaRPr lang="en-US" sz="2133"/>
              </a:p>
            </p:txBody>
          </p:sp>
          <p:sp>
            <p:nvSpPr>
              <p:cNvPr id="66986" name="Line 837"/>
              <p:cNvSpPr>
                <a:spLocks noChangeShapeType="1"/>
              </p:cNvSpPr>
              <p:nvPr/>
            </p:nvSpPr>
            <p:spPr bwMode="auto">
              <a:xfrm>
                <a:off x="4392" y="3443"/>
                <a:ext cx="14" cy="5"/>
              </a:xfrm>
              <a:prstGeom prst="line">
                <a:avLst/>
              </a:prstGeom>
              <a:noFill/>
              <a:ln w="0">
                <a:solidFill>
                  <a:schemeClr val="tx1"/>
                </a:solidFill>
                <a:round/>
                <a:headEnd/>
                <a:tailEnd/>
              </a:ln>
            </p:spPr>
            <p:txBody>
              <a:bodyPr/>
              <a:lstStyle/>
              <a:p>
                <a:endParaRPr lang="en-US" sz="2133"/>
              </a:p>
            </p:txBody>
          </p:sp>
          <p:sp>
            <p:nvSpPr>
              <p:cNvPr id="66987" name="Line 838"/>
              <p:cNvSpPr>
                <a:spLocks noChangeShapeType="1"/>
              </p:cNvSpPr>
              <p:nvPr/>
            </p:nvSpPr>
            <p:spPr bwMode="auto">
              <a:xfrm>
                <a:off x="4406" y="3448"/>
                <a:ext cx="5" cy="4"/>
              </a:xfrm>
              <a:prstGeom prst="line">
                <a:avLst/>
              </a:prstGeom>
              <a:noFill/>
              <a:ln w="0">
                <a:solidFill>
                  <a:schemeClr val="tx1"/>
                </a:solidFill>
                <a:round/>
                <a:headEnd/>
                <a:tailEnd/>
              </a:ln>
            </p:spPr>
            <p:txBody>
              <a:bodyPr/>
              <a:lstStyle/>
              <a:p>
                <a:endParaRPr lang="en-US" sz="2133"/>
              </a:p>
            </p:txBody>
          </p:sp>
          <p:sp>
            <p:nvSpPr>
              <p:cNvPr id="66988" name="Line 839"/>
              <p:cNvSpPr>
                <a:spLocks noChangeShapeType="1"/>
              </p:cNvSpPr>
              <p:nvPr/>
            </p:nvSpPr>
            <p:spPr bwMode="auto">
              <a:xfrm>
                <a:off x="4411" y="3452"/>
                <a:ext cx="5" cy="8"/>
              </a:xfrm>
              <a:prstGeom prst="line">
                <a:avLst/>
              </a:prstGeom>
              <a:noFill/>
              <a:ln w="0">
                <a:solidFill>
                  <a:schemeClr val="tx1"/>
                </a:solidFill>
                <a:round/>
                <a:headEnd/>
                <a:tailEnd/>
              </a:ln>
            </p:spPr>
            <p:txBody>
              <a:bodyPr/>
              <a:lstStyle/>
              <a:p>
                <a:endParaRPr lang="en-US" sz="2133"/>
              </a:p>
            </p:txBody>
          </p:sp>
          <p:sp>
            <p:nvSpPr>
              <p:cNvPr id="66989" name="Line 840"/>
              <p:cNvSpPr>
                <a:spLocks noChangeShapeType="1"/>
              </p:cNvSpPr>
              <p:nvPr/>
            </p:nvSpPr>
            <p:spPr bwMode="auto">
              <a:xfrm>
                <a:off x="4416" y="3460"/>
                <a:ext cx="1" cy="13"/>
              </a:xfrm>
              <a:prstGeom prst="line">
                <a:avLst/>
              </a:prstGeom>
              <a:noFill/>
              <a:ln w="0">
                <a:solidFill>
                  <a:schemeClr val="tx1"/>
                </a:solidFill>
                <a:round/>
                <a:headEnd/>
                <a:tailEnd/>
              </a:ln>
            </p:spPr>
            <p:txBody>
              <a:bodyPr/>
              <a:lstStyle/>
              <a:p>
                <a:endParaRPr lang="en-US" sz="2133"/>
              </a:p>
            </p:txBody>
          </p:sp>
          <p:sp>
            <p:nvSpPr>
              <p:cNvPr id="66990" name="Line 841"/>
              <p:cNvSpPr>
                <a:spLocks noChangeShapeType="1"/>
              </p:cNvSpPr>
              <p:nvPr/>
            </p:nvSpPr>
            <p:spPr bwMode="auto">
              <a:xfrm flipH="1">
                <a:off x="4411" y="3473"/>
                <a:ext cx="5" cy="9"/>
              </a:xfrm>
              <a:prstGeom prst="line">
                <a:avLst/>
              </a:prstGeom>
              <a:noFill/>
              <a:ln w="0">
                <a:solidFill>
                  <a:schemeClr val="tx1"/>
                </a:solidFill>
                <a:round/>
                <a:headEnd/>
                <a:tailEnd/>
              </a:ln>
            </p:spPr>
            <p:txBody>
              <a:bodyPr/>
              <a:lstStyle/>
              <a:p>
                <a:endParaRPr lang="en-US" sz="2133"/>
              </a:p>
            </p:txBody>
          </p:sp>
          <p:sp>
            <p:nvSpPr>
              <p:cNvPr id="66991" name="Line 842"/>
              <p:cNvSpPr>
                <a:spLocks noChangeShapeType="1"/>
              </p:cNvSpPr>
              <p:nvPr/>
            </p:nvSpPr>
            <p:spPr bwMode="auto">
              <a:xfrm flipH="1">
                <a:off x="4406" y="3482"/>
                <a:ext cx="5" cy="4"/>
              </a:xfrm>
              <a:prstGeom prst="line">
                <a:avLst/>
              </a:prstGeom>
              <a:noFill/>
              <a:ln w="0">
                <a:solidFill>
                  <a:schemeClr val="tx1"/>
                </a:solidFill>
                <a:round/>
                <a:headEnd/>
                <a:tailEnd/>
              </a:ln>
            </p:spPr>
            <p:txBody>
              <a:bodyPr/>
              <a:lstStyle/>
              <a:p>
                <a:endParaRPr lang="en-US" sz="2133"/>
              </a:p>
            </p:txBody>
          </p:sp>
          <p:sp>
            <p:nvSpPr>
              <p:cNvPr id="66992" name="Line 843"/>
              <p:cNvSpPr>
                <a:spLocks noChangeShapeType="1"/>
              </p:cNvSpPr>
              <p:nvPr/>
            </p:nvSpPr>
            <p:spPr bwMode="auto">
              <a:xfrm flipH="1">
                <a:off x="4392" y="3486"/>
                <a:ext cx="14" cy="4"/>
              </a:xfrm>
              <a:prstGeom prst="line">
                <a:avLst/>
              </a:prstGeom>
              <a:noFill/>
              <a:ln w="0">
                <a:solidFill>
                  <a:schemeClr val="tx1"/>
                </a:solidFill>
                <a:round/>
                <a:headEnd/>
                <a:tailEnd/>
              </a:ln>
            </p:spPr>
            <p:txBody>
              <a:bodyPr/>
              <a:lstStyle/>
              <a:p>
                <a:endParaRPr lang="en-US" sz="2133"/>
              </a:p>
            </p:txBody>
          </p:sp>
          <p:sp>
            <p:nvSpPr>
              <p:cNvPr id="66993" name="Line 844"/>
              <p:cNvSpPr>
                <a:spLocks noChangeShapeType="1"/>
              </p:cNvSpPr>
              <p:nvPr/>
            </p:nvSpPr>
            <p:spPr bwMode="auto">
              <a:xfrm flipH="1">
                <a:off x="4349" y="3490"/>
                <a:ext cx="43" cy="1"/>
              </a:xfrm>
              <a:prstGeom prst="line">
                <a:avLst/>
              </a:prstGeom>
              <a:noFill/>
              <a:ln w="0">
                <a:solidFill>
                  <a:schemeClr val="tx1"/>
                </a:solidFill>
                <a:round/>
                <a:headEnd/>
                <a:tailEnd/>
              </a:ln>
            </p:spPr>
            <p:txBody>
              <a:bodyPr/>
              <a:lstStyle/>
              <a:p>
                <a:endParaRPr lang="en-US" sz="2133"/>
              </a:p>
            </p:txBody>
          </p:sp>
          <p:sp>
            <p:nvSpPr>
              <p:cNvPr id="66994" name="Line 845"/>
              <p:cNvSpPr>
                <a:spLocks noChangeShapeType="1"/>
              </p:cNvSpPr>
              <p:nvPr/>
            </p:nvSpPr>
            <p:spPr bwMode="auto">
              <a:xfrm flipH="1">
                <a:off x="4435" y="3401"/>
                <a:ext cx="38" cy="89"/>
              </a:xfrm>
              <a:prstGeom prst="line">
                <a:avLst/>
              </a:prstGeom>
              <a:noFill/>
              <a:ln w="0">
                <a:solidFill>
                  <a:schemeClr val="tx1"/>
                </a:solidFill>
                <a:round/>
                <a:headEnd/>
                <a:tailEnd/>
              </a:ln>
            </p:spPr>
            <p:txBody>
              <a:bodyPr/>
              <a:lstStyle/>
              <a:p>
                <a:endParaRPr lang="en-US" sz="2133"/>
              </a:p>
            </p:txBody>
          </p:sp>
          <p:sp>
            <p:nvSpPr>
              <p:cNvPr id="66995" name="Line 846"/>
              <p:cNvSpPr>
                <a:spLocks noChangeShapeType="1"/>
              </p:cNvSpPr>
              <p:nvPr/>
            </p:nvSpPr>
            <p:spPr bwMode="auto">
              <a:xfrm>
                <a:off x="4473" y="3401"/>
                <a:ext cx="38" cy="89"/>
              </a:xfrm>
              <a:prstGeom prst="line">
                <a:avLst/>
              </a:prstGeom>
              <a:noFill/>
              <a:ln w="0">
                <a:solidFill>
                  <a:schemeClr val="tx1"/>
                </a:solidFill>
                <a:round/>
                <a:headEnd/>
                <a:tailEnd/>
              </a:ln>
            </p:spPr>
            <p:txBody>
              <a:bodyPr/>
              <a:lstStyle/>
              <a:p>
                <a:endParaRPr lang="en-US" sz="2133"/>
              </a:p>
            </p:txBody>
          </p:sp>
          <p:sp>
            <p:nvSpPr>
              <p:cNvPr id="66996" name="Line 848"/>
              <p:cNvSpPr>
                <a:spLocks noChangeShapeType="1"/>
              </p:cNvSpPr>
              <p:nvPr/>
            </p:nvSpPr>
            <p:spPr bwMode="auto">
              <a:xfrm flipH="1" flipV="1">
                <a:off x="4598" y="3414"/>
                <a:ext cx="4" cy="8"/>
              </a:xfrm>
              <a:prstGeom prst="line">
                <a:avLst/>
              </a:prstGeom>
              <a:noFill/>
              <a:ln w="0">
                <a:solidFill>
                  <a:schemeClr val="tx1"/>
                </a:solidFill>
                <a:round/>
                <a:headEnd/>
                <a:tailEnd/>
              </a:ln>
            </p:spPr>
            <p:txBody>
              <a:bodyPr/>
              <a:lstStyle/>
              <a:p>
                <a:endParaRPr lang="en-US" sz="2133"/>
              </a:p>
            </p:txBody>
          </p:sp>
          <p:sp>
            <p:nvSpPr>
              <p:cNvPr id="66997" name="Line 849"/>
              <p:cNvSpPr>
                <a:spLocks noChangeShapeType="1"/>
              </p:cNvSpPr>
              <p:nvPr/>
            </p:nvSpPr>
            <p:spPr bwMode="auto">
              <a:xfrm flipH="1" flipV="1">
                <a:off x="4588" y="3405"/>
                <a:ext cx="10" cy="9"/>
              </a:xfrm>
              <a:prstGeom prst="line">
                <a:avLst/>
              </a:prstGeom>
              <a:noFill/>
              <a:ln w="0">
                <a:solidFill>
                  <a:schemeClr val="tx1"/>
                </a:solidFill>
                <a:round/>
                <a:headEnd/>
                <a:tailEnd/>
              </a:ln>
            </p:spPr>
            <p:txBody>
              <a:bodyPr/>
              <a:lstStyle/>
              <a:p>
                <a:endParaRPr lang="en-US" sz="2133"/>
              </a:p>
            </p:txBody>
          </p:sp>
          <p:sp>
            <p:nvSpPr>
              <p:cNvPr id="66998" name="Line 850"/>
              <p:cNvSpPr>
                <a:spLocks noChangeShapeType="1"/>
              </p:cNvSpPr>
              <p:nvPr/>
            </p:nvSpPr>
            <p:spPr bwMode="auto">
              <a:xfrm flipH="1" flipV="1">
                <a:off x="4578" y="3401"/>
                <a:ext cx="10" cy="4"/>
              </a:xfrm>
              <a:prstGeom prst="line">
                <a:avLst/>
              </a:prstGeom>
              <a:noFill/>
              <a:ln w="0">
                <a:solidFill>
                  <a:schemeClr val="tx1"/>
                </a:solidFill>
                <a:round/>
                <a:headEnd/>
                <a:tailEnd/>
              </a:ln>
            </p:spPr>
            <p:txBody>
              <a:bodyPr/>
              <a:lstStyle/>
              <a:p>
                <a:endParaRPr lang="en-US" sz="2133"/>
              </a:p>
            </p:txBody>
          </p:sp>
          <p:sp>
            <p:nvSpPr>
              <p:cNvPr id="66999" name="Line 851"/>
              <p:cNvSpPr>
                <a:spLocks noChangeShapeType="1"/>
              </p:cNvSpPr>
              <p:nvPr/>
            </p:nvSpPr>
            <p:spPr bwMode="auto">
              <a:xfrm flipH="1">
                <a:off x="4559" y="3401"/>
                <a:ext cx="19" cy="1"/>
              </a:xfrm>
              <a:prstGeom prst="line">
                <a:avLst/>
              </a:prstGeom>
              <a:noFill/>
              <a:ln w="0">
                <a:solidFill>
                  <a:schemeClr val="tx1"/>
                </a:solidFill>
                <a:round/>
                <a:headEnd/>
                <a:tailEnd/>
              </a:ln>
            </p:spPr>
            <p:txBody>
              <a:bodyPr/>
              <a:lstStyle/>
              <a:p>
                <a:endParaRPr lang="en-US" sz="2133"/>
              </a:p>
            </p:txBody>
          </p:sp>
          <p:sp>
            <p:nvSpPr>
              <p:cNvPr id="67000" name="Line 852"/>
              <p:cNvSpPr>
                <a:spLocks noChangeShapeType="1"/>
              </p:cNvSpPr>
              <p:nvPr/>
            </p:nvSpPr>
            <p:spPr bwMode="auto">
              <a:xfrm flipH="1">
                <a:off x="4550" y="3401"/>
                <a:ext cx="9" cy="4"/>
              </a:xfrm>
              <a:prstGeom prst="line">
                <a:avLst/>
              </a:prstGeom>
              <a:noFill/>
              <a:ln w="0">
                <a:solidFill>
                  <a:schemeClr val="tx1"/>
                </a:solidFill>
                <a:round/>
                <a:headEnd/>
                <a:tailEnd/>
              </a:ln>
            </p:spPr>
            <p:txBody>
              <a:bodyPr/>
              <a:lstStyle/>
              <a:p>
                <a:endParaRPr lang="en-US" sz="2133"/>
              </a:p>
            </p:txBody>
          </p:sp>
          <p:sp>
            <p:nvSpPr>
              <p:cNvPr id="67001" name="Line 853"/>
              <p:cNvSpPr>
                <a:spLocks noChangeShapeType="1"/>
              </p:cNvSpPr>
              <p:nvPr/>
            </p:nvSpPr>
            <p:spPr bwMode="auto">
              <a:xfrm flipH="1">
                <a:off x="4540" y="3405"/>
                <a:ext cx="10" cy="9"/>
              </a:xfrm>
              <a:prstGeom prst="line">
                <a:avLst/>
              </a:prstGeom>
              <a:noFill/>
              <a:ln w="0">
                <a:solidFill>
                  <a:schemeClr val="tx1"/>
                </a:solidFill>
                <a:round/>
                <a:headEnd/>
                <a:tailEnd/>
              </a:ln>
            </p:spPr>
            <p:txBody>
              <a:bodyPr/>
              <a:lstStyle/>
              <a:p>
                <a:endParaRPr lang="en-US" sz="2133"/>
              </a:p>
            </p:txBody>
          </p:sp>
          <p:sp>
            <p:nvSpPr>
              <p:cNvPr id="67002" name="Line 854"/>
              <p:cNvSpPr>
                <a:spLocks noChangeShapeType="1"/>
              </p:cNvSpPr>
              <p:nvPr/>
            </p:nvSpPr>
            <p:spPr bwMode="auto">
              <a:xfrm flipH="1">
                <a:off x="4535" y="3414"/>
                <a:ext cx="5" cy="8"/>
              </a:xfrm>
              <a:prstGeom prst="line">
                <a:avLst/>
              </a:prstGeom>
              <a:noFill/>
              <a:ln w="0">
                <a:solidFill>
                  <a:schemeClr val="tx1"/>
                </a:solidFill>
                <a:round/>
                <a:headEnd/>
                <a:tailEnd/>
              </a:ln>
            </p:spPr>
            <p:txBody>
              <a:bodyPr/>
              <a:lstStyle/>
              <a:p>
                <a:endParaRPr lang="en-US" sz="2133"/>
              </a:p>
            </p:txBody>
          </p:sp>
          <p:sp>
            <p:nvSpPr>
              <p:cNvPr id="67003" name="Line 855"/>
              <p:cNvSpPr>
                <a:spLocks noChangeShapeType="1"/>
              </p:cNvSpPr>
              <p:nvPr/>
            </p:nvSpPr>
            <p:spPr bwMode="auto">
              <a:xfrm flipH="1">
                <a:off x="4530" y="3422"/>
                <a:ext cx="5" cy="13"/>
              </a:xfrm>
              <a:prstGeom prst="line">
                <a:avLst/>
              </a:prstGeom>
              <a:noFill/>
              <a:ln w="0">
                <a:solidFill>
                  <a:schemeClr val="tx1"/>
                </a:solidFill>
                <a:round/>
                <a:headEnd/>
                <a:tailEnd/>
              </a:ln>
            </p:spPr>
            <p:txBody>
              <a:bodyPr/>
              <a:lstStyle/>
              <a:p>
                <a:endParaRPr lang="en-US" sz="2133"/>
              </a:p>
            </p:txBody>
          </p:sp>
          <p:sp>
            <p:nvSpPr>
              <p:cNvPr id="67004" name="Line 856"/>
              <p:cNvSpPr>
                <a:spLocks noChangeShapeType="1"/>
              </p:cNvSpPr>
              <p:nvPr/>
            </p:nvSpPr>
            <p:spPr bwMode="auto">
              <a:xfrm>
                <a:off x="4530" y="3435"/>
                <a:ext cx="1" cy="21"/>
              </a:xfrm>
              <a:prstGeom prst="line">
                <a:avLst/>
              </a:prstGeom>
              <a:noFill/>
              <a:ln w="0">
                <a:solidFill>
                  <a:schemeClr val="tx1"/>
                </a:solidFill>
                <a:round/>
                <a:headEnd/>
                <a:tailEnd/>
              </a:ln>
            </p:spPr>
            <p:txBody>
              <a:bodyPr/>
              <a:lstStyle/>
              <a:p>
                <a:endParaRPr lang="en-US" sz="2133"/>
              </a:p>
            </p:txBody>
          </p:sp>
          <p:sp>
            <p:nvSpPr>
              <p:cNvPr id="67005" name="Line 857"/>
              <p:cNvSpPr>
                <a:spLocks noChangeShapeType="1"/>
              </p:cNvSpPr>
              <p:nvPr/>
            </p:nvSpPr>
            <p:spPr bwMode="auto">
              <a:xfrm>
                <a:off x="4530" y="3456"/>
                <a:ext cx="5" cy="13"/>
              </a:xfrm>
              <a:prstGeom prst="line">
                <a:avLst/>
              </a:prstGeom>
              <a:noFill/>
              <a:ln w="0">
                <a:solidFill>
                  <a:schemeClr val="tx1"/>
                </a:solidFill>
                <a:round/>
                <a:headEnd/>
                <a:tailEnd/>
              </a:ln>
            </p:spPr>
            <p:txBody>
              <a:bodyPr/>
              <a:lstStyle/>
              <a:p>
                <a:endParaRPr lang="en-US" sz="2133"/>
              </a:p>
            </p:txBody>
          </p:sp>
          <p:sp>
            <p:nvSpPr>
              <p:cNvPr id="67006" name="Line 858"/>
              <p:cNvSpPr>
                <a:spLocks noChangeShapeType="1"/>
              </p:cNvSpPr>
              <p:nvPr/>
            </p:nvSpPr>
            <p:spPr bwMode="auto">
              <a:xfrm>
                <a:off x="4535" y="3469"/>
                <a:ext cx="5" cy="9"/>
              </a:xfrm>
              <a:prstGeom prst="line">
                <a:avLst/>
              </a:prstGeom>
              <a:noFill/>
              <a:ln w="0">
                <a:solidFill>
                  <a:schemeClr val="tx1"/>
                </a:solidFill>
                <a:round/>
                <a:headEnd/>
                <a:tailEnd/>
              </a:ln>
            </p:spPr>
            <p:txBody>
              <a:bodyPr/>
              <a:lstStyle/>
              <a:p>
                <a:endParaRPr lang="en-US" sz="2133"/>
              </a:p>
            </p:txBody>
          </p:sp>
          <p:sp>
            <p:nvSpPr>
              <p:cNvPr id="67007" name="Line 859"/>
              <p:cNvSpPr>
                <a:spLocks noChangeShapeType="1"/>
              </p:cNvSpPr>
              <p:nvPr/>
            </p:nvSpPr>
            <p:spPr bwMode="auto">
              <a:xfrm>
                <a:off x="4540" y="3478"/>
                <a:ext cx="10" cy="8"/>
              </a:xfrm>
              <a:prstGeom prst="line">
                <a:avLst/>
              </a:prstGeom>
              <a:noFill/>
              <a:ln w="0">
                <a:solidFill>
                  <a:schemeClr val="tx1"/>
                </a:solidFill>
                <a:round/>
                <a:headEnd/>
                <a:tailEnd/>
              </a:ln>
            </p:spPr>
            <p:txBody>
              <a:bodyPr/>
              <a:lstStyle/>
              <a:p>
                <a:endParaRPr lang="en-US" sz="2133"/>
              </a:p>
            </p:txBody>
          </p:sp>
          <p:sp>
            <p:nvSpPr>
              <p:cNvPr id="67008" name="Line 860"/>
              <p:cNvSpPr>
                <a:spLocks noChangeShapeType="1"/>
              </p:cNvSpPr>
              <p:nvPr/>
            </p:nvSpPr>
            <p:spPr bwMode="auto">
              <a:xfrm>
                <a:off x="4550" y="3486"/>
                <a:ext cx="9" cy="4"/>
              </a:xfrm>
              <a:prstGeom prst="line">
                <a:avLst/>
              </a:prstGeom>
              <a:noFill/>
              <a:ln w="0">
                <a:solidFill>
                  <a:schemeClr val="tx1"/>
                </a:solidFill>
                <a:round/>
                <a:headEnd/>
                <a:tailEnd/>
              </a:ln>
            </p:spPr>
            <p:txBody>
              <a:bodyPr/>
              <a:lstStyle/>
              <a:p>
                <a:endParaRPr lang="en-US" sz="2133"/>
              </a:p>
            </p:txBody>
          </p:sp>
          <p:sp>
            <p:nvSpPr>
              <p:cNvPr id="67009" name="Line 861"/>
              <p:cNvSpPr>
                <a:spLocks noChangeShapeType="1"/>
              </p:cNvSpPr>
              <p:nvPr/>
            </p:nvSpPr>
            <p:spPr bwMode="auto">
              <a:xfrm>
                <a:off x="4559" y="3490"/>
                <a:ext cx="19" cy="1"/>
              </a:xfrm>
              <a:prstGeom prst="line">
                <a:avLst/>
              </a:prstGeom>
              <a:noFill/>
              <a:ln w="0">
                <a:solidFill>
                  <a:schemeClr val="tx1"/>
                </a:solidFill>
                <a:round/>
                <a:headEnd/>
                <a:tailEnd/>
              </a:ln>
            </p:spPr>
            <p:txBody>
              <a:bodyPr/>
              <a:lstStyle/>
              <a:p>
                <a:endParaRPr lang="en-US" sz="2133"/>
              </a:p>
            </p:txBody>
          </p:sp>
          <p:sp>
            <p:nvSpPr>
              <p:cNvPr id="67010" name="Line 862"/>
              <p:cNvSpPr>
                <a:spLocks noChangeShapeType="1"/>
              </p:cNvSpPr>
              <p:nvPr/>
            </p:nvSpPr>
            <p:spPr bwMode="auto">
              <a:xfrm flipV="1">
                <a:off x="4578" y="3486"/>
                <a:ext cx="10" cy="4"/>
              </a:xfrm>
              <a:prstGeom prst="line">
                <a:avLst/>
              </a:prstGeom>
              <a:noFill/>
              <a:ln w="0">
                <a:solidFill>
                  <a:schemeClr val="tx1"/>
                </a:solidFill>
                <a:round/>
                <a:headEnd/>
                <a:tailEnd/>
              </a:ln>
            </p:spPr>
            <p:txBody>
              <a:bodyPr/>
              <a:lstStyle/>
              <a:p>
                <a:endParaRPr lang="en-US" sz="2133"/>
              </a:p>
            </p:txBody>
          </p:sp>
          <p:sp>
            <p:nvSpPr>
              <p:cNvPr id="67011" name="Line 863"/>
              <p:cNvSpPr>
                <a:spLocks noChangeShapeType="1"/>
              </p:cNvSpPr>
              <p:nvPr/>
            </p:nvSpPr>
            <p:spPr bwMode="auto">
              <a:xfrm flipV="1">
                <a:off x="4588" y="3478"/>
                <a:ext cx="10" cy="8"/>
              </a:xfrm>
              <a:prstGeom prst="line">
                <a:avLst/>
              </a:prstGeom>
              <a:noFill/>
              <a:ln w="0">
                <a:solidFill>
                  <a:schemeClr val="tx1"/>
                </a:solidFill>
                <a:round/>
                <a:headEnd/>
                <a:tailEnd/>
              </a:ln>
            </p:spPr>
            <p:txBody>
              <a:bodyPr/>
              <a:lstStyle/>
              <a:p>
                <a:endParaRPr lang="en-US" sz="2133"/>
              </a:p>
            </p:txBody>
          </p:sp>
          <p:sp>
            <p:nvSpPr>
              <p:cNvPr id="67012" name="Line 864"/>
              <p:cNvSpPr>
                <a:spLocks noChangeShapeType="1"/>
              </p:cNvSpPr>
              <p:nvPr/>
            </p:nvSpPr>
            <p:spPr bwMode="auto">
              <a:xfrm flipV="1">
                <a:off x="4598" y="3469"/>
                <a:ext cx="4" cy="9"/>
              </a:xfrm>
              <a:prstGeom prst="line">
                <a:avLst/>
              </a:prstGeom>
              <a:noFill/>
              <a:ln w="0">
                <a:solidFill>
                  <a:schemeClr val="tx1"/>
                </a:solidFill>
                <a:round/>
                <a:headEnd/>
                <a:tailEnd/>
              </a:ln>
            </p:spPr>
            <p:txBody>
              <a:bodyPr/>
              <a:lstStyle/>
              <a:p>
                <a:endParaRPr lang="en-US" sz="2133"/>
              </a:p>
            </p:txBody>
          </p:sp>
          <p:sp>
            <p:nvSpPr>
              <p:cNvPr id="67013" name="Line 865"/>
              <p:cNvSpPr>
                <a:spLocks noChangeShapeType="1"/>
              </p:cNvSpPr>
              <p:nvPr/>
            </p:nvSpPr>
            <p:spPr bwMode="auto">
              <a:xfrm>
                <a:off x="4636" y="3401"/>
                <a:ext cx="1" cy="89"/>
              </a:xfrm>
              <a:prstGeom prst="line">
                <a:avLst/>
              </a:prstGeom>
              <a:noFill/>
              <a:ln w="0">
                <a:solidFill>
                  <a:schemeClr val="tx1"/>
                </a:solidFill>
                <a:round/>
                <a:headEnd/>
                <a:tailEnd/>
              </a:ln>
            </p:spPr>
            <p:txBody>
              <a:bodyPr/>
              <a:lstStyle/>
              <a:p>
                <a:endParaRPr lang="en-US" sz="2133"/>
              </a:p>
            </p:txBody>
          </p:sp>
          <p:sp>
            <p:nvSpPr>
              <p:cNvPr id="67014" name="Line 866"/>
              <p:cNvSpPr>
                <a:spLocks noChangeShapeType="1"/>
              </p:cNvSpPr>
              <p:nvPr/>
            </p:nvSpPr>
            <p:spPr bwMode="auto">
              <a:xfrm flipH="1">
                <a:off x="4636" y="3401"/>
                <a:ext cx="67" cy="59"/>
              </a:xfrm>
              <a:prstGeom prst="line">
                <a:avLst/>
              </a:prstGeom>
              <a:noFill/>
              <a:ln w="0">
                <a:solidFill>
                  <a:schemeClr val="tx1"/>
                </a:solidFill>
                <a:round/>
                <a:headEnd/>
                <a:tailEnd/>
              </a:ln>
            </p:spPr>
            <p:txBody>
              <a:bodyPr/>
              <a:lstStyle/>
              <a:p>
                <a:endParaRPr lang="en-US" sz="2133"/>
              </a:p>
            </p:txBody>
          </p:sp>
          <p:sp>
            <p:nvSpPr>
              <p:cNvPr id="67015" name="Line 867"/>
              <p:cNvSpPr>
                <a:spLocks noChangeShapeType="1"/>
              </p:cNvSpPr>
              <p:nvPr/>
            </p:nvSpPr>
            <p:spPr bwMode="auto">
              <a:xfrm>
                <a:off x="4660" y="3439"/>
                <a:ext cx="43" cy="51"/>
              </a:xfrm>
              <a:prstGeom prst="line">
                <a:avLst/>
              </a:prstGeom>
              <a:noFill/>
              <a:ln w="0">
                <a:solidFill>
                  <a:schemeClr val="tx1"/>
                </a:solidFill>
                <a:round/>
                <a:headEnd/>
                <a:tailEnd/>
              </a:ln>
            </p:spPr>
            <p:txBody>
              <a:bodyPr/>
              <a:lstStyle/>
              <a:p>
                <a:endParaRPr lang="en-US" sz="2133"/>
              </a:p>
            </p:txBody>
          </p:sp>
          <p:sp>
            <p:nvSpPr>
              <p:cNvPr id="67016" name="Line 868"/>
              <p:cNvSpPr>
                <a:spLocks noChangeShapeType="1"/>
              </p:cNvSpPr>
              <p:nvPr/>
            </p:nvSpPr>
            <p:spPr bwMode="auto">
              <a:xfrm>
                <a:off x="4736" y="3452"/>
                <a:ext cx="86" cy="1"/>
              </a:xfrm>
              <a:prstGeom prst="line">
                <a:avLst/>
              </a:prstGeom>
              <a:noFill/>
              <a:ln w="0">
                <a:solidFill>
                  <a:schemeClr val="tx1"/>
                </a:solidFill>
                <a:round/>
                <a:headEnd/>
                <a:tailEnd/>
              </a:ln>
            </p:spPr>
            <p:txBody>
              <a:bodyPr/>
              <a:lstStyle/>
              <a:p>
                <a:endParaRPr lang="en-US" sz="2133"/>
              </a:p>
            </p:txBody>
          </p:sp>
          <p:sp>
            <p:nvSpPr>
              <p:cNvPr id="67017" name="Line 869"/>
              <p:cNvSpPr>
                <a:spLocks noChangeShapeType="1"/>
              </p:cNvSpPr>
              <p:nvPr/>
            </p:nvSpPr>
            <p:spPr bwMode="auto">
              <a:xfrm>
                <a:off x="4861" y="3401"/>
                <a:ext cx="1" cy="64"/>
              </a:xfrm>
              <a:prstGeom prst="line">
                <a:avLst/>
              </a:prstGeom>
              <a:noFill/>
              <a:ln w="0">
                <a:solidFill>
                  <a:schemeClr val="tx1"/>
                </a:solidFill>
                <a:round/>
                <a:headEnd/>
                <a:tailEnd/>
              </a:ln>
            </p:spPr>
            <p:txBody>
              <a:bodyPr/>
              <a:lstStyle/>
              <a:p>
                <a:endParaRPr lang="en-US" sz="2133"/>
              </a:p>
            </p:txBody>
          </p:sp>
          <p:sp>
            <p:nvSpPr>
              <p:cNvPr id="67018" name="Line 870"/>
              <p:cNvSpPr>
                <a:spLocks noChangeShapeType="1"/>
              </p:cNvSpPr>
              <p:nvPr/>
            </p:nvSpPr>
            <p:spPr bwMode="auto">
              <a:xfrm>
                <a:off x="4861" y="3465"/>
                <a:ext cx="4" cy="13"/>
              </a:xfrm>
              <a:prstGeom prst="line">
                <a:avLst/>
              </a:prstGeom>
              <a:noFill/>
              <a:ln w="0">
                <a:solidFill>
                  <a:schemeClr val="tx1"/>
                </a:solidFill>
                <a:round/>
                <a:headEnd/>
                <a:tailEnd/>
              </a:ln>
            </p:spPr>
            <p:txBody>
              <a:bodyPr/>
              <a:lstStyle/>
              <a:p>
                <a:endParaRPr lang="en-US" sz="2133"/>
              </a:p>
            </p:txBody>
          </p:sp>
          <p:sp>
            <p:nvSpPr>
              <p:cNvPr id="67019" name="Line 871"/>
              <p:cNvSpPr>
                <a:spLocks noChangeShapeType="1"/>
              </p:cNvSpPr>
              <p:nvPr/>
            </p:nvSpPr>
            <p:spPr bwMode="auto">
              <a:xfrm>
                <a:off x="4865" y="3478"/>
                <a:ext cx="10" cy="8"/>
              </a:xfrm>
              <a:prstGeom prst="line">
                <a:avLst/>
              </a:prstGeom>
              <a:noFill/>
              <a:ln w="0">
                <a:solidFill>
                  <a:schemeClr val="tx1"/>
                </a:solidFill>
                <a:round/>
                <a:headEnd/>
                <a:tailEnd/>
              </a:ln>
            </p:spPr>
            <p:txBody>
              <a:bodyPr/>
              <a:lstStyle/>
              <a:p>
                <a:endParaRPr lang="en-US" sz="2133"/>
              </a:p>
            </p:txBody>
          </p:sp>
          <p:sp>
            <p:nvSpPr>
              <p:cNvPr id="67020" name="Line 872"/>
              <p:cNvSpPr>
                <a:spLocks noChangeShapeType="1"/>
              </p:cNvSpPr>
              <p:nvPr/>
            </p:nvSpPr>
            <p:spPr bwMode="auto">
              <a:xfrm>
                <a:off x="4875" y="3486"/>
                <a:ext cx="14" cy="4"/>
              </a:xfrm>
              <a:prstGeom prst="line">
                <a:avLst/>
              </a:prstGeom>
              <a:noFill/>
              <a:ln w="0">
                <a:solidFill>
                  <a:schemeClr val="tx1"/>
                </a:solidFill>
                <a:round/>
                <a:headEnd/>
                <a:tailEnd/>
              </a:ln>
            </p:spPr>
            <p:txBody>
              <a:bodyPr/>
              <a:lstStyle/>
              <a:p>
                <a:endParaRPr lang="en-US" sz="2133"/>
              </a:p>
            </p:txBody>
          </p:sp>
          <p:sp>
            <p:nvSpPr>
              <p:cNvPr id="67021" name="Line 873"/>
              <p:cNvSpPr>
                <a:spLocks noChangeShapeType="1"/>
              </p:cNvSpPr>
              <p:nvPr/>
            </p:nvSpPr>
            <p:spPr bwMode="auto">
              <a:xfrm>
                <a:off x="4889" y="3490"/>
                <a:ext cx="10" cy="1"/>
              </a:xfrm>
              <a:prstGeom prst="line">
                <a:avLst/>
              </a:prstGeom>
              <a:noFill/>
              <a:ln w="0">
                <a:solidFill>
                  <a:schemeClr val="tx1"/>
                </a:solidFill>
                <a:round/>
                <a:headEnd/>
                <a:tailEnd/>
              </a:ln>
            </p:spPr>
            <p:txBody>
              <a:bodyPr/>
              <a:lstStyle/>
              <a:p>
                <a:endParaRPr lang="en-US" sz="2133"/>
              </a:p>
            </p:txBody>
          </p:sp>
          <p:sp>
            <p:nvSpPr>
              <p:cNvPr id="67022" name="Line 874"/>
              <p:cNvSpPr>
                <a:spLocks noChangeShapeType="1"/>
              </p:cNvSpPr>
              <p:nvPr/>
            </p:nvSpPr>
            <p:spPr bwMode="auto">
              <a:xfrm flipV="1">
                <a:off x="4899" y="3486"/>
                <a:ext cx="14" cy="4"/>
              </a:xfrm>
              <a:prstGeom prst="line">
                <a:avLst/>
              </a:prstGeom>
              <a:noFill/>
              <a:ln w="0">
                <a:solidFill>
                  <a:schemeClr val="tx1"/>
                </a:solidFill>
                <a:round/>
                <a:headEnd/>
                <a:tailEnd/>
              </a:ln>
            </p:spPr>
            <p:txBody>
              <a:bodyPr/>
              <a:lstStyle/>
              <a:p>
                <a:endParaRPr lang="en-US" sz="2133"/>
              </a:p>
            </p:txBody>
          </p:sp>
          <p:sp>
            <p:nvSpPr>
              <p:cNvPr id="67023" name="Line 875"/>
              <p:cNvSpPr>
                <a:spLocks noChangeShapeType="1"/>
              </p:cNvSpPr>
              <p:nvPr/>
            </p:nvSpPr>
            <p:spPr bwMode="auto">
              <a:xfrm flipV="1">
                <a:off x="4913" y="3478"/>
                <a:ext cx="10" cy="8"/>
              </a:xfrm>
              <a:prstGeom prst="line">
                <a:avLst/>
              </a:prstGeom>
              <a:noFill/>
              <a:ln w="0">
                <a:solidFill>
                  <a:schemeClr val="tx1"/>
                </a:solidFill>
                <a:round/>
                <a:headEnd/>
                <a:tailEnd/>
              </a:ln>
            </p:spPr>
            <p:txBody>
              <a:bodyPr/>
              <a:lstStyle/>
              <a:p>
                <a:endParaRPr lang="en-US" sz="2133"/>
              </a:p>
            </p:txBody>
          </p:sp>
          <p:sp>
            <p:nvSpPr>
              <p:cNvPr id="67024" name="Line 876"/>
              <p:cNvSpPr>
                <a:spLocks noChangeShapeType="1"/>
              </p:cNvSpPr>
              <p:nvPr/>
            </p:nvSpPr>
            <p:spPr bwMode="auto">
              <a:xfrm flipV="1">
                <a:off x="4923" y="3465"/>
                <a:ext cx="4" cy="13"/>
              </a:xfrm>
              <a:prstGeom prst="line">
                <a:avLst/>
              </a:prstGeom>
              <a:noFill/>
              <a:ln w="0">
                <a:solidFill>
                  <a:schemeClr val="tx1"/>
                </a:solidFill>
                <a:round/>
                <a:headEnd/>
                <a:tailEnd/>
              </a:ln>
            </p:spPr>
            <p:txBody>
              <a:bodyPr/>
              <a:lstStyle/>
              <a:p>
                <a:endParaRPr lang="en-US" sz="2133"/>
              </a:p>
            </p:txBody>
          </p:sp>
          <p:sp>
            <p:nvSpPr>
              <p:cNvPr id="67025" name="Line 877"/>
              <p:cNvSpPr>
                <a:spLocks noChangeShapeType="1"/>
              </p:cNvSpPr>
              <p:nvPr/>
            </p:nvSpPr>
            <p:spPr bwMode="auto">
              <a:xfrm flipV="1">
                <a:off x="4927" y="3401"/>
                <a:ext cx="1" cy="64"/>
              </a:xfrm>
              <a:prstGeom prst="line">
                <a:avLst/>
              </a:prstGeom>
              <a:noFill/>
              <a:ln w="0">
                <a:solidFill>
                  <a:schemeClr val="tx1"/>
                </a:solidFill>
                <a:round/>
                <a:headEnd/>
                <a:tailEnd/>
              </a:ln>
            </p:spPr>
            <p:txBody>
              <a:bodyPr/>
              <a:lstStyle/>
              <a:p>
                <a:endParaRPr lang="en-US" sz="2133"/>
              </a:p>
            </p:txBody>
          </p:sp>
          <p:sp>
            <p:nvSpPr>
              <p:cNvPr id="67026" name="Line 878"/>
              <p:cNvSpPr>
                <a:spLocks noChangeShapeType="1"/>
              </p:cNvSpPr>
              <p:nvPr/>
            </p:nvSpPr>
            <p:spPr bwMode="auto">
              <a:xfrm>
                <a:off x="4966" y="3401"/>
                <a:ext cx="1" cy="89"/>
              </a:xfrm>
              <a:prstGeom prst="line">
                <a:avLst/>
              </a:prstGeom>
              <a:noFill/>
              <a:ln w="0">
                <a:solidFill>
                  <a:schemeClr val="tx1"/>
                </a:solidFill>
                <a:round/>
                <a:headEnd/>
                <a:tailEnd/>
              </a:ln>
            </p:spPr>
            <p:txBody>
              <a:bodyPr/>
              <a:lstStyle/>
              <a:p>
                <a:endParaRPr lang="en-US" sz="2133"/>
              </a:p>
            </p:txBody>
          </p:sp>
          <p:sp>
            <p:nvSpPr>
              <p:cNvPr id="67027" name="Line 879"/>
              <p:cNvSpPr>
                <a:spLocks noChangeShapeType="1"/>
              </p:cNvSpPr>
              <p:nvPr/>
            </p:nvSpPr>
            <p:spPr bwMode="auto">
              <a:xfrm>
                <a:off x="4966" y="3401"/>
                <a:ext cx="43" cy="1"/>
              </a:xfrm>
              <a:prstGeom prst="line">
                <a:avLst/>
              </a:prstGeom>
              <a:noFill/>
              <a:ln w="0">
                <a:solidFill>
                  <a:schemeClr val="tx1"/>
                </a:solidFill>
                <a:round/>
                <a:headEnd/>
                <a:tailEnd/>
              </a:ln>
            </p:spPr>
            <p:txBody>
              <a:bodyPr/>
              <a:lstStyle/>
              <a:p>
                <a:endParaRPr lang="en-US" sz="2133"/>
              </a:p>
            </p:txBody>
          </p:sp>
          <p:sp>
            <p:nvSpPr>
              <p:cNvPr id="67028" name="Line 880"/>
              <p:cNvSpPr>
                <a:spLocks noChangeShapeType="1"/>
              </p:cNvSpPr>
              <p:nvPr/>
            </p:nvSpPr>
            <p:spPr bwMode="auto">
              <a:xfrm>
                <a:off x="5009" y="3401"/>
                <a:ext cx="14" cy="4"/>
              </a:xfrm>
              <a:prstGeom prst="line">
                <a:avLst/>
              </a:prstGeom>
              <a:noFill/>
              <a:ln w="0">
                <a:solidFill>
                  <a:schemeClr val="tx1"/>
                </a:solidFill>
                <a:round/>
                <a:headEnd/>
                <a:tailEnd/>
              </a:ln>
            </p:spPr>
            <p:txBody>
              <a:bodyPr/>
              <a:lstStyle/>
              <a:p>
                <a:endParaRPr lang="en-US" sz="2133"/>
              </a:p>
            </p:txBody>
          </p:sp>
          <p:sp>
            <p:nvSpPr>
              <p:cNvPr id="67029" name="Line 881"/>
              <p:cNvSpPr>
                <a:spLocks noChangeShapeType="1"/>
              </p:cNvSpPr>
              <p:nvPr/>
            </p:nvSpPr>
            <p:spPr bwMode="auto">
              <a:xfrm>
                <a:off x="5023" y="3405"/>
                <a:ext cx="5" cy="4"/>
              </a:xfrm>
              <a:prstGeom prst="line">
                <a:avLst/>
              </a:prstGeom>
              <a:noFill/>
              <a:ln w="0">
                <a:solidFill>
                  <a:schemeClr val="tx1"/>
                </a:solidFill>
                <a:round/>
                <a:headEnd/>
                <a:tailEnd/>
              </a:ln>
            </p:spPr>
            <p:txBody>
              <a:bodyPr/>
              <a:lstStyle/>
              <a:p>
                <a:endParaRPr lang="en-US" sz="2133"/>
              </a:p>
            </p:txBody>
          </p:sp>
          <p:sp>
            <p:nvSpPr>
              <p:cNvPr id="67030" name="Line 882"/>
              <p:cNvSpPr>
                <a:spLocks noChangeShapeType="1"/>
              </p:cNvSpPr>
              <p:nvPr/>
            </p:nvSpPr>
            <p:spPr bwMode="auto">
              <a:xfrm>
                <a:off x="5028" y="3409"/>
                <a:ext cx="5" cy="9"/>
              </a:xfrm>
              <a:prstGeom prst="line">
                <a:avLst/>
              </a:prstGeom>
              <a:noFill/>
              <a:ln w="0">
                <a:solidFill>
                  <a:schemeClr val="tx1"/>
                </a:solidFill>
                <a:round/>
                <a:headEnd/>
                <a:tailEnd/>
              </a:ln>
            </p:spPr>
            <p:txBody>
              <a:bodyPr/>
              <a:lstStyle/>
              <a:p>
                <a:endParaRPr lang="en-US" sz="2133"/>
              </a:p>
            </p:txBody>
          </p:sp>
          <p:sp>
            <p:nvSpPr>
              <p:cNvPr id="67031" name="Line 883"/>
              <p:cNvSpPr>
                <a:spLocks noChangeShapeType="1"/>
              </p:cNvSpPr>
              <p:nvPr/>
            </p:nvSpPr>
            <p:spPr bwMode="auto">
              <a:xfrm>
                <a:off x="5033" y="3418"/>
                <a:ext cx="1" cy="13"/>
              </a:xfrm>
              <a:prstGeom prst="line">
                <a:avLst/>
              </a:prstGeom>
              <a:noFill/>
              <a:ln w="0">
                <a:solidFill>
                  <a:schemeClr val="tx1"/>
                </a:solidFill>
                <a:round/>
                <a:headEnd/>
                <a:tailEnd/>
              </a:ln>
            </p:spPr>
            <p:txBody>
              <a:bodyPr/>
              <a:lstStyle/>
              <a:p>
                <a:endParaRPr lang="en-US" sz="2133"/>
              </a:p>
            </p:txBody>
          </p:sp>
          <p:sp>
            <p:nvSpPr>
              <p:cNvPr id="67032" name="Line 884"/>
              <p:cNvSpPr>
                <a:spLocks noChangeShapeType="1"/>
              </p:cNvSpPr>
              <p:nvPr/>
            </p:nvSpPr>
            <p:spPr bwMode="auto">
              <a:xfrm flipH="1">
                <a:off x="5028" y="3431"/>
                <a:ext cx="5" cy="8"/>
              </a:xfrm>
              <a:prstGeom prst="line">
                <a:avLst/>
              </a:prstGeom>
              <a:noFill/>
              <a:ln w="0">
                <a:solidFill>
                  <a:schemeClr val="tx1"/>
                </a:solidFill>
                <a:round/>
                <a:headEnd/>
                <a:tailEnd/>
              </a:ln>
            </p:spPr>
            <p:txBody>
              <a:bodyPr/>
              <a:lstStyle/>
              <a:p>
                <a:endParaRPr lang="en-US" sz="2133"/>
              </a:p>
            </p:txBody>
          </p:sp>
          <p:sp>
            <p:nvSpPr>
              <p:cNvPr id="67033" name="Line 885"/>
              <p:cNvSpPr>
                <a:spLocks noChangeShapeType="1"/>
              </p:cNvSpPr>
              <p:nvPr/>
            </p:nvSpPr>
            <p:spPr bwMode="auto">
              <a:xfrm flipH="1">
                <a:off x="5023" y="3439"/>
                <a:ext cx="5" cy="4"/>
              </a:xfrm>
              <a:prstGeom prst="line">
                <a:avLst/>
              </a:prstGeom>
              <a:noFill/>
              <a:ln w="0">
                <a:solidFill>
                  <a:schemeClr val="tx1"/>
                </a:solidFill>
                <a:round/>
                <a:headEnd/>
                <a:tailEnd/>
              </a:ln>
            </p:spPr>
            <p:txBody>
              <a:bodyPr/>
              <a:lstStyle/>
              <a:p>
                <a:endParaRPr lang="en-US" sz="2133"/>
              </a:p>
            </p:txBody>
          </p:sp>
          <p:sp>
            <p:nvSpPr>
              <p:cNvPr id="67034" name="Line 886"/>
              <p:cNvSpPr>
                <a:spLocks noChangeShapeType="1"/>
              </p:cNvSpPr>
              <p:nvPr/>
            </p:nvSpPr>
            <p:spPr bwMode="auto">
              <a:xfrm flipH="1">
                <a:off x="5009" y="3443"/>
                <a:ext cx="14" cy="5"/>
              </a:xfrm>
              <a:prstGeom prst="line">
                <a:avLst/>
              </a:prstGeom>
              <a:noFill/>
              <a:ln w="0">
                <a:solidFill>
                  <a:schemeClr val="tx1"/>
                </a:solidFill>
                <a:round/>
                <a:headEnd/>
                <a:tailEnd/>
              </a:ln>
            </p:spPr>
            <p:txBody>
              <a:bodyPr/>
              <a:lstStyle/>
              <a:p>
                <a:endParaRPr lang="en-US" sz="2133"/>
              </a:p>
            </p:txBody>
          </p:sp>
          <p:sp>
            <p:nvSpPr>
              <p:cNvPr id="67035" name="Line 887"/>
              <p:cNvSpPr>
                <a:spLocks noChangeShapeType="1"/>
              </p:cNvSpPr>
              <p:nvPr/>
            </p:nvSpPr>
            <p:spPr bwMode="auto">
              <a:xfrm flipH="1">
                <a:off x="4966" y="3448"/>
                <a:ext cx="43" cy="1"/>
              </a:xfrm>
              <a:prstGeom prst="line">
                <a:avLst/>
              </a:prstGeom>
              <a:noFill/>
              <a:ln w="0">
                <a:solidFill>
                  <a:schemeClr val="tx1"/>
                </a:solidFill>
                <a:round/>
                <a:headEnd/>
                <a:tailEnd/>
              </a:ln>
            </p:spPr>
            <p:txBody>
              <a:bodyPr/>
              <a:lstStyle/>
              <a:p>
                <a:endParaRPr lang="en-US" sz="2133"/>
              </a:p>
            </p:txBody>
          </p:sp>
          <p:sp>
            <p:nvSpPr>
              <p:cNvPr id="67036" name="Line 888"/>
              <p:cNvSpPr>
                <a:spLocks noChangeShapeType="1"/>
              </p:cNvSpPr>
              <p:nvPr/>
            </p:nvSpPr>
            <p:spPr bwMode="auto">
              <a:xfrm>
                <a:off x="5166" y="3401"/>
                <a:ext cx="1" cy="89"/>
              </a:xfrm>
              <a:prstGeom prst="line">
                <a:avLst/>
              </a:prstGeom>
              <a:noFill/>
              <a:ln w="0">
                <a:solidFill>
                  <a:schemeClr val="tx1"/>
                </a:solidFill>
                <a:round/>
                <a:headEnd/>
                <a:tailEnd/>
              </a:ln>
            </p:spPr>
            <p:txBody>
              <a:bodyPr/>
              <a:lstStyle/>
              <a:p>
                <a:endParaRPr lang="en-US" sz="2133"/>
              </a:p>
            </p:txBody>
          </p:sp>
          <p:sp>
            <p:nvSpPr>
              <p:cNvPr id="67037" name="Line 889"/>
              <p:cNvSpPr>
                <a:spLocks noChangeShapeType="1"/>
              </p:cNvSpPr>
              <p:nvPr/>
            </p:nvSpPr>
            <p:spPr bwMode="auto">
              <a:xfrm>
                <a:off x="5166" y="3401"/>
                <a:ext cx="44" cy="1"/>
              </a:xfrm>
              <a:prstGeom prst="line">
                <a:avLst/>
              </a:prstGeom>
              <a:noFill/>
              <a:ln w="0">
                <a:solidFill>
                  <a:schemeClr val="tx1"/>
                </a:solidFill>
                <a:round/>
                <a:headEnd/>
                <a:tailEnd/>
              </a:ln>
            </p:spPr>
            <p:txBody>
              <a:bodyPr/>
              <a:lstStyle/>
              <a:p>
                <a:endParaRPr lang="en-US" sz="2133"/>
              </a:p>
            </p:txBody>
          </p:sp>
          <p:sp>
            <p:nvSpPr>
              <p:cNvPr id="67038" name="Line 890"/>
              <p:cNvSpPr>
                <a:spLocks noChangeShapeType="1"/>
              </p:cNvSpPr>
              <p:nvPr/>
            </p:nvSpPr>
            <p:spPr bwMode="auto">
              <a:xfrm>
                <a:off x="5210" y="3401"/>
                <a:ext cx="14" cy="4"/>
              </a:xfrm>
              <a:prstGeom prst="line">
                <a:avLst/>
              </a:prstGeom>
              <a:noFill/>
              <a:ln w="0">
                <a:solidFill>
                  <a:schemeClr val="tx1"/>
                </a:solidFill>
                <a:round/>
                <a:headEnd/>
                <a:tailEnd/>
              </a:ln>
            </p:spPr>
            <p:txBody>
              <a:bodyPr/>
              <a:lstStyle/>
              <a:p>
                <a:endParaRPr lang="en-US" sz="2133"/>
              </a:p>
            </p:txBody>
          </p:sp>
          <p:sp>
            <p:nvSpPr>
              <p:cNvPr id="67039" name="Line 891"/>
              <p:cNvSpPr>
                <a:spLocks noChangeShapeType="1"/>
              </p:cNvSpPr>
              <p:nvPr/>
            </p:nvSpPr>
            <p:spPr bwMode="auto">
              <a:xfrm>
                <a:off x="5224" y="3405"/>
                <a:ext cx="5" cy="4"/>
              </a:xfrm>
              <a:prstGeom prst="line">
                <a:avLst/>
              </a:prstGeom>
              <a:noFill/>
              <a:ln w="0">
                <a:solidFill>
                  <a:schemeClr val="tx1"/>
                </a:solidFill>
                <a:round/>
                <a:headEnd/>
                <a:tailEnd/>
              </a:ln>
            </p:spPr>
            <p:txBody>
              <a:bodyPr/>
              <a:lstStyle/>
              <a:p>
                <a:endParaRPr lang="en-US" sz="2133"/>
              </a:p>
            </p:txBody>
          </p:sp>
          <p:sp>
            <p:nvSpPr>
              <p:cNvPr id="67040" name="Line 892"/>
              <p:cNvSpPr>
                <a:spLocks noChangeShapeType="1"/>
              </p:cNvSpPr>
              <p:nvPr/>
            </p:nvSpPr>
            <p:spPr bwMode="auto">
              <a:xfrm>
                <a:off x="5229" y="3409"/>
                <a:ext cx="4" cy="9"/>
              </a:xfrm>
              <a:prstGeom prst="line">
                <a:avLst/>
              </a:prstGeom>
              <a:noFill/>
              <a:ln w="0">
                <a:solidFill>
                  <a:schemeClr val="tx1"/>
                </a:solidFill>
                <a:round/>
                <a:headEnd/>
                <a:tailEnd/>
              </a:ln>
            </p:spPr>
            <p:txBody>
              <a:bodyPr/>
              <a:lstStyle/>
              <a:p>
                <a:endParaRPr lang="en-US" sz="2133"/>
              </a:p>
            </p:txBody>
          </p:sp>
          <p:sp>
            <p:nvSpPr>
              <p:cNvPr id="67041" name="Line 893"/>
              <p:cNvSpPr>
                <a:spLocks noChangeShapeType="1"/>
              </p:cNvSpPr>
              <p:nvPr/>
            </p:nvSpPr>
            <p:spPr bwMode="auto">
              <a:xfrm>
                <a:off x="5233" y="3418"/>
                <a:ext cx="1" cy="8"/>
              </a:xfrm>
              <a:prstGeom prst="line">
                <a:avLst/>
              </a:prstGeom>
              <a:noFill/>
              <a:ln w="0">
                <a:solidFill>
                  <a:schemeClr val="tx1"/>
                </a:solidFill>
                <a:round/>
                <a:headEnd/>
                <a:tailEnd/>
              </a:ln>
            </p:spPr>
            <p:txBody>
              <a:bodyPr/>
              <a:lstStyle/>
              <a:p>
                <a:endParaRPr lang="en-US" sz="2133"/>
              </a:p>
            </p:txBody>
          </p:sp>
          <p:sp>
            <p:nvSpPr>
              <p:cNvPr id="67042" name="Line 894"/>
              <p:cNvSpPr>
                <a:spLocks noChangeShapeType="1"/>
              </p:cNvSpPr>
              <p:nvPr/>
            </p:nvSpPr>
            <p:spPr bwMode="auto">
              <a:xfrm flipH="1">
                <a:off x="5229" y="3426"/>
                <a:ext cx="4" cy="9"/>
              </a:xfrm>
              <a:prstGeom prst="line">
                <a:avLst/>
              </a:prstGeom>
              <a:noFill/>
              <a:ln w="0">
                <a:solidFill>
                  <a:schemeClr val="tx1"/>
                </a:solidFill>
                <a:round/>
                <a:headEnd/>
                <a:tailEnd/>
              </a:ln>
            </p:spPr>
            <p:txBody>
              <a:bodyPr/>
              <a:lstStyle/>
              <a:p>
                <a:endParaRPr lang="en-US" sz="2133"/>
              </a:p>
            </p:txBody>
          </p:sp>
          <p:sp>
            <p:nvSpPr>
              <p:cNvPr id="67043" name="Line 895"/>
              <p:cNvSpPr>
                <a:spLocks noChangeShapeType="1"/>
              </p:cNvSpPr>
              <p:nvPr/>
            </p:nvSpPr>
            <p:spPr bwMode="auto">
              <a:xfrm flipH="1">
                <a:off x="5224" y="3435"/>
                <a:ext cx="5" cy="4"/>
              </a:xfrm>
              <a:prstGeom prst="line">
                <a:avLst/>
              </a:prstGeom>
              <a:noFill/>
              <a:ln w="0">
                <a:solidFill>
                  <a:schemeClr val="tx1"/>
                </a:solidFill>
                <a:round/>
                <a:headEnd/>
                <a:tailEnd/>
              </a:ln>
            </p:spPr>
            <p:txBody>
              <a:bodyPr/>
              <a:lstStyle/>
              <a:p>
                <a:endParaRPr lang="en-US" sz="2133"/>
              </a:p>
            </p:txBody>
          </p:sp>
          <p:sp>
            <p:nvSpPr>
              <p:cNvPr id="67044" name="Line 896"/>
              <p:cNvSpPr>
                <a:spLocks noChangeShapeType="1"/>
              </p:cNvSpPr>
              <p:nvPr/>
            </p:nvSpPr>
            <p:spPr bwMode="auto">
              <a:xfrm flipH="1">
                <a:off x="5210" y="3439"/>
                <a:ext cx="14" cy="4"/>
              </a:xfrm>
              <a:prstGeom prst="line">
                <a:avLst/>
              </a:prstGeom>
              <a:noFill/>
              <a:ln w="0">
                <a:solidFill>
                  <a:schemeClr val="tx1"/>
                </a:solidFill>
                <a:round/>
                <a:headEnd/>
                <a:tailEnd/>
              </a:ln>
            </p:spPr>
            <p:txBody>
              <a:bodyPr/>
              <a:lstStyle/>
              <a:p>
                <a:endParaRPr lang="en-US" sz="2133"/>
              </a:p>
            </p:txBody>
          </p:sp>
          <p:sp>
            <p:nvSpPr>
              <p:cNvPr id="67045" name="Line 897"/>
              <p:cNvSpPr>
                <a:spLocks noChangeShapeType="1"/>
              </p:cNvSpPr>
              <p:nvPr/>
            </p:nvSpPr>
            <p:spPr bwMode="auto">
              <a:xfrm>
                <a:off x="5166" y="3443"/>
                <a:ext cx="44" cy="1"/>
              </a:xfrm>
              <a:prstGeom prst="line">
                <a:avLst/>
              </a:prstGeom>
              <a:noFill/>
              <a:ln w="0">
                <a:solidFill>
                  <a:schemeClr val="tx1"/>
                </a:solidFill>
                <a:round/>
                <a:headEnd/>
                <a:tailEnd/>
              </a:ln>
            </p:spPr>
            <p:txBody>
              <a:bodyPr/>
              <a:lstStyle/>
              <a:p>
                <a:endParaRPr lang="en-US" sz="2133"/>
              </a:p>
            </p:txBody>
          </p:sp>
          <p:sp>
            <p:nvSpPr>
              <p:cNvPr id="67046" name="Line 898"/>
              <p:cNvSpPr>
                <a:spLocks noChangeShapeType="1"/>
              </p:cNvSpPr>
              <p:nvPr/>
            </p:nvSpPr>
            <p:spPr bwMode="auto">
              <a:xfrm>
                <a:off x="5210" y="3443"/>
                <a:ext cx="14" cy="5"/>
              </a:xfrm>
              <a:prstGeom prst="line">
                <a:avLst/>
              </a:prstGeom>
              <a:noFill/>
              <a:ln w="0">
                <a:solidFill>
                  <a:schemeClr val="tx1"/>
                </a:solidFill>
                <a:round/>
                <a:headEnd/>
                <a:tailEnd/>
              </a:ln>
            </p:spPr>
            <p:txBody>
              <a:bodyPr/>
              <a:lstStyle/>
              <a:p>
                <a:endParaRPr lang="en-US" sz="2133"/>
              </a:p>
            </p:txBody>
          </p:sp>
          <p:sp>
            <p:nvSpPr>
              <p:cNvPr id="67047" name="Line 899"/>
              <p:cNvSpPr>
                <a:spLocks noChangeShapeType="1"/>
              </p:cNvSpPr>
              <p:nvPr/>
            </p:nvSpPr>
            <p:spPr bwMode="auto">
              <a:xfrm>
                <a:off x="5224" y="3448"/>
                <a:ext cx="5" cy="4"/>
              </a:xfrm>
              <a:prstGeom prst="line">
                <a:avLst/>
              </a:prstGeom>
              <a:noFill/>
              <a:ln w="0">
                <a:solidFill>
                  <a:schemeClr val="tx1"/>
                </a:solidFill>
                <a:round/>
                <a:headEnd/>
                <a:tailEnd/>
              </a:ln>
            </p:spPr>
            <p:txBody>
              <a:bodyPr/>
              <a:lstStyle/>
              <a:p>
                <a:endParaRPr lang="en-US" sz="2133"/>
              </a:p>
            </p:txBody>
          </p:sp>
          <p:sp>
            <p:nvSpPr>
              <p:cNvPr id="67048" name="Line 900"/>
              <p:cNvSpPr>
                <a:spLocks noChangeShapeType="1"/>
              </p:cNvSpPr>
              <p:nvPr/>
            </p:nvSpPr>
            <p:spPr bwMode="auto">
              <a:xfrm>
                <a:off x="5229" y="3452"/>
                <a:ext cx="4" cy="8"/>
              </a:xfrm>
              <a:prstGeom prst="line">
                <a:avLst/>
              </a:prstGeom>
              <a:noFill/>
              <a:ln w="0">
                <a:solidFill>
                  <a:schemeClr val="tx1"/>
                </a:solidFill>
                <a:round/>
                <a:headEnd/>
                <a:tailEnd/>
              </a:ln>
            </p:spPr>
            <p:txBody>
              <a:bodyPr/>
              <a:lstStyle/>
              <a:p>
                <a:endParaRPr lang="en-US" sz="2133"/>
              </a:p>
            </p:txBody>
          </p:sp>
          <p:sp>
            <p:nvSpPr>
              <p:cNvPr id="67049" name="Line 901"/>
              <p:cNvSpPr>
                <a:spLocks noChangeShapeType="1"/>
              </p:cNvSpPr>
              <p:nvPr/>
            </p:nvSpPr>
            <p:spPr bwMode="auto">
              <a:xfrm>
                <a:off x="5233" y="3460"/>
                <a:ext cx="1" cy="13"/>
              </a:xfrm>
              <a:prstGeom prst="line">
                <a:avLst/>
              </a:prstGeom>
              <a:noFill/>
              <a:ln w="0">
                <a:solidFill>
                  <a:schemeClr val="tx1"/>
                </a:solidFill>
                <a:round/>
                <a:headEnd/>
                <a:tailEnd/>
              </a:ln>
            </p:spPr>
            <p:txBody>
              <a:bodyPr/>
              <a:lstStyle/>
              <a:p>
                <a:endParaRPr lang="en-US" sz="2133"/>
              </a:p>
            </p:txBody>
          </p:sp>
          <p:sp>
            <p:nvSpPr>
              <p:cNvPr id="67050" name="Line 902"/>
              <p:cNvSpPr>
                <a:spLocks noChangeShapeType="1"/>
              </p:cNvSpPr>
              <p:nvPr/>
            </p:nvSpPr>
            <p:spPr bwMode="auto">
              <a:xfrm flipH="1">
                <a:off x="5229" y="3473"/>
                <a:ext cx="4" cy="9"/>
              </a:xfrm>
              <a:prstGeom prst="line">
                <a:avLst/>
              </a:prstGeom>
              <a:noFill/>
              <a:ln w="0">
                <a:solidFill>
                  <a:schemeClr val="tx1"/>
                </a:solidFill>
                <a:round/>
                <a:headEnd/>
                <a:tailEnd/>
              </a:ln>
            </p:spPr>
            <p:txBody>
              <a:bodyPr/>
              <a:lstStyle/>
              <a:p>
                <a:endParaRPr lang="en-US" sz="2133"/>
              </a:p>
            </p:txBody>
          </p:sp>
          <p:sp>
            <p:nvSpPr>
              <p:cNvPr id="67051" name="Line 903"/>
              <p:cNvSpPr>
                <a:spLocks noChangeShapeType="1"/>
              </p:cNvSpPr>
              <p:nvPr/>
            </p:nvSpPr>
            <p:spPr bwMode="auto">
              <a:xfrm flipH="1">
                <a:off x="5224" y="3482"/>
                <a:ext cx="5" cy="4"/>
              </a:xfrm>
              <a:prstGeom prst="line">
                <a:avLst/>
              </a:prstGeom>
              <a:noFill/>
              <a:ln w="0">
                <a:solidFill>
                  <a:schemeClr val="tx1"/>
                </a:solidFill>
                <a:round/>
                <a:headEnd/>
                <a:tailEnd/>
              </a:ln>
            </p:spPr>
            <p:txBody>
              <a:bodyPr/>
              <a:lstStyle/>
              <a:p>
                <a:endParaRPr lang="en-US" sz="2133"/>
              </a:p>
            </p:txBody>
          </p:sp>
          <p:sp>
            <p:nvSpPr>
              <p:cNvPr id="67052" name="Line 904"/>
              <p:cNvSpPr>
                <a:spLocks noChangeShapeType="1"/>
              </p:cNvSpPr>
              <p:nvPr/>
            </p:nvSpPr>
            <p:spPr bwMode="auto">
              <a:xfrm flipH="1">
                <a:off x="5210" y="3486"/>
                <a:ext cx="14" cy="4"/>
              </a:xfrm>
              <a:prstGeom prst="line">
                <a:avLst/>
              </a:prstGeom>
              <a:noFill/>
              <a:ln w="0">
                <a:solidFill>
                  <a:schemeClr val="tx1"/>
                </a:solidFill>
                <a:round/>
                <a:headEnd/>
                <a:tailEnd/>
              </a:ln>
            </p:spPr>
            <p:txBody>
              <a:bodyPr/>
              <a:lstStyle/>
              <a:p>
                <a:endParaRPr lang="en-US" sz="2133"/>
              </a:p>
            </p:txBody>
          </p:sp>
          <p:sp>
            <p:nvSpPr>
              <p:cNvPr id="67053" name="Line 905"/>
              <p:cNvSpPr>
                <a:spLocks noChangeShapeType="1"/>
              </p:cNvSpPr>
              <p:nvPr/>
            </p:nvSpPr>
            <p:spPr bwMode="auto">
              <a:xfrm flipH="1">
                <a:off x="5166" y="3490"/>
                <a:ext cx="44" cy="1"/>
              </a:xfrm>
              <a:prstGeom prst="line">
                <a:avLst/>
              </a:prstGeom>
              <a:noFill/>
              <a:ln w="0">
                <a:solidFill>
                  <a:schemeClr val="tx1"/>
                </a:solidFill>
                <a:round/>
                <a:headEnd/>
                <a:tailEnd/>
              </a:ln>
            </p:spPr>
            <p:txBody>
              <a:bodyPr/>
              <a:lstStyle/>
              <a:p>
                <a:endParaRPr lang="en-US" sz="2133"/>
              </a:p>
            </p:txBody>
          </p:sp>
          <p:sp>
            <p:nvSpPr>
              <p:cNvPr id="67054" name="Line 906"/>
              <p:cNvSpPr>
                <a:spLocks noChangeShapeType="1"/>
              </p:cNvSpPr>
              <p:nvPr/>
            </p:nvSpPr>
            <p:spPr bwMode="auto">
              <a:xfrm flipH="1">
                <a:off x="5252" y="3401"/>
                <a:ext cx="39" cy="89"/>
              </a:xfrm>
              <a:prstGeom prst="line">
                <a:avLst/>
              </a:prstGeom>
              <a:noFill/>
              <a:ln w="0">
                <a:solidFill>
                  <a:schemeClr val="tx1"/>
                </a:solidFill>
                <a:round/>
                <a:headEnd/>
                <a:tailEnd/>
              </a:ln>
            </p:spPr>
            <p:txBody>
              <a:bodyPr/>
              <a:lstStyle/>
              <a:p>
                <a:endParaRPr lang="en-US" sz="2133"/>
              </a:p>
            </p:txBody>
          </p:sp>
          <p:sp>
            <p:nvSpPr>
              <p:cNvPr id="67055" name="Line 907"/>
              <p:cNvSpPr>
                <a:spLocks noChangeShapeType="1"/>
              </p:cNvSpPr>
              <p:nvPr/>
            </p:nvSpPr>
            <p:spPr bwMode="auto">
              <a:xfrm>
                <a:off x="5291" y="3401"/>
                <a:ext cx="38" cy="89"/>
              </a:xfrm>
              <a:prstGeom prst="line">
                <a:avLst/>
              </a:prstGeom>
              <a:noFill/>
              <a:ln w="0">
                <a:solidFill>
                  <a:schemeClr val="tx1"/>
                </a:solidFill>
                <a:round/>
                <a:headEnd/>
                <a:tailEnd/>
              </a:ln>
            </p:spPr>
            <p:txBody>
              <a:bodyPr/>
              <a:lstStyle/>
              <a:p>
                <a:endParaRPr lang="en-US" sz="2133"/>
              </a:p>
            </p:txBody>
          </p:sp>
          <p:sp>
            <p:nvSpPr>
              <p:cNvPr id="67056" name="Line 908"/>
              <p:cNvSpPr>
                <a:spLocks noChangeShapeType="1"/>
              </p:cNvSpPr>
              <p:nvPr/>
            </p:nvSpPr>
            <p:spPr bwMode="auto">
              <a:xfrm>
                <a:off x="5267" y="3460"/>
                <a:ext cx="48" cy="1"/>
              </a:xfrm>
              <a:prstGeom prst="line">
                <a:avLst/>
              </a:prstGeom>
              <a:noFill/>
              <a:ln w="0">
                <a:solidFill>
                  <a:schemeClr val="tx1"/>
                </a:solidFill>
                <a:round/>
                <a:headEnd/>
                <a:tailEnd/>
              </a:ln>
            </p:spPr>
            <p:txBody>
              <a:bodyPr/>
              <a:lstStyle/>
              <a:p>
                <a:endParaRPr lang="en-US" sz="2133"/>
              </a:p>
            </p:txBody>
          </p:sp>
          <p:sp>
            <p:nvSpPr>
              <p:cNvPr id="67057" name="Line 909"/>
              <p:cNvSpPr>
                <a:spLocks noChangeShapeType="1"/>
              </p:cNvSpPr>
              <p:nvPr/>
            </p:nvSpPr>
            <p:spPr bwMode="auto">
              <a:xfrm>
                <a:off x="5353" y="3401"/>
                <a:ext cx="1" cy="89"/>
              </a:xfrm>
              <a:prstGeom prst="line">
                <a:avLst/>
              </a:prstGeom>
              <a:noFill/>
              <a:ln w="0">
                <a:solidFill>
                  <a:schemeClr val="tx1"/>
                </a:solidFill>
                <a:round/>
                <a:headEnd/>
                <a:tailEnd/>
              </a:ln>
            </p:spPr>
            <p:txBody>
              <a:bodyPr/>
              <a:lstStyle/>
              <a:p>
                <a:endParaRPr lang="en-US" sz="2133"/>
              </a:p>
            </p:txBody>
          </p:sp>
          <p:sp>
            <p:nvSpPr>
              <p:cNvPr id="67058" name="Line 910"/>
              <p:cNvSpPr>
                <a:spLocks noChangeShapeType="1"/>
              </p:cNvSpPr>
              <p:nvPr/>
            </p:nvSpPr>
            <p:spPr bwMode="auto">
              <a:xfrm>
                <a:off x="5353" y="3401"/>
                <a:ext cx="43" cy="1"/>
              </a:xfrm>
              <a:prstGeom prst="line">
                <a:avLst/>
              </a:prstGeom>
              <a:noFill/>
              <a:ln w="0">
                <a:solidFill>
                  <a:schemeClr val="tx1"/>
                </a:solidFill>
                <a:round/>
                <a:headEnd/>
                <a:tailEnd/>
              </a:ln>
            </p:spPr>
            <p:txBody>
              <a:bodyPr/>
              <a:lstStyle/>
              <a:p>
                <a:endParaRPr lang="en-US" sz="2133"/>
              </a:p>
            </p:txBody>
          </p:sp>
          <p:sp>
            <p:nvSpPr>
              <p:cNvPr id="67059" name="Line 911"/>
              <p:cNvSpPr>
                <a:spLocks noChangeShapeType="1"/>
              </p:cNvSpPr>
              <p:nvPr/>
            </p:nvSpPr>
            <p:spPr bwMode="auto">
              <a:xfrm>
                <a:off x="5396" y="3401"/>
                <a:ext cx="14" cy="4"/>
              </a:xfrm>
              <a:prstGeom prst="line">
                <a:avLst/>
              </a:prstGeom>
              <a:noFill/>
              <a:ln w="0">
                <a:solidFill>
                  <a:schemeClr val="tx1"/>
                </a:solidFill>
                <a:round/>
                <a:headEnd/>
                <a:tailEnd/>
              </a:ln>
            </p:spPr>
            <p:txBody>
              <a:bodyPr/>
              <a:lstStyle/>
              <a:p>
                <a:endParaRPr lang="en-US" sz="2133"/>
              </a:p>
            </p:txBody>
          </p:sp>
          <p:sp>
            <p:nvSpPr>
              <p:cNvPr id="67060" name="Line 912"/>
              <p:cNvSpPr>
                <a:spLocks noChangeShapeType="1"/>
              </p:cNvSpPr>
              <p:nvPr/>
            </p:nvSpPr>
            <p:spPr bwMode="auto">
              <a:xfrm>
                <a:off x="5410" y="3405"/>
                <a:ext cx="5" cy="4"/>
              </a:xfrm>
              <a:prstGeom prst="line">
                <a:avLst/>
              </a:prstGeom>
              <a:noFill/>
              <a:ln w="0">
                <a:solidFill>
                  <a:schemeClr val="tx1"/>
                </a:solidFill>
                <a:round/>
                <a:headEnd/>
                <a:tailEnd/>
              </a:ln>
            </p:spPr>
            <p:txBody>
              <a:bodyPr/>
              <a:lstStyle/>
              <a:p>
                <a:endParaRPr lang="en-US" sz="2133"/>
              </a:p>
            </p:txBody>
          </p:sp>
          <p:sp>
            <p:nvSpPr>
              <p:cNvPr id="67061" name="Line 913"/>
              <p:cNvSpPr>
                <a:spLocks noChangeShapeType="1"/>
              </p:cNvSpPr>
              <p:nvPr/>
            </p:nvSpPr>
            <p:spPr bwMode="auto">
              <a:xfrm>
                <a:off x="5415" y="3409"/>
                <a:ext cx="5" cy="9"/>
              </a:xfrm>
              <a:prstGeom prst="line">
                <a:avLst/>
              </a:prstGeom>
              <a:noFill/>
              <a:ln w="0">
                <a:solidFill>
                  <a:schemeClr val="tx1"/>
                </a:solidFill>
                <a:round/>
                <a:headEnd/>
                <a:tailEnd/>
              </a:ln>
            </p:spPr>
            <p:txBody>
              <a:bodyPr/>
              <a:lstStyle/>
              <a:p>
                <a:endParaRPr lang="en-US" sz="2133"/>
              </a:p>
            </p:txBody>
          </p:sp>
          <p:sp>
            <p:nvSpPr>
              <p:cNvPr id="67062" name="Line 914"/>
              <p:cNvSpPr>
                <a:spLocks noChangeShapeType="1"/>
              </p:cNvSpPr>
              <p:nvPr/>
            </p:nvSpPr>
            <p:spPr bwMode="auto">
              <a:xfrm>
                <a:off x="5420" y="3418"/>
                <a:ext cx="1" cy="8"/>
              </a:xfrm>
              <a:prstGeom prst="line">
                <a:avLst/>
              </a:prstGeom>
              <a:noFill/>
              <a:ln w="0">
                <a:solidFill>
                  <a:schemeClr val="tx1"/>
                </a:solidFill>
                <a:round/>
                <a:headEnd/>
                <a:tailEnd/>
              </a:ln>
            </p:spPr>
            <p:txBody>
              <a:bodyPr/>
              <a:lstStyle/>
              <a:p>
                <a:endParaRPr lang="en-US" sz="2133"/>
              </a:p>
            </p:txBody>
          </p:sp>
          <p:sp>
            <p:nvSpPr>
              <p:cNvPr id="67063" name="Line 915"/>
              <p:cNvSpPr>
                <a:spLocks noChangeShapeType="1"/>
              </p:cNvSpPr>
              <p:nvPr/>
            </p:nvSpPr>
            <p:spPr bwMode="auto">
              <a:xfrm flipH="1">
                <a:off x="5415" y="3426"/>
                <a:ext cx="5" cy="9"/>
              </a:xfrm>
              <a:prstGeom prst="line">
                <a:avLst/>
              </a:prstGeom>
              <a:noFill/>
              <a:ln w="0">
                <a:solidFill>
                  <a:schemeClr val="tx1"/>
                </a:solidFill>
                <a:round/>
                <a:headEnd/>
                <a:tailEnd/>
              </a:ln>
            </p:spPr>
            <p:txBody>
              <a:bodyPr/>
              <a:lstStyle/>
              <a:p>
                <a:endParaRPr lang="en-US" sz="2133"/>
              </a:p>
            </p:txBody>
          </p:sp>
          <p:sp>
            <p:nvSpPr>
              <p:cNvPr id="67064" name="Line 916"/>
              <p:cNvSpPr>
                <a:spLocks noChangeShapeType="1"/>
              </p:cNvSpPr>
              <p:nvPr/>
            </p:nvSpPr>
            <p:spPr bwMode="auto">
              <a:xfrm flipH="1">
                <a:off x="5410" y="3435"/>
                <a:ext cx="5" cy="4"/>
              </a:xfrm>
              <a:prstGeom prst="line">
                <a:avLst/>
              </a:prstGeom>
              <a:noFill/>
              <a:ln w="0">
                <a:solidFill>
                  <a:schemeClr val="tx1"/>
                </a:solidFill>
                <a:round/>
                <a:headEnd/>
                <a:tailEnd/>
              </a:ln>
            </p:spPr>
            <p:txBody>
              <a:bodyPr/>
              <a:lstStyle/>
              <a:p>
                <a:endParaRPr lang="en-US" sz="2133"/>
              </a:p>
            </p:txBody>
          </p:sp>
          <p:sp>
            <p:nvSpPr>
              <p:cNvPr id="67065" name="Line 917"/>
              <p:cNvSpPr>
                <a:spLocks noChangeShapeType="1"/>
              </p:cNvSpPr>
              <p:nvPr/>
            </p:nvSpPr>
            <p:spPr bwMode="auto">
              <a:xfrm flipH="1">
                <a:off x="5396" y="3439"/>
                <a:ext cx="14" cy="4"/>
              </a:xfrm>
              <a:prstGeom prst="line">
                <a:avLst/>
              </a:prstGeom>
              <a:noFill/>
              <a:ln w="0">
                <a:solidFill>
                  <a:schemeClr val="tx1"/>
                </a:solidFill>
                <a:round/>
                <a:headEnd/>
                <a:tailEnd/>
              </a:ln>
            </p:spPr>
            <p:txBody>
              <a:bodyPr/>
              <a:lstStyle/>
              <a:p>
                <a:endParaRPr lang="en-US" sz="2133"/>
              </a:p>
            </p:txBody>
          </p:sp>
          <p:sp>
            <p:nvSpPr>
              <p:cNvPr id="67066" name="Line 918"/>
              <p:cNvSpPr>
                <a:spLocks noChangeShapeType="1"/>
              </p:cNvSpPr>
              <p:nvPr/>
            </p:nvSpPr>
            <p:spPr bwMode="auto">
              <a:xfrm flipH="1">
                <a:off x="5353" y="3443"/>
                <a:ext cx="43" cy="1"/>
              </a:xfrm>
              <a:prstGeom prst="line">
                <a:avLst/>
              </a:prstGeom>
              <a:noFill/>
              <a:ln w="0">
                <a:solidFill>
                  <a:schemeClr val="tx1"/>
                </a:solidFill>
                <a:round/>
                <a:headEnd/>
                <a:tailEnd/>
              </a:ln>
            </p:spPr>
            <p:txBody>
              <a:bodyPr/>
              <a:lstStyle/>
              <a:p>
                <a:endParaRPr lang="en-US" sz="2133"/>
              </a:p>
            </p:txBody>
          </p:sp>
          <p:sp>
            <p:nvSpPr>
              <p:cNvPr id="67067" name="Line 919"/>
              <p:cNvSpPr>
                <a:spLocks noChangeShapeType="1"/>
              </p:cNvSpPr>
              <p:nvPr/>
            </p:nvSpPr>
            <p:spPr bwMode="auto">
              <a:xfrm>
                <a:off x="5386" y="3443"/>
                <a:ext cx="34" cy="47"/>
              </a:xfrm>
              <a:prstGeom prst="line">
                <a:avLst/>
              </a:prstGeom>
              <a:noFill/>
              <a:ln w="0">
                <a:solidFill>
                  <a:schemeClr val="tx1"/>
                </a:solidFill>
                <a:round/>
                <a:headEnd/>
                <a:tailEnd/>
              </a:ln>
            </p:spPr>
            <p:txBody>
              <a:bodyPr/>
              <a:lstStyle/>
              <a:p>
                <a:endParaRPr lang="en-US" sz="2133"/>
              </a:p>
            </p:txBody>
          </p:sp>
          <p:sp>
            <p:nvSpPr>
              <p:cNvPr id="67068" name="Line 281"/>
              <p:cNvSpPr>
                <a:spLocks noChangeShapeType="1"/>
              </p:cNvSpPr>
              <p:nvPr/>
            </p:nvSpPr>
            <p:spPr bwMode="auto">
              <a:xfrm flipH="1" flipV="1">
                <a:off x="4247" y="3453"/>
                <a:ext cx="44" cy="1"/>
              </a:xfrm>
              <a:prstGeom prst="line">
                <a:avLst/>
              </a:prstGeom>
              <a:noFill/>
              <a:ln w="0">
                <a:solidFill>
                  <a:schemeClr val="tx1"/>
                </a:solidFill>
                <a:round/>
                <a:headEnd/>
                <a:tailEnd/>
              </a:ln>
            </p:spPr>
            <p:txBody>
              <a:bodyPr/>
              <a:lstStyle/>
              <a:p>
                <a:endParaRPr lang="en-US" sz="2133"/>
              </a:p>
            </p:txBody>
          </p:sp>
          <p:sp>
            <p:nvSpPr>
              <p:cNvPr id="67069" name="Line 282"/>
              <p:cNvSpPr>
                <a:spLocks noChangeShapeType="1"/>
              </p:cNvSpPr>
              <p:nvPr/>
            </p:nvSpPr>
            <p:spPr bwMode="auto">
              <a:xfrm flipH="1" flipV="1">
                <a:off x="4205" y="3449"/>
                <a:ext cx="42" cy="4"/>
              </a:xfrm>
              <a:prstGeom prst="line">
                <a:avLst/>
              </a:prstGeom>
              <a:noFill/>
              <a:ln w="0">
                <a:solidFill>
                  <a:schemeClr val="tx1"/>
                </a:solidFill>
                <a:round/>
                <a:headEnd/>
                <a:tailEnd/>
              </a:ln>
            </p:spPr>
            <p:txBody>
              <a:bodyPr/>
              <a:lstStyle/>
              <a:p>
                <a:endParaRPr lang="en-US" sz="2133"/>
              </a:p>
            </p:txBody>
          </p:sp>
          <p:sp>
            <p:nvSpPr>
              <p:cNvPr id="67070" name="Line 283"/>
              <p:cNvSpPr>
                <a:spLocks noChangeShapeType="1"/>
              </p:cNvSpPr>
              <p:nvPr/>
            </p:nvSpPr>
            <p:spPr bwMode="auto">
              <a:xfrm flipH="1" flipV="1">
                <a:off x="4166" y="3442"/>
                <a:ext cx="39" cy="7"/>
              </a:xfrm>
              <a:prstGeom prst="line">
                <a:avLst/>
              </a:prstGeom>
              <a:noFill/>
              <a:ln w="0">
                <a:solidFill>
                  <a:schemeClr val="tx1"/>
                </a:solidFill>
                <a:round/>
                <a:headEnd/>
                <a:tailEnd/>
              </a:ln>
            </p:spPr>
            <p:txBody>
              <a:bodyPr/>
              <a:lstStyle/>
              <a:p>
                <a:endParaRPr lang="en-US" sz="2133"/>
              </a:p>
            </p:txBody>
          </p:sp>
          <p:sp>
            <p:nvSpPr>
              <p:cNvPr id="67071" name="Line 284"/>
              <p:cNvSpPr>
                <a:spLocks noChangeShapeType="1"/>
              </p:cNvSpPr>
              <p:nvPr/>
            </p:nvSpPr>
            <p:spPr bwMode="auto">
              <a:xfrm flipH="1" flipV="1">
                <a:off x="4128" y="3431"/>
                <a:ext cx="38" cy="11"/>
              </a:xfrm>
              <a:prstGeom prst="line">
                <a:avLst/>
              </a:prstGeom>
              <a:noFill/>
              <a:ln w="0">
                <a:solidFill>
                  <a:schemeClr val="tx1"/>
                </a:solidFill>
                <a:round/>
                <a:headEnd/>
                <a:tailEnd/>
              </a:ln>
            </p:spPr>
            <p:txBody>
              <a:bodyPr/>
              <a:lstStyle/>
              <a:p>
                <a:endParaRPr lang="en-US" sz="2133"/>
              </a:p>
            </p:txBody>
          </p:sp>
          <p:sp>
            <p:nvSpPr>
              <p:cNvPr id="67072" name="Line 285"/>
              <p:cNvSpPr>
                <a:spLocks noChangeShapeType="1"/>
              </p:cNvSpPr>
              <p:nvPr/>
            </p:nvSpPr>
            <p:spPr bwMode="auto">
              <a:xfrm flipH="1" flipV="1">
                <a:off x="4092" y="3417"/>
                <a:ext cx="36" cy="14"/>
              </a:xfrm>
              <a:prstGeom prst="line">
                <a:avLst/>
              </a:prstGeom>
              <a:noFill/>
              <a:ln w="0">
                <a:solidFill>
                  <a:schemeClr val="tx1"/>
                </a:solidFill>
                <a:round/>
                <a:headEnd/>
                <a:tailEnd/>
              </a:ln>
            </p:spPr>
            <p:txBody>
              <a:bodyPr/>
              <a:lstStyle/>
              <a:p>
                <a:endParaRPr lang="en-US" sz="2133"/>
              </a:p>
            </p:txBody>
          </p:sp>
          <p:sp>
            <p:nvSpPr>
              <p:cNvPr id="67073" name="Line 286"/>
              <p:cNvSpPr>
                <a:spLocks noChangeShapeType="1"/>
              </p:cNvSpPr>
              <p:nvPr/>
            </p:nvSpPr>
            <p:spPr bwMode="auto">
              <a:xfrm flipH="1" flipV="1">
                <a:off x="4059" y="3399"/>
                <a:ext cx="33" cy="18"/>
              </a:xfrm>
              <a:prstGeom prst="line">
                <a:avLst/>
              </a:prstGeom>
              <a:noFill/>
              <a:ln w="0">
                <a:solidFill>
                  <a:schemeClr val="tx1"/>
                </a:solidFill>
                <a:round/>
                <a:headEnd/>
                <a:tailEnd/>
              </a:ln>
            </p:spPr>
            <p:txBody>
              <a:bodyPr/>
              <a:lstStyle/>
              <a:p>
                <a:endParaRPr lang="en-US" sz="2133"/>
              </a:p>
            </p:txBody>
          </p:sp>
          <p:sp>
            <p:nvSpPr>
              <p:cNvPr id="67074" name="Line 288"/>
              <p:cNvSpPr>
                <a:spLocks noChangeShapeType="1"/>
              </p:cNvSpPr>
              <p:nvPr/>
            </p:nvSpPr>
            <p:spPr bwMode="auto">
              <a:xfrm flipH="1" flipV="1">
                <a:off x="3998" y="3354"/>
                <a:ext cx="29" cy="25"/>
              </a:xfrm>
              <a:prstGeom prst="line">
                <a:avLst/>
              </a:prstGeom>
              <a:noFill/>
              <a:ln w="0">
                <a:solidFill>
                  <a:schemeClr val="tx1"/>
                </a:solidFill>
                <a:round/>
                <a:headEnd/>
                <a:tailEnd/>
              </a:ln>
            </p:spPr>
            <p:txBody>
              <a:bodyPr/>
              <a:lstStyle/>
              <a:p>
                <a:endParaRPr lang="en-US" sz="2133"/>
              </a:p>
            </p:txBody>
          </p:sp>
          <p:sp>
            <p:nvSpPr>
              <p:cNvPr id="67075" name="Line 289"/>
              <p:cNvSpPr>
                <a:spLocks noChangeShapeType="1"/>
              </p:cNvSpPr>
              <p:nvPr/>
            </p:nvSpPr>
            <p:spPr bwMode="auto">
              <a:xfrm flipH="1" flipV="1">
                <a:off x="3969" y="3327"/>
                <a:ext cx="29" cy="27"/>
              </a:xfrm>
              <a:prstGeom prst="line">
                <a:avLst/>
              </a:prstGeom>
              <a:noFill/>
              <a:ln w="0">
                <a:solidFill>
                  <a:schemeClr val="tx1"/>
                </a:solidFill>
                <a:round/>
                <a:headEnd/>
                <a:tailEnd/>
              </a:ln>
            </p:spPr>
            <p:txBody>
              <a:bodyPr/>
              <a:lstStyle/>
              <a:p>
                <a:endParaRPr lang="en-US" sz="2133"/>
              </a:p>
            </p:txBody>
          </p:sp>
          <p:sp>
            <p:nvSpPr>
              <p:cNvPr id="67076" name="Line 291"/>
              <p:cNvSpPr>
                <a:spLocks noChangeShapeType="1"/>
              </p:cNvSpPr>
              <p:nvPr/>
            </p:nvSpPr>
            <p:spPr bwMode="auto">
              <a:xfrm flipH="1" flipV="1">
                <a:off x="3905" y="3266"/>
                <a:ext cx="32" cy="32"/>
              </a:xfrm>
              <a:prstGeom prst="line">
                <a:avLst/>
              </a:prstGeom>
              <a:noFill/>
              <a:ln w="0">
                <a:solidFill>
                  <a:schemeClr val="tx1"/>
                </a:solidFill>
                <a:round/>
                <a:headEnd/>
                <a:tailEnd/>
              </a:ln>
            </p:spPr>
            <p:txBody>
              <a:bodyPr/>
              <a:lstStyle/>
              <a:p>
                <a:endParaRPr lang="en-US" sz="2133"/>
              </a:p>
            </p:txBody>
          </p:sp>
          <p:sp>
            <p:nvSpPr>
              <p:cNvPr id="67077" name="Line 293"/>
              <p:cNvSpPr>
                <a:spLocks noChangeShapeType="1"/>
              </p:cNvSpPr>
              <p:nvPr/>
            </p:nvSpPr>
            <p:spPr bwMode="auto">
              <a:xfrm flipH="1" flipV="1">
                <a:off x="3834" y="3194"/>
                <a:ext cx="36" cy="37"/>
              </a:xfrm>
              <a:prstGeom prst="line">
                <a:avLst/>
              </a:prstGeom>
              <a:noFill/>
              <a:ln w="0">
                <a:solidFill>
                  <a:schemeClr val="tx1"/>
                </a:solidFill>
                <a:round/>
                <a:headEnd/>
                <a:tailEnd/>
              </a:ln>
            </p:spPr>
            <p:txBody>
              <a:bodyPr/>
              <a:lstStyle/>
              <a:p>
                <a:endParaRPr lang="en-US" sz="2133"/>
              </a:p>
            </p:txBody>
          </p:sp>
          <p:sp>
            <p:nvSpPr>
              <p:cNvPr id="67078" name="Line 294"/>
              <p:cNvSpPr>
                <a:spLocks noChangeShapeType="1"/>
              </p:cNvSpPr>
              <p:nvPr/>
            </p:nvSpPr>
            <p:spPr bwMode="auto">
              <a:xfrm flipH="1" flipV="1">
                <a:off x="3797" y="3155"/>
                <a:ext cx="37" cy="39"/>
              </a:xfrm>
              <a:prstGeom prst="line">
                <a:avLst/>
              </a:prstGeom>
              <a:noFill/>
              <a:ln w="0">
                <a:solidFill>
                  <a:schemeClr val="tx1"/>
                </a:solidFill>
                <a:round/>
                <a:headEnd/>
                <a:tailEnd/>
              </a:ln>
            </p:spPr>
            <p:txBody>
              <a:bodyPr/>
              <a:lstStyle/>
              <a:p>
                <a:endParaRPr lang="en-US" sz="2133"/>
              </a:p>
            </p:txBody>
          </p:sp>
          <p:sp>
            <p:nvSpPr>
              <p:cNvPr id="67079" name="Line 296"/>
              <p:cNvSpPr>
                <a:spLocks noChangeShapeType="1"/>
              </p:cNvSpPr>
              <p:nvPr/>
            </p:nvSpPr>
            <p:spPr bwMode="auto">
              <a:xfrm flipH="1" flipV="1">
                <a:off x="3716" y="3068"/>
                <a:ext cx="41" cy="45"/>
              </a:xfrm>
              <a:prstGeom prst="line">
                <a:avLst/>
              </a:prstGeom>
              <a:noFill/>
              <a:ln w="0">
                <a:solidFill>
                  <a:schemeClr val="tx1"/>
                </a:solidFill>
                <a:round/>
                <a:headEnd/>
                <a:tailEnd/>
              </a:ln>
            </p:spPr>
            <p:txBody>
              <a:bodyPr/>
              <a:lstStyle/>
              <a:p>
                <a:endParaRPr lang="en-US" sz="2133"/>
              </a:p>
            </p:txBody>
          </p:sp>
        </p:grpSp>
        <p:sp>
          <p:nvSpPr>
            <p:cNvPr id="64330" name="Line 297"/>
            <p:cNvSpPr>
              <a:spLocks noChangeShapeType="1"/>
            </p:cNvSpPr>
            <p:nvPr/>
          </p:nvSpPr>
          <p:spPr bwMode="auto">
            <a:xfrm>
              <a:off x="3673" y="3037"/>
              <a:ext cx="576" cy="1"/>
            </a:xfrm>
            <a:prstGeom prst="line">
              <a:avLst/>
            </a:prstGeom>
            <a:noFill/>
            <a:ln w="28575">
              <a:solidFill>
                <a:schemeClr val="tx1"/>
              </a:solidFill>
              <a:round/>
              <a:headEnd/>
              <a:tailEnd/>
            </a:ln>
          </p:spPr>
          <p:txBody>
            <a:bodyPr/>
            <a:lstStyle/>
            <a:p>
              <a:endParaRPr lang="en-US" sz="2133"/>
            </a:p>
          </p:txBody>
        </p:sp>
        <p:sp>
          <p:nvSpPr>
            <p:cNvPr id="64331" name="Line 298"/>
            <p:cNvSpPr>
              <a:spLocks noChangeShapeType="1"/>
            </p:cNvSpPr>
            <p:nvPr/>
          </p:nvSpPr>
          <p:spPr bwMode="auto">
            <a:xfrm>
              <a:off x="3700" y="3001"/>
              <a:ext cx="549" cy="1"/>
            </a:xfrm>
            <a:prstGeom prst="line">
              <a:avLst/>
            </a:prstGeom>
            <a:noFill/>
            <a:ln w="28575">
              <a:solidFill>
                <a:schemeClr val="tx1"/>
              </a:solidFill>
              <a:round/>
              <a:headEnd/>
              <a:tailEnd/>
            </a:ln>
          </p:spPr>
          <p:txBody>
            <a:bodyPr/>
            <a:lstStyle/>
            <a:p>
              <a:endParaRPr lang="en-US" sz="2133"/>
            </a:p>
          </p:txBody>
        </p:sp>
        <p:sp>
          <p:nvSpPr>
            <p:cNvPr id="64332" name="Line 299"/>
            <p:cNvSpPr>
              <a:spLocks noChangeShapeType="1"/>
            </p:cNvSpPr>
            <p:nvPr/>
          </p:nvSpPr>
          <p:spPr bwMode="auto">
            <a:xfrm flipV="1">
              <a:off x="3713" y="2821"/>
              <a:ext cx="1" cy="132"/>
            </a:xfrm>
            <a:prstGeom prst="line">
              <a:avLst/>
            </a:prstGeom>
            <a:noFill/>
            <a:ln w="28575">
              <a:solidFill>
                <a:schemeClr val="tx1"/>
              </a:solidFill>
              <a:round/>
              <a:headEnd/>
              <a:tailEnd/>
            </a:ln>
          </p:spPr>
          <p:txBody>
            <a:bodyPr/>
            <a:lstStyle/>
            <a:p>
              <a:endParaRPr lang="en-US" sz="2133"/>
            </a:p>
          </p:txBody>
        </p:sp>
        <p:sp>
          <p:nvSpPr>
            <p:cNvPr id="64333" name="Line 300"/>
            <p:cNvSpPr>
              <a:spLocks noChangeShapeType="1"/>
            </p:cNvSpPr>
            <p:nvPr/>
          </p:nvSpPr>
          <p:spPr bwMode="auto">
            <a:xfrm flipH="1" flipV="1">
              <a:off x="3698" y="3000"/>
              <a:ext cx="2" cy="1"/>
            </a:xfrm>
            <a:prstGeom prst="line">
              <a:avLst/>
            </a:prstGeom>
            <a:noFill/>
            <a:ln w="28575">
              <a:solidFill>
                <a:schemeClr val="tx1"/>
              </a:solidFill>
              <a:round/>
              <a:headEnd/>
              <a:tailEnd/>
            </a:ln>
          </p:spPr>
          <p:txBody>
            <a:bodyPr/>
            <a:lstStyle/>
            <a:p>
              <a:endParaRPr lang="en-US" sz="2133"/>
            </a:p>
          </p:txBody>
        </p:sp>
        <p:sp>
          <p:nvSpPr>
            <p:cNvPr id="64334" name="Line 301"/>
            <p:cNvSpPr>
              <a:spLocks noChangeShapeType="1"/>
            </p:cNvSpPr>
            <p:nvPr/>
          </p:nvSpPr>
          <p:spPr bwMode="auto">
            <a:xfrm flipH="1" flipV="1">
              <a:off x="3697" y="2999"/>
              <a:ext cx="1" cy="1"/>
            </a:xfrm>
            <a:prstGeom prst="line">
              <a:avLst/>
            </a:prstGeom>
            <a:noFill/>
            <a:ln w="28575">
              <a:solidFill>
                <a:schemeClr val="tx1"/>
              </a:solidFill>
              <a:round/>
              <a:headEnd/>
              <a:tailEnd/>
            </a:ln>
          </p:spPr>
          <p:txBody>
            <a:bodyPr/>
            <a:lstStyle/>
            <a:p>
              <a:endParaRPr lang="en-US" sz="2133"/>
            </a:p>
          </p:txBody>
        </p:sp>
        <p:sp>
          <p:nvSpPr>
            <p:cNvPr id="64335" name="Line 302"/>
            <p:cNvSpPr>
              <a:spLocks noChangeShapeType="1"/>
            </p:cNvSpPr>
            <p:nvPr/>
          </p:nvSpPr>
          <p:spPr bwMode="auto">
            <a:xfrm flipH="1" flipV="1">
              <a:off x="3695" y="2998"/>
              <a:ext cx="2" cy="1"/>
            </a:xfrm>
            <a:prstGeom prst="line">
              <a:avLst/>
            </a:prstGeom>
            <a:noFill/>
            <a:ln w="28575">
              <a:solidFill>
                <a:schemeClr val="tx1"/>
              </a:solidFill>
              <a:round/>
              <a:headEnd/>
              <a:tailEnd/>
            </a:ln>
          </p:spPr>
          <p:txBody>
            <a:bodyPr/>
            <a:lstStyle/>
            <a:p>
              <a:endParaRPr lang="en-US" sz="2133"/>
            </a:p>
          </p:txBody>
        </p:sp>
        <p:sp>
          <p:nvSpPr>
            <p:cNvPr id="64336" name="Line 303"/>
            <p:cNvSpPr>
              <a:spLocks noChangeShapeType="1"/>
            </p:cNvSpPr>
            <p:nvPr/>
          </p:nvSpPr>
          <p:spPr bwMode="auto">
            <a:xfrm flipH="1" flipV="1">
              <a:off x="3693" y="2997"/>
              <a:ext cx="2" cy="1"/>
            </a:xfrm>
            <a:prstGeom prst="line">
              <a:avLst/>
            </a:prstGeom>
            <a:noFill/>
            <a:ln w="28575">
              <a:solidFill>
                <a:schemeClr val="tx1"/>
              </a:solidFill>
              <a:round/>
              <a:headEnd/>
              <a:tailEnd/>
            </a:ln>
          </p:spPr>
          <p:txBody>
            <a:bodyPr/>
            <a:lstStyle/>
            <a:p>
              <a:endParaRPr lang="en-US" sz="2133"/>
            </a:p>
          </p:txBody>
        </p:sp>
        <p:sp>
          <p:nvSpPr>
            <p:cNvPr id="64337" name="Line 304"/>
            <p:cNvSpPr>
              <a:spLocks noChangeShapeType="1"/>
            </p:cNvSpPr>
            <p:nvPr/>
          </p:nvSpPr>
          <p:spPr bwMode="auto">
            <a:xfrm flipH="1" flipV="1">
              <a:off x="3691" y="2996"/>
              <a:ext cx="2" cy="1"/>
            </a:xfrm>
            <a:prstGeom prst="line">
              <a:avLst/>
            </a:prstGeom>
            <a:noFill/>
            <a:ln w="28575">
              <a:solidFill>
                <a:schemeClr val="tx1"/>
              </a:solidFill>
              <a:round/>
              <a:headEnd/>
              <a:tailEnd/>
            </a:ln>
          </p:spPr>
          <p:txBody>
            <a:bodyPr/>
            <a:lstStyle/>
            <a:p>
              <a:endParaRPr lang="en-US" sz="2133"/>
            </a:p>
          </p:txBody>
        </p:sp>
        <p:sp>
          <p:nvSpPr>
            <p:cNvPr id="64338" name="Line 305"/>
            <p:cNvSpPr>
              <a:spLocks noChangeShapeType="1"/>
            </p:cNvSpPr>
            <p:nvPr/>
          </p:nvSpPr>
          <p:spPr bwMode="auto">
            <a:xfrm flipH="1" flipV="1">
              <a:off x="3690" y="2996"/>
              <a:ext cx="1" cy="1"/>
            </a:xfrm>
            <a:prstGeom prst="line">
              <a:avLst/>
            </a:prstGeom>
            <a:noFill/>
            <a:ln w="28575">
              <a:solidFill>
                <a:schemeClr val="tx1"/>
              </a:solidFill>
              <a:round/>
              <a:headEnd/>
              <a:tailEnd/>
            </a:ln>
          </p:spPr>
          <p:txBody>
            <a:bodyPr/>
            <a:lstStyle/>
            <a:p>
              <a:endParaRPr lang="en-US" sz="2133"/>
            </a:p>
          </p:txBody>
        </p:sp>
        <p:sp>
          <p:nvSpPr>
            <p:cNvPr id="64339" name="Line 306"/>
            <p:cNvSpPr>
              <a:spLocks noChangeShapeType="1"/>
            </p:cNvSpPr>
            <p:nvPr/>
          </p:nvSpPr>
          <p:spPr bwMode="auto">
            <a:xfrm flipH="1" flipV="1">
              <a:off x="3688" y="2995"/>
              <a:ext cx="2" cy="1"/>
            </a:xfrm>
            <a:prstGeom prst="line">
              <a:avLst/>
            </a:prstGeom>
            <a:noFill/>
            <a:ln w="28575">
              <a:solidFill>
                <a:schemeClr val="tx1"/>
              </a:solidFill>
              <a:round/>
              <a:headEnd/>
              <a:tailEnd/>
            </a:ln>
          </p:spPr>
          <p:txBody>
            <a:bodyPr/>
            <a:lstStyle/>
            <a:p>
              <a:endParaRPr lang="en-US" sz="2133"/>
            </a:p>
          </p:txBody>
        </p:sp>
        <p:sp>
          <p:nvSpPr>
            <p:cNvPr id="64340" name="Line 307"/>
            <p:cNvSpPr>
              <a:spLocks noChangeShapeType="1"/>
            </p:cNvSpPr>
            <p:nvPr/>
          </p:nvSpPr>
          <p:spPr bwMode="auto">
            <a:xfrm flipH="1" flipV="1">
              <a:off x="3686" y="2994"/>
              <a:ext cx="2" cy="1"/>
            </a:xfrm>
            <a:prstGeom prst="line">
              <a:avLst/>
            </a:prstGeom>
            <a:noFill/>
            <a:ln w="28575">
              <a:solidFill>
                <a:schemeClr val="tx1"/>
              </a:solidFill>
              <a:round/>
              <a:headEnd/>
              <a:tailEnd/>
            </a:ln>
          </p:spPr>
          <p:txBody>
            <a:bodyPr/>
            <a:lstStyle/>
            <a:p>
              <a:endParaRPr lang="en-US" sz="2133"/>
            </a:p>
          </p:txBody>
        </p:sp>
        <p:sp>
          <p:nvSpPr>
            <p:cNvPr id="64341" name="Line 308"/>
            <p:cNvSpPr>
              <a:spLocks noChangeShapeType="1"/>
            </p:cNvSpPr>
            <p:nvPr/>
          </p:nvSpPr>
          <p:spPr bwMode="auto">
            <a:xfrm flipH="1" flipV="1">
              <a:off x="3684" y="2994"/>
              <a:ext cx="2" cy="1"/>
            </a:xfrm>
            <a:prstGeom prst="line">
              <a:avLst/>
            </a:prstGeom>
            <a:noFill/>
            <a:ln w="28575">
              <a:solidFill>
                <a:schemeClr val="tx1"/>
              </a:solidFill>
              <a:round/>
              <a:headEnd/>
              <a:tailEnd/>
            </a:ln>
          </p:spPr>
          <p:txBody>
            <a:bodyPr/>
            <a:lstStyle/>
            <a:p>
              <a:endParaRPr lang="en-US" sz="2133"/>
            </a:p>
          </p:txBody>
        </p:sp>
        <p:sp>
          <p:nvSpPr>
            <p:cNvPr id="64342" name="Line 309"/>
            <p:cNvSpPr>
              <a:spLocks noChangeShapeType="1"/>
            </p:cNvSpPr>
            <p:nvPr/>
          </p:nvSpPr>
          <p:spPr bwMode="auto">
            <a:xfrm flipH="1" flipV="1">
              <a:off x="3682" y="2994"/>
              <a:ext cx="2" cy="1"/>
            </a:xfrm>
            <a:prstGeom prst="line">
              <a:avLst/>
            </a:prstGeom>
            <a:noFill/>
            <a:ln w="28575">
              <a:solidFill>
                <a:schemeClr val="tx1"/>
              </a:solidFill>
              <a:round/>
              <a:headEnd/>
              <a:tailEnd/>
            </a:ln>
          </p:spPr>
          <p:txBody>
            <a:bodyPr/>
            <a:lstStyle/>
            <a:p>
              <a:endParaRPr lang="en-US" sz="2133"/>
            </a:p>
          </p:txBody>
        </p:sp>
        <p:sp>
          <p:nvSpPr>
            <p:cNvPr id="64343" name="Line 310"/>
            <p:cNvSpPr>
              <a:spLocks noChangeShapeType="1"/>
            </p:cNvSpPr>
            <p:nvPr/>
          </p:nvSpPr>
          <p:spPr bwMode="auto">
            <a:xfrm flipH="1" flipV="1">
              <a:off x="3680" y="2993"/>
              <a:ext cx="2" cy="1"/>
            </a:xfrm>
            <a:prstGeom prst="line">
              <a:avLst/>
            </a:prstGeom>
            <a:noFill/>
            <a:ln w="28575">
              <a:solidFill>
                <a:schemeClr val="tx1"/>
              </a:solidFill>
              <a:round/>
              <a:headEnd/>
              <a:tailEnd/>
            </a:ln>
          </p:spPr>
          <p:txBody>
            <a:bodyPr/>
            <a:lstStyle/>
            <a:p>
              <a:endParaRPr lang="en-US" sz="2133"/>
            </a:p>
          </p:txBody>
        </p:sp>
        <p:sp>
          <p:nvSpPr>
            <p:cNvPr id="64344" name="Line 311"/>
            <p:cNvSpPr>
              <a:spLocks noChangeShapeType="1"/>
            </p:cNvSpPr>
            <p:nvPr/>
          </p:nvSpPr>
          <p:spPr bwMode="auto">
            <a:xfrm flipH="1" flipV="1">
              <a:off x="3678" y="2993"/>
              <a:ext cx="2" cy="1"/>
            </a:xfrm>
            <a:prstGeom prst="line">
              <a:avLst/>
            </a:prstGeom>
            <a:noFill/>
            <a:ln w="28575">
              <a:solidFill>
                <a:schemeClr val="tx1"/>
              </a:solidFill>
              <a:round/>
              <a:headEnd/>
              <a:tailEnd/>
            </a:ln>
          </p:spPr>
          <p:txBody>
            <a:bodyPr/>
            <a:lstStyle/>
            <a:p>
              <a:endParaRPr lang="en-US" sz="2133"/>
            </a:p>
          </p:txBody>
        </p:sp>
        <p:sp>
          <p:nvSpPr>
            <p:cNvPr id="64345" name="Line 312"/>
            <p:cNvSpPr>
              <a:spLocks noChangeShapeType="1"/>
            </p:cNvSpPr>
            <p:nvPr/>
          </p:nvSpPr>
          <p:spPr bwMode="auto">
            <a:xfrm flipH="1" flipV="1">
              <a:off x="3676" y="2992"/>
              <a:ext cx="2" cy="1"/>
            </a:xfrm>
            <a:prstGeom prst="line">
              <a:avLst/>
            </a:prstGeom>
            <a:noFill/>
            <a:ln w="28575">
              <a:solidFill>
                <a:schemeClr val="tx1"/>
              </a:solidFill>
              <a:round/>
              <a:headEnd/>
              <a:tailEnd/>
            </a:ln>
          </p:spPr>
          <p:txBody>
            <a:bodyPr/>
            <a:lstStyle/>
            <a:p>
              <a:endParaRPr lang="en-US" sz="2133"/>
            </a:p>
          </p:txBody>
        </p:sp>
        <p:sp>
          <p:nvSpPr>
            <p:cNvPr id="64346" name="Line 313"/>
            <p:cNvSpPr>
              <a:spLocks noChangeShapeType="1"/>
            </p:cNvSpPr>
            <p:nvPr/>
          </p:nvSpPr>
          <p:spPr bwMode="auto">
            <a:xfrm flipH="1" flipV="1">
              <a:off x="3674" y="2992"/>
              <a:ext cx="2" cy="1"/>
            </a:xfrm>
            <a:prstGeom prst="line">
              <a:avLst/>
            </a:prstGeom>
            <a:noFill/>
            <a:ln w="28575">
              <a:solidFill>
                <a:schemeClr val="tx1"/>
              </a:solidFill>
              <a:round/>
              <a:headEnd/>
              <a:tailEnd/>
            </a:ln>
          </p:spPr>
          <p:txBody>
            <a:bodyPr/>
            <a:lstStyle/>
            <a:p>
              <a:endParaRPr lang="en-US" sz="2133"/>
            </a:p>
          </p:txBody>
        </p:sp>
        <p:sp>
          <p:nvSpPr>
            <p:cNvPr id="64347" name="Line 314"/>
            <p:cNvSpPr>
              <a:spLocks noChangeShapeType="1"/>
            </p:cNvSpPr>
            <p:nvPr/>
          </p:nvSpPr>
          <p:spPr bwMode="auto">
            <a:xfrm flipH="1" flipV="1">
              <a:off x="3673" y="2992"/>
              <a:ext cx="1" cy="1"/>
            </a:xfrm>
            <a:prstGeom prst="line">
              <a:avLst/>
            </a:prstGeom>
            <a:noFill/>
            <a:ln w="28575">
              <a:solidFill>
                <a:schemeClr val="tx1"/>
              </a:solidFill>
              <a:round/>
              <a:headEnd/>
              <a:tailEnd/>
            </a:ln>
          </p:spPr>
          <p:txBody>
            <a:bodyPr/>
            <a:lstStyle/>
            <a:p>
              <a:endParaRPr lang="en-US" sz="2133"/>
            </a:p>
          </p:txBody>
        </p:sp>
        <p:sp>
          <p:nvSpPr>
            <p:cNvPr id="64348" name="Line 315"/>
            <p:cNvSpPr>
              <a:spLocks noChangeShapeType="1"/>
            </p:cNvSpPr>
            <p:nvPr/>
          </p:nvSpPr>
          <p:spPr bwMode="auto">
            <a:xfrm flipV="1">
              <a:off x="3682" y="3037"/>
              <a:ext cx="1" cy="1"/>
            </a:xfrm>
            <a:prstGeom prst="line">
              <a:avLst/>
            </a:prstGeom>
            <a:noFill/>
            <a:ln w="28575">
              <a:solidFill>
                <a:schemeClr val="tx1"/>
              </a:solidFill>
              <a:round/>
              <a:headEnd/>
              <a:tailEnd/>
            </a:ln>
          </p:spPr>
          <p:txBody>
            <a:bodyPr/>
            <a:lstStyle/>
            <a:p>
              <a:endParaRPr lang="en-US" sz="2133"/>
            </a:p>
          </p:txBody>
        </p:sp>
        <p:sp>
          <p:nvSpPr>
            <p:cNvPr id="64349" name="Line 316"/>
            <p:cNvSpPr>
              <a:spLocks noChangeShapeType="1"/>
            </p:cNvSpPr>
            <p:nvPr/>
          </p:nvSpPr>
          <p:spPr bwMode="auto">
            <a:xfrm flipV="1">
              <a:off x="3683" y="3036"/>
              <a:ext cx="2" cy="1"/>
            </a:xfrm>
            <a:prstGeom prst="line">
              <a:avLst/>
            </a:prstGeom>
            <a:noFill/>
            <a:ln w="28575">
              <a:solidFill>
                <a:schemeClr val="tx1"/>
              </a:solidFill>
              <a:round/>
              <a:headEnd/>
              <a:tailEnd/>
            </a:ln>
          </p:spPr>
          <p:txBody>
            <a:bodyPr/>
            <a:lstStyle/>
            <a:p>
              <a:endParaRPr lang="en-US" sz="2133"/>
            </a:p>
          </p:txBody>
        </p:sp>
        <p:sp>
          <p:nvSpPr>
            <p:cNvPr id="64350" name="Line 317"/>
            <p:cNvSpPr>
              <a:spLocks noChangeShapeType="1"/>
            </p:cNvSpPr>
            <p:nvPr/>
          </p:nvSpPr>
          <p:spPr bwMode="auto">
            <a:xfrm flipV="1">
              <a:off x="3685" y="3035"/>
              <a:ext cx="1" cy="1"/>
            </a:xfrm>
            <a:prstGeom prst="line">
              <a:avLst/>
            </a:prstGeom>
            <a:noFill/>
            <a:ln w="28575">
              <a:solidFill>
                <a:schemeClr val="tx1"/>
              </a:solidFill>
              <a:round/>
              <a:headEnd/>
              <a:tailEnd/>
            </a:ln>
          </p:spPr>
          <p:txBody>
            <a:bodyPr/>
            <a:lstStyle/>
            <a:p>
              <a:endParaRPr lang="en-US" sz="2133"/>
            </a:p>
          </p:txBody>
        </p:sp>
        <p:sp>
          <p:nvSpPr>
            <p:cNvPr id="64351" name="Line 318"/>
            <p:cNvSpPr>
              <a:spLocks noChangeShapeType="1"/>
            </p:cNvSpPr>
            <p:nvPr/>
          </p:nvSpPr>
          <p:spPr bwMode="auto">
            <a:xfrm flipV="1">
              <a:off x="3686" y="3034"/>
              <a:ext cx="1" cy="1"/>
            </a:xfrm>
            <a:prstGeom prst="line">
              <a:avLst/>
            </a:prstGeom>
            <a:noFill/>
            <a:ln w="28575">
              <a:solidFill>
                <a:schemeClr val="tx1"/>
              </a:solidFill>
              <a:round/>
              <a:headEnd/>
              <a:tailEnd/>
            </a:ln>
          </p:spPr>
          <p:txBody>
            <a:bodyPr/>
            <a:lstStyle/>
            <a:p>
              <a:endParaRPr lang="en-US" sz="2133"/>
            </a:p>
          </p:txBody>
        </p:sp>
        <p:sp>
          <p:nvSpPr>
            <p:cNvPr id="64352" name="Line 319"/>
            <p:cNvSpPr>
              <a:spLocks noChangeShapeType="1"/>
            </p:cNvSpPr>
            <p:nvPr/>
          </p:nvSpPr>
          <p:spPr bwMode="auto">
            <a:xfrm flipV="1">
              <a:off x="3687" y="3034"/>
              <a:ext cx="2" cy="1"/>
            </a:xfrm>
            <a:prstGeom prst="line">
              <a:avLst/>
            </a:prstGeom>
            <a:noFill/>
            <a:ln w="28575">
              <a:solidFill>
                <a:schemeClr val="tx1"/>
              </a:solidFill>
              <a:round/>
              <a:headEnd/>
              <a:tailEnd/>
            </a:ln>
          </p:spPr>
          <p:txBody>
            <a:bodyPr/>
            <a:lstStyle/>
            <a:p>
              <a:endParaRPr lang="en-US" sz="2133"/>
            </a:p>
          </p:txBody>
        </p:sp>
        <p:sp>
          <p:nvSpPr>
            <p:cNvPr id="64353" name="Line 320"/>
            <p:cNvSpPr>
              <a:spLocks noChangeShapeType="1"/>
            </p:cNvSpPr>
            <p:nvPr/>
          </p:nvSpPr>
          <p:spPr bwMode="auto">
            <a:xfrm flipV="1">
              <a:off x="3689" y="3033"/>
              <a:ext cx="1" cy="1"/>
            </a:xfrm>
            <a:prstGeom prst="line">
              <a:avLst/>
            </a:prstGeom>
            <a:noFill/>
            <a:ln w="28575">
              <a:solidFill>
                <a:schemeClr val="tx1"/>
              </a:solidFill>
              <a:round/>
              <a:headEnd/>
              <a:tailEnd/>
            </a:ln>
          </p:spPr>
          <p:txBody>
            <a:bodyPr/>
            <a:lstStyle/>
            <a:p>
              <a:endParaRPr lang="en-US" sz="2133"/>
            </a:p>
          </p:txBody>
        </p:sp>
        <p:sp>
          <p:nvSpPr>
            <p:cNvPr id="64354" name="Line 321"/>
            <p:cNvSpPr>
              <a:spLocks noChangeShapeType="1"/>
            </p:cNvSpPr>
            <p:nvPr/>
          </p:nvSpPr>
          <p:spPr bwMode="auto">
            <a:xfrm flipV="1">
              <a:off x="3690" y="3032"/>
              <a:ext cx="1" cy="1"/>
            </a:xfrm>
            <a:prstGeom prst="line">
              <a:avLst/>
            </a:prstGeom>
            <a:noFill/>
            <a:ln w="28575">
              <a:solidFill>
                <a:schemeClr val="tx1"/>
              </a:solidFill>
              <a:round/>
              <a:headEnd/>
              <a:tailEnd/>
            </a:ln>
          </p:spPr>
          <p:txBody>
            <a:bodyPr/>
            <a:lstStyle/>
            <a:p>
              <a:endParaRPr lang="en-US" sz="2133"/>
            </a:p>
          </p:txBody>
        </p:sp>
        <p:sp>
          <p:nvSpPr>
            <p:cNvPr id="64355" name="Line 322"/>
            <p:cNvSpPr>
              <a:spLocks noChangeShapeType="1"/>
            </p:cNvSpPr>
            <p:nvPr/>
          </p:nvSpPr>
          <p:spPr bwMode="auto">
            <a:xfrm flipV="1">
              <a:off x="3691" y="3031"/>
              <a:ext cx="1" cy="1"/>
            </a:xfrm>
            <a:prstGeom prst="line">
              <a:avLst/>
            </a:prstGeom>
            <a:noFill/>
            <a:ln w="28575">
              <a:solidFill>
                <a:schemeClr val="tx1"/>
              </a:solidFill>
              <a:round/>
              <a:headEnd/>
              <a:tailEnd/>
            </a:ln>
          </p:spPr>
          <p:txBody>
            <a:bodyPr/>
            <a:lstStyle/>
            <a:p>
              <a:endParaRPr lang="en-US" sz="2133"/>
            </a:p>
          </p:txBody>
        </p:sp>
        <p:sp>
          <p:nvSpPr>
            <p:cNvPr id="64356" name="Line 323"/>
            <p:cNvSpPr>
              <a:spLocks noChangeShapeType="1"/>
            </p:cNvSpPr>
            <p:nvPr/>
          </p:nvSpPr>
          <p:spPr bwMode="auto">
            <a:xfrm flipV="1">
              <a:off x="3692" y="3030"/>
              <a:ext cx="1" cy="1"/>
            </a:xfrm>
            <a:prstGeom prst="line">
              <a:avLst/>
            </a:prstGeom>
            <a:noFill/>
            <a:ln w="28575">
              <a:solidFill>
                <a:schemeClr val="tx1"/>
              </a:solidFill>
              <a:round/>
              <a:headEnd/>
              <a:tailEnd/>
            </a:ln>
          </p:spPr>
          <p:txBody>
            <a:bodyPr/>
            <a:lstStyle/>
            <a:p>
              <a:endParaRPr lang="en-US" sz="2133"/>
            </a:p>
          </p:txBody>
        </p:sp>
        <p:sp>
          <p:nvSpPr>
            <p:cNvPr id="64357" name="Line 324"/>
            <p:cNvSpPr>
              <a:spLocks noChangeShapeType="1"/>
            </p:cNvSpPr>
            <p:nvPr/>
          </p:nvSpPr>
          <p:spPr bwMode="auto">
            <a:xfrm flipV="1">
              <a:off x="3693" y="3029"/>
              <a:ext cx="1" cy="1"/>
            </a:xfrm>
            <a:prstGeom prst="line">
              <a:avLst/>
            </a:prstGeom>
            <a:noFill/>
            <a:ln w="28575">
              <a:solidFill>
                <a:schemeClr val="tx1"/>
              </a:solidFill>
              <a:round/>
              <a:headEnd/>
              <a:tailEnd/>
            </a:ln>
          </p:spPr>
          <p:txBody>
            <a:bodyPr/>
            <a:lstStyle/>
            <a:p>
              <a:endParaRPr lang="en-US" sz="2133"/>
            </a:p>
          </p:txBody>
        </p:sp>
        <p:sp>
          <p:nvSpPr>
            <p:cNvPr id="64358" name="Line 325"/>
            <p:cNvSpPr>
              <a:spLocks noChangeShapeType="1"/>
            </p:cNvSpPr>
            <p:nvPr/>
          </p:nvSpPr>
          <p:spPr bwMode="auto">
            <a:xfrm flipV="1">
              <a:off x="3694" y="3028"/>
              <a:ext cx="1" cy="1"/>
            </a:xfrm>
            <a:prstGeom prst="line">
              <a:avLst/>
            </a:prstGeom>
            <a:noFill/>
            <a:ln w="28575">
              <a:solidFill>
                <a:schemeClr val="tx1"/>
              </a:solidFill>
              <a:round/>
              <a:headEnd/>
              <a:tailEnd/>
            </a:ln>
          </p:spPr>
          <p:txBody>
            <a:bodyPr/>
            <a:lstStyle/>
            <a:p>
              <a:endParaRPr lang="en-US" sz="2133"/>
            </a:p>
          </p:txBody>
        </p:sp>
        <p:sp>
          <p:nvSpPr>
            <p:cNvPr id="64359" name="Line 326"/>
            <p:cNvSpPr>
              <a:spLocks noChangeShapeType="1"/>
            </p:cNvSpPr>
            <p:nvPr/>
          </p:nvSpPr>
          <p:spPr bwMode="auto">
            <a:xfrm flipV="1">
              <a:off x="3695" y="3026"/>
              <a:ext cx="1" cy="2"/>
            </a:xfrm>
            <a:prstGeom prst="line">
              <a:avLst/>
            </a:prstGeom>
            <a:noFill/>
            <a:ln w="28575">
              <a:solidFill>
                <a:schemeClr val="tx1"/>
              </a:solidFill>
              <a:round/>
              <a:headEnd/>
              <a:tailEnd/>
            </a:ln>
          </p:spPr>
          <p:txBody>
            <a:bodyPr/>
            <a:lstStyle/>
            <a:p>
              <a:endParaRPr lang="en-US" sz="2133"/>
            </a:p>
          </p:txBody>
        </p:sp>
        <p:sp>
          <p:nvSpPr>
            <p:cNvPr id="64360" name="Line 327"/>
            <p:cNvSpPr>
              <a:spLocks noChangeShapeType="1"/>
            </p:cNvSpPr>
            <p:nvPr/>
          </p:nvSpPr>
          <p:spPr bwMode="auto">
            <a:xfrm flipV="1">
              <a:off x="3696" y="3025"/>
              <a:ext cx="1" cy="1"/>
            </a:xfrm>
            <a:prstGeom prst="line">
              <a:avLst/>
            </a:prstGeom>
            <a:noFill/>
            <a:ln w="28575">
              <a:solidFill>
                <a:schemeClr val="tx1"/>
              </a:solidFill>
              <a:round/>
              <a:headEnd/>
              <a:tailEnd/>
            </a:ln>
          </p:spPr>
          <p:txBody>
            <a:bodyPr/>
            <a:lstStyle/>
            <a:p>
              <a:endParaRPr lang="en-US" sz="2133"/>
            </a:p>
          </p:txBody>
        </p:sp>
        <p:sp>
          <p:nvSpPr>
            <p:cNvPr id="64361" name="Line 328"/>
            <p:cNvSpPr>
              <a:spLocks noChangeShapeType="1"/>
            </p:cNvSpPr>
            <p:nvPr/>
          </p:nvSpPr>
          <p:spPr bwMode="auto">
            <a:xfrm flipV="1">
              <a:off x="3697" y="3024"/>
              <a:ext cx="1" cy="1"/>
            </a:xfrm>
            <a:prstGeom prst="line">
              <a:avLst/>
            </a:prstGeom>
            <a:noFill/>
            <a:ln w="28575">
              <a:solidFill>
                <a:schemeClr val="tx1"/>
              </a:solidFill>
              <a:round/>
              <a:headEnd/>
              <a:tailEnd/>
            </a:ln>
          </p:spPr>
          <p:txBody>
            <a:bodyPr/>
            <a:lstStyle/>
            <a:p>
              <a:endParaRPr lang="en-US" sz="2133"/>
            </a:p>
          </p:txBody>
        </p:sp>
        <p:sp>
          <p:nvSpPr>
            <p:cNvPr id="64362" name="Line 329"/>
            <p:cNvSpPr>
              <a:spLocks noChangeShapeType="1"/>
            </p:cNvSpPr>
            <p:nvPr/>
          </p:nvSpPr>
          <p:spPr bwMode="auto">
            <a:xfrm flipV="1">
              <a:off x="3698" y="3023"/>
              <a:ext cx="1" cy="1"/>
            </a:xfrm>
            <a:prstGeom prst="line">
              <a:avLst/>
            </a:prstGeom>
            <a:noFill/>
            <a:ln w="28575">
              <a:solidFill>
                <a:schemeClr val="tx1"/>
              </a:solidFill>
              <a:round/>
              <a:headEnd/>
              <a:tailEnd/>
            </a:ln>
          </p:spPr>
          <p:txBody>
            <a:bodyPr/>
            <a:lstStyle/>
            <a:p>
              <a:endParaRPr lang="en-US" sz="2133"/>
            </a:p>
          </p:txBody>
        </p:sp>
        <p:sp>
          <p:nvSpPr>
            <p:cNvPr id="64363" name="Line 330"/>
            <p:cNvSpPr>
              <a:spLocks noChangeShapeType="1"/>
            </p:cNvSpPr>
            <p:nvPr/>
          </p:nvSpPr>
          <p:spPr bwMode="auto">
            <a:xfrm flipV="1">
              <a:off x="3699" y="3021"/>
              <a:ext cx="1" cy="2"/>
            </a:xfrm>
            <a:prstGeom prst="line">
              <a:avLst/>
            </a:prstGeom>
            <a:noFill/>
            <a:ln w="28575">
              <a:solidFill>
                <a:schemeClr val="tx1"/>
              </a:solidFill>
              <a:round/>
              <a:headEnd/>
              <a:tailEnd/>
            </a:ln>
          </p:spPr>
          <p:txBody>
            <a:bodyPr/>
            <a:lstStyle/>
            <a:p>
              <a:endParaRPr lang="en-US" sz="2133"/>
            </a:p>
          </p:txBody>
        </p:sp>
        <p:sp>
          <p:nvSpPr>
            <p:cNvPr id="64364" name="Line 331"/>
            <p:cNvSpPr>
              <a:spLocks noChangeShapeType="1"/>
            </p:cNvSpPr>
            <p:nvPr/>
          </p:nvSpPr>
          <p:spPr bwMode="auto">
            <a:xfrm flipV="1">
              <a:off x="3699" y="3020"/>
              <a:ext cx="1" cy="1"/>
            </a:xfrm>
            <a:prstGeom prst="line">
              <a:avLst/>
            </a:prstGeom>
            <a:noFill/>
            <a:ln w="28575">
              <a:solidFill>
                <a:schemeClr val="tx1"/>
              </a:solidFill>
              <a:round/>
              <a:headEnd/>
              <a:tailEnd/>
            </a:ln>
          </p:spPr>
          <p:txBody>
            <a:bodyPr/>
            <a:lstStyle/>
            <a:p>
              <a:endParaRPr lang="en-US" sz="2133"/>
            </a:p>
          </p:txBody>
        </p:sp>
        <p:sp>
          <p:nvSpPr>
            <p:cNvPr id="64365" name="Line 332"/>
            <p:cNvSpPr>
              <a:spLocks noChangeShapeType="1"/>
            </p:cNvSpPr>
            <p:nvPr/>
          </p:nvSpPr>
          <p:spPr bwMode="auto">
            <a:xfrm flipV="1">
              <a:off x="3700" y="3019"/>
              <a:ext cx="1" cy="1"/>
            </a:xfrm>
            <a:prstGeom prst="line">
              <a:avLst/>
            </a:prstGeom>
            <a:noFill/>
            <a:ln w="28575">
              <a:solidFill>
                <a:schemeClr val="tx1"/>
              </a:solidFill>
              <a:round/>
              <a:headEnd/>
              <a:tailEnd/>
            </a:ln>
          </p:spPr>
          <p:txBody>
            <a:bodyPr/>
            <a:lstStyle/>
            <a:p>
              <a:endParaRPr lang="en-US" sz="2133"/>
            </a:p>
          </p:txBody>
        </p:sp>
        <p:sp>
          <p:nvSpPr>
            <p:cNvPr id="64366" name="Line 333"/>
            <p:cNvSpPr>
              <a:spLocks noChangeShapeType="1"/>
            </p:cNvSpPr>
            <p:nvPr/>
          </p:nvSpPr>
          <p:spPr bwMode="auto">
            <a:xfrm flipV="1">
              <a:off x="3700" y="3017"/>
              <a:ext cx="1" cy="2"/>
            </a:xfrm>
            <a:prstGeom prst="line">
              <a:avLst/>
            </a:prstGeom>
            <a:noFill/>
            <a:ln w="28575">
              <a:solidFill>
                <a:schemeClr val="tx1"/>
              </a:solidFill>
              <a:round/>
              <a:headEnd/>
              <a:tailEnd/>
            </a:ln>
          </p:spPr>
          <p:txBody>
            <a:bodyPr/>
            <a:lstStyle/>
            <a:p>
              <a:endParaRPr lang="en-US" sz="2133"/>
            </a:p>
          </p:txBody>
        </p:sp>
        <p:sp>
          <p:nvSpPr>
            <p:cNvPr id="64367" name="Line 334"/>
            <p:cNvSpPr>
              <a:spLocks noChangeShapeType="1"/>
            </p:cNvSpPr>
            <p:nvPr/>
          </p:nvSpPr>
          <p:spPr bwMode="auto">
            <a:xfrm flipV="1">
              <a:off x="3701" y="3016"/>
              <a:ext cx="1" cy="1"/>
            </a:xfrm>
            <a:prstGeom prst="line">
              <a:avLst/>
            </a:prstGeom>
            <a:noFill/>
            <a:ln w="28575">
              <a:solidFill>
                <a:schemeClr val="tx1"/>
              </a:solidFill>
              <a:round/>
              <a:headEnd/>
              <a:tailEnd/>
            </a:ln>
          </p:spPr>
          <p:txBody>
            <a:bodyPr/>
            <a:lstStyle/>
            <a:p>
              <a:endParaRPr lang="en-US" sz="2133"/>
            </a:p>
          </p:txBody>
        </p:sp>
        <p:sp>
          <p:nvSpPr>
            <p:cNvPr id="64368" name="Line 335"/>
            <p:cNvSpPr>
              <a:spLocks noChangeShapeType="1"/>
            </p:cNvSpPr>
            <p:nvPr/>
          </p:nvSpPr>
          <p:spPr bwMode="auto">
            <a:xfrm flipV="1">
              <a:off x="3701" y="3015"/>
              <a:ext cx="1" cy="1"/>
            </a:xfrm>
            <a:prstGeom prst="line">
              <a:avLst/>
            </a:prstGeom>
            <a:noFill/>
            <a:ln w="28575">
              <a:solidFill>
                <a:schemeClr val="tx1"/>
              </a:solidFill>
              <a:round/>
              <a:headEnd/>
              <a:tailEnd/>
            </a:ln>
          </p:spPr>
          <p:txBody>
            <a:bodyPr/>
            <a:lstStyle/>
            <a:p>
              <a:endParaRPr lang="en-US" sz="2133"/>
            </a:p>
          </p:txBody>
        </p:sp>
        <p:sp>
          <p:nvSpPr>
            <p:cNvPr id="64369" name="Line 336"/>
            <p:cNvSpPr>
              <a:spLocks noChangeShapeType="1"/>
            </p:cNvSpPr>
            <p:nvPr/>
          </p:nvSpPr>
          <p:spPr bwMode="auto">
            <a:xfrm flipV="1">
              <a:off x="3701" y="3013"/>
              <a:ext cx="1" cy="2"/>
            </a:xfrm>
            <a:prstGeom prst="line">
              <a:avLst/>
            </a:prstGeom>
            <a:noFill/>
            <a:ln w="28575">
              <a:solidFill>
                <a:schemeClr val="tx1"/>
              </a:solidFill>
              <a:round/>
              <a:headEnd/>
              <a:tailEnd/>
            </a:ln>
          </p:spPr>
          <p:txBody>
            <a:bodyPr/>
            <a:lstStyle/>
            <a:p>
              <a:endParaRPr lang="en-US" sz="2133"/>
            </a:p>
          </p:txBody>
        </p:sp>
        <p:sp>
          <p:nvSpPr>
            <p:cNvPr id="64370" name="Line 337"/>
            <p:cNvSpPr>
              <a:spLocks noChangeShapeType="1"/>
            </p:cNvSpPr>
            <p:nvPr/>
          </p:nvSpPr>
          <p:spPr bwMode="auto">
            <a:xfrm flipV="1">
              <a:off x="3701" y="3012"/>
              <a:ext cx="1" cy="1"/>
            </a:xfrm>
            <a:prstGeom prst="line">
              <a:avLst/>
            </a:prstGeom>
            <a:noFill/>
            <a:ln w="28575">
              <a:solidFill>
                <a:schemeClr val="tx1"/>
              </a:solidFill>
              <a:round/>
              <a:headEnd/>
              <a:tailEnd/>
            </a:ln>
          </p:spPr>
          <p:txBody>
            <a:bodyPr/>
            <a:lstStyle/>
            <a:p>
              <a:endParaRPr lang="en-US" sz="2133"/>
            </a:p>
          </p:txBody>
        </p:sp>
        <p:sp>
          <p:nvSpPr>
            <p:cNvPr id="64371" name="Line 338"/>
            <p:cNvSpPr>
              <a:spLocks noChangeShapeType="1"/>
            </p:cNvSpPr>
            <p:nvPr/>
          </p:nvSpPr>
          <p:spPr bwMode="auto">
            <a:xfrm flipV="1">
              <a:off x="3702" y="3010"/>
              <a:ext cx="1" cy="2"/>
            </a:xfrm>
            <a:prstGeom prst="line">
              <a:avLst/>
            </a:prstGeom>
            <a:noFill/>
            <a:ln w="28575">
              <a:solidFill>
                <a:schemeClr val="tx1"/>
              </a:solidFill>
              <a:round/>
              <a:headEnd/>
              <a:tailEnd/>
            </a:ln>
          </p:spPr>
          <p:txBody>
            <a:bodyPr/>
            <a:lstStyle/>
            <a:p>
              <a:endParaRPr lang="en-US" sz="2133"/>
            </a:p>
          </p:txBody>
        </p:sp>
        <p:sp>
          <p:nvSpPr>
            <p:cNvPr id="64372" name="Line 339"/>
            <p:cNvSpPr>
              <a:spLocks noChangeShapeType="1"/>
            </p:cNvSpPr>
            <p:nvPr/>
          </p:nvSpPr>
          <p:spPr bwMode="auto">
            <a:xfrm flipV="1">
              <a:off x="3702" y="3009"/>
              <a:ext cx="1" cy="1"/>
            </a:xfrm>
            <a:prstGeom prst="line">
              <a:avLst/>
            </a:prstGeom>
            <a:noFill/>
            <a:ln w="28575">
              <a:solidFill>
                <a:schemeClr val="tx1"/>
              </a:solidFill>
              <a:round/>
              <a:headEnd/>
              <a:tailEnd/>
            </a:ln>
          </p:spPr>
          <p:txBody>
            <a:bodyPr/>
            <a:lstStyle/>
            <a:p>
              <a:endParaRPr lang="en-US" sz="2133"/>
            </a:p>
          </p:txBody>
        </p:sp>
        <p:sp>
          <p:nvSpPr>
            <p:cNvPr id="64373" name="Line 340"/>
            <p:cNvSpPr>
              <a:spLocks noChangeShapeType="1"/>
            </p:cNvSpPr>
            <p:nvPr/>
          </p:nvSpPr>
          <p:spPr bwMode="auto">
            <a:xfrm flipV="1">
              <a:off x="3702" y="3008"/>
              <a:ext cx="1" cy="1"/>
            </a:xfrm>
            <a:prstGeom prst="line">
              <a:avLst/>
            </a:prstGeom>
            <a:noFill/>
            <a:ln w="28575">
              <a:solidFill>
                <a:schemeClr val="tx1"/>
              </a:solidFill>
              <a:round/>
              <a:headEnd/>
              <a:tailEnd/>
            </a:ln>
          </p:spPr>
          <p:txBody>
            <a:bodyPr/>
            <a:lstStyle/>
            <a:p>
              <a:endParaRPr lang="en-US" sz="2133"/>
            </a:p>
          </p:txBody>
        </p:sp>
        <p:sp>
          <p:nvSpPr>
            <p:cNvPr id="64374" name="Line 341"/>
            <p:cNvSpPr>
              <a:spLocks noChangeShapeType="1"/>
            </p:cNvSpPr>
            <p:nvPr/>
          </p:nvSpPr>
          <p:spPr bwMode="auto">
            <a:xfrm flipH="1" flipV="1">
              <a:off x="3701" y="3006"/>
              <a:ext cx="1" cy="2"/>
            </a:xfrm>
            <a:prstGeom prst="line">
              <a:avLst/>
            </a:prstGeom>
            <a:noFill/>
            <a:ln w="28575">
              <a:solidFill>
                <a:schemeClr val="tx1"/>
              </a:solidFill>
              <a:round/>
              <a:headEnd/>
              <a:tailEnd/>
            </a:ln>
          </p:spPr>
          <p:txBody>
            <a:bodyPr/>
            <a:lstStyle/>
            <a:p>
              <a:endParaRPr lang="en-US" sz="2133"/>
            </a:p>
          </p:txBody>
        </p:sp>
        <p:sp>
          <p:nvSpPr>
            <p:cNvPr id="64375" name="Line 342"/>
            <p:cNvSpPr>
              <a:spLocks noChangeShapeType="1"/>
            </p:cNvSpPr>
            <p:nvPr/>
          </p:nvSpPr>
          <p:spPr bwMode="auto">
            <a:xfrm flipH="1" flipV="1">
              <a:off x="3701" y="3005"/>
              <a:ext cx="1" cy="1"/>
            </a:xfrm>
            <a:prstGeom prst="line">
              <a:avLst/>
            </a:prstGeom>
            <a:noFill/>
            <a:ln w="28575">
              <a:solidFill>
                <a:schemeClr val="tx1"/>
              </a:solidFill>
              <a:round/>
              <a:headEnd/>
              <a:tailEnd/>
            </a:ln>
          </p:spPr>
          <p:txBody>
            <a:bodyPr/>
            <a:lstStyle/>
            <a:p>
              <a:endParaRPr lang="en-US" sz="2133"/>
            </a:p>
          </p:txBody>
        </p:sp>
        <p:sp>
          <p:nvSpPr>
            <p:cNvPr id="64376" name="Line 343"/>
            <p:cNvSpPr>
              <a:spLocks noChangeShapeType="1"/>
            </p:cNvSpPr>
            <p:nvPr/>
          </p:nvSpPr>
          <p:spPr bwMode="auto">
            <a:xfrm flipH="1" flipV="1">
              <a:off x="3701" y="3003"/>
              <a:ext cx="1" cy="2"/>
            </a:xfrm>
            <a:prstGeom prst="line">
              <a:avLst/>
            </a:prstGeom>
            <a:noFill/>
            <a:ln w="28575">
              <a:solidFill>
                <a:schemeClr val="tx1"/>
              </a:solidFill>
              <a:round/>
              <a:headEnd/>
              <a:tailEnd/>
            </a:ln>
          </p:spPr>
          <p:txBody>
            <a:bodyPr/>
            <a:lstStyle/>
            <a:p>
              <a:endParaRPr lang="en-US" sz="2133"/>
            </a:p>
          </p:txBody>
        </p:sp>
        <p:sp>
          <p:nvSpPr>
            <p:cNvPr id="64377" name="Line 344"/>
            <p:cNvSpPr>
              <a:spLocks noChangeShapeType="1"/>
            </p:cNvSpPr>
            <p:nvPr/>
          </p:nvSpPr>
          <p:spPr bwMode="auto">
            <a:xfrm flipH="1" flipV="1">
              <a:off x="3701" y="3002"/>
              <a:ext cx="1" cy="1"/>
            </a:xfrm>
            <a:prstGeom prst="line">
              <a:avLst/>
            </a:prstGeom>
            <a:noFill/>
            <a:ln w="28575">
              <a:solidFill>
                <a:schemeClr val="tx1"/>
              </a:solidFill>
              <a:round/>
              <a:headEnd/>
              <a:tailEnd/>
            </a:ln>
          </p:spPr>
          <p:txBody>
            <a:bodyPr/>
            <a:lstStyle/>
            <a:p>
              <a:endParaRPr lang="en-US" sz="2133"/>
            </a:p>
          </p:txBody>
        </p:sp>
        <p:sp>
          <p:nvSpPr>
            <p:cNvPr id="64378" name="Line 345"/>
            <p:cNvSpPr>
              <a:spLocks noChangeShapeType="1"/>
            </p:cNvSpPr>
            <p:nvPr/>
          </p:nvSpPr>
          <p:spPr bwMode="auto">
            <a:xfrm flipH="1" flipV="1">
              <a:off x="3700" y="3001"/>
              <a:ext cx="1" cy="1"/>
            </a:xfrm>
            <a:prstGeom prst="line">
              <a:avLst/>
            </a:prstGeom>
            <a:noFill/>
            <a:ln w="28575">
              <a:solidFill>
                <a:schemeClr val="tx1"/>
              </a:solidFill>
              <a:round/>
              <a:headEnd/>
              <a:tailEnd/>
            </a:ln>
          </p:spPr>
          <p:txBody>
            <a:bodyPr/>
            <a:lstStyle/>
            <a:p>
              <a:endParaRPr lang="en-US" sz="2133"/>
            </a:p>
          </p:txBody>
        </p:sp>
        <p:sp>
          <p:nvSpPr>
            <p:cNvPr id="64379" name="Line 346"/>
            <p:cNvSpPr>
              <a:spLocks noChangeShapeType="1"/>
            </p:cNvSpPr>
            <p:nvPr/>
          </p:nvSpPr>
          <p:spPr bwMode="auto">
            <a:xfrm>
              <a:off x="3673" y="3066"/>
              <a:ext cx="78" cy="1"/>
            </a:xfrm>
            <a:prstGeom prst="line">
              <a:avLst/>
            </a:prstGeom>
            <a:noFill/>
            <a:ln w="28575">
              <a:solidFill>
                <a:schemeClr val="tx1"/>
              </a:solidFill>
              <a:round/>
              <a:headEnd/>
              <a:tailEnd/>
            </a:ln>
          </p:spPr>
          <p:txBody>
            <a:bodyPr/>
            <a:lstStyle/>
            <a:p>
              <a:endParaRPr lang="en-US" sz="2133"/>
            </a:p>
          </p:txBody>
        </p:sp>
        <p:sp>
          <p:nvSpPr>
            <p:cNvPr id="64380" name="Line 347"/>
            <p:cNvSpPr>
              <a:spLocks noChangeShapeType="1"/>
            </p:cNvSpPr>
            <p:nvPr/>
          </p:nvSpPr>
          <p:spPr bwMode="auto">
            <a:xfrm flipH="1">
              <a:off x="3672" y="2992"/>
              <a:ext cx="1" cy="1"/>
            </a:xfrm>
            <a:prstGeom prst="line">
              <a:avLst/>
            </a:prstGeom>
            <a:noFill/>
            <a:ln w="28575">
              <a:solidFill>
                <a:schemeClr val="tx1"/>
              </a:solidFill>
              <a:round/>
              <a:headEnd/>
              <a:tailEnd/>
            </a:ln>
          </p:spPr>
          <p:txBody>
            <a:bodyPr/>
            <a:lstStyle/>
            <a:p>
              <a:endParaRPr lang="en-US" sz="2133"/>
            </a:p>
          </p:txBody>
        </p:sp>
        <p:sp>
          <p:nvSpPr>
            <p:cNvPr id="64381" name="Line 348"/>
            <p:cNvSpPr>
              <a:spLocks noChangeShapeType="1"/>
            </p:cNvSpPr>
            <p:nvPr/>
          </p:nvSpPr>
          <p:spPr bwMode="auto">
            <a:xfrm flipH="1">
              <a:off x="3670" y="2993"/>
              <a:ext cx="2" cy="1"/>
            </a:xfrm>
            <a:prstGeom prst="line">
              <a:avLst/>
            </a:prstGeom>
            <a:noFill/>
            <a:ln w="28575">
              <a:solidFill>
                <a:schemeClr val="tx1"/>
              </a:solidFill>
              <a:round/>
              <a:headEnd/>
              <a:tailEnd/>
            </a:ln>
          </p:spPr>
          <p:txBody>
            <a:bodyPr/>
            <a:lstStyle/>
            <a:p>
              <a:endParaRPr lang="en-US" sz="2133"/>
            </a:p>
          </p:txBody>
        </p:sp>
        <p:sp>
          <p:nvSpPr>
            <p:cNvPr id="64382" name="Line 349"/>
            <p:cNvSpPr>
              <a:spLocks noChangeShapeType="1"/>
            </p:cNvSpPr>
            <p:nvPr/>
          </p:nvSpPr>
          <p:spPr bwMode="auto">
            <a:xfrm flipH="1">
              <a:off x="3670" y="2994"/>
              <a:ext cx="1" cy="2"/>
            </a:xfrm>
            <a:prstGeom prst="line">
              <a:avLst/>
            </a:prstGeom>
            <a:noFill/>
            <a:ln w="28575">
              <a:solidFill>
                <a:schemeClr val="tx1"/>
              </a:solidFill>
              <a:round/>
              <a:headEnd/>
              <a:tailEnd/>
            </a:ln>
          </p:spPr>
          <p:txBody>
            <a:bodyPr/>
            <a:lstStyle/>
            <a:p>
              <a:endParaRPr lang="en-US" sz="2133"/>
            </a:p>
          </p:txBody>
        </p:sp>
        <p:sp>
          <p:nvSpPr>
            <p:cNvPr id="64383" name="Line 350"/>
            <p:cNvSpPr>
              <a:spLocks noChangeShapeType="1"/>
            </p:cNvSpPr>
            <p:nvPr/>
          </p:nvSpPr>
          <p:spPr bwMode="auto">
            <a:xfrm flipH="1">
              <a:off x="3669" y="2996"/>
              <a:ext cx="1" cy="1"/>
            </a:xfrm>
            <a:prstGeom prst="line">
              <a:avLst/>
            </a:prstGeom>
            <a:noFill/>
            <a:ln w="28575">
              <a:solidFill>
                <a:schemeClr val="tx1"/>
              </a:solidFill>
              <a:round/>
              <a:headEnd/>
              <a:tailEnd/>
            </a:ln>
          </p:spPr>
          <p:txBody>
            <a:bodyPr/>
            <a:lstStyle/>
            <a:p>
              <a:endParaRPr lang="en-US" sz="2133"/>
            </a:p>
          </p:txBody>
        </p:sp>
        <p:sp>
          <p:nvSpPr>
            <p:cNvPr id="64384" name="Line 351"/>
            <p:cNvSpPr>
              <a:spLocks noChangeShapeType="1"/>
            </p:cNvSpPr>
            <p:nvPr/>
          </p:nvSpPr>
          <p:spPr bwMode="auto">
            <a:xfrm flipH="1">
              <a:off x="3668" y="2997"/>
              <a:ext cx="1" cy="1"/>
            </a:xfrm>
            <a:prstGeom prst="line">
              <a:avLst/>
            </a:prstGeom>
            <a:noFill/>
            <a:ln w="28575">
              <a:solidFill>
                <a:schemeClr val="tx1"/>
              </a:solidFill>
              <a:round/>
              <a:headEnd/>
              <a:tailEnd/>
            </a:ln>
          </p:spPr>
          <p:txBody>
            <a:bodyPr/>
            <a:lstStyle/>
            <a:p>
              <a:endParaRPr lang="en-US" sz="2133"/>
            </a:p>
          </p:txBody>
        </p:sp>
        <p:sp>
          <p:nvSpPr>
            <p:cNvPr id="64385" name="Line 352"/>
            <p:cNvSpPr>
              <a:spLocks noChangeShapeType="1"/>
            </p:cNvSpPr>
            <p:nvPr/>
          </p:nvSpPr>
          <p:spPr bwMode="auto">
            <a:xfrm flipH="1">
              <a:off x="3667" y="2998"/>
              <a:ext cx="1" cy="2"/>
            </a:xfrm>
            <a:prstGeom prst="line">
              <a:avLst/>
            </a:prstGeom>
            <a:noFill/>
            <a:ln w="28575">
              <a:solidFill>
                <a:schemeClr val="tx1"/>
              </a:solidFill>
              <a:round/>
              <a:headEnd/>
              <a:tailEnd/>
            </a:ln>
          </p:spPr>
          <p:txBody>
            <a:bodyPr/>
            <a:lstStyle/>
            <a:p>
              <a:endParaRPr lang="en-US" sz="2133"/>
            </a:p>
          </p:txBody>
        </p:sp>
        <p:sp>
          <p:nvSpPr>
            <p:cNvPr id="64386" name="Line 353"/>
            <p:cNvSpPr>
              <a:spLocks noChangeShapeType="1"/>
            </p:cNvSpPr>
            <p:nvPr/>
          </p:nvSpPr>
          <p:spPr bwMode="auto">
            <a:xfrm flipH="1">
              <a:off x="3667" y="3000"/>
              <a:ext cx="1" cy="1"/>
            </a:xfrm>
            <a:prstGeom prst="line">
              <a:avLst/>
            </a:prstGeom>
            <a:noFill/>
            <a:ln w="28575">
              <a:solidFill>
                <a:schemeClr val="tx1"/>
              </a:solidFill>
              <a:round/>
              <a:headEnd/>
              <a:tailEnd/>
            </a:ln>
          </p:spPr>
          <p:txBody>
            <a:bodyPr/>
            <a:lstStyle/>
            <a:p>
              <a:endParaRPr lang="en-US" sz="2133"/>
            </a:p>
          </p:txBody>
        </p:sp>
        <p:sp>
          <p:nvSpPr>
            <p:cNvPr id="64387" name="Line 354"/>
            <p:cNvSpPr>
              <a:spLocks noChangeShapeType="1"/>
            </p:cNvSpPr>
            <p:nvPr/>
          </p:nvSpPr>
          <p:spPr bwMode="auto">
            <a:xfrm flipH="1">
              <a:off x="3666" y="3001"/>
              <a:ext cx="1" cy="2"/>
            </a:xfrm>
            <a:prstGeom prst="line">
              <a:avLst/>
            </a:prstGeom>
            <a:noFill/>
            <a:ln w="28575">
              <a:solidFill>
                <a:schemeClr val="tx1"/>
              </a:solidFill>
              <a:round/>
              <a:headEnd/>
              <a:tailEnd/>
            </a:ln>
          </p:spPr>
          <p:txBody>
            <a:bodyPr/>
            <a:lstStyle/>
            <a:p>
              <a:endParaRPr lang="en-US" sz="2133"/>
            </a:p>
          </p:txBody>
        </p:sp>
        <p:sp>
          <p:nvSpPr>
            <p:cNvPr id="64388" name="Line 355"/>
            <p:cNvSpPr>
              <a:spLocks noChangeShapeType="1"/>
            </p:cNvSpPr>
            <p:nvPr/>
          </p:nvSpPr>
          <p:spPr bwMode="auto">
            <a:xfrm flipH="1">
              <a:off x="3666" y="3003"/>
              <a:ext cx="1" cy="1"/>
            </a:xfrm>
            <a:prstGeom prst="line">
              <a:avLst/>
            </a:prstGeom>
            <a:noFill/>
            <a:ln w="28575">
              <a:solidFill>
                <a:schemeClr val="tx1"/>
              </a:solidFill>
              <a:round/>
              <a:headEnd/>
              <a:tailEnd/>
            </a:ln>
          </p:spPr>
          <p:txBody>
            <a:bodyPr/>
            <a:lstStyle/>
            <a:p>
              <a:endParaRPr lang="en-US" sz="2133"/>
            </a:p>
          </p:txBody>
        </p:sp>
        <p:sp>
          <p:nvSpPr>
            <p:cNvPr id="64389" name="Line 356"/>
            <p:cNvSpPr>
              <a:spLocks noChangeShapeType="1"/>
            </p:cNvSpPr>
            <p:nvPr/>
          </p:nvSpPr>
          <p:spPr bwMode="auto">
            <a:xfrm flipH="1">
              <a:off x="3665" y="3004"/>
              <a:ext cx="1" cy="2"/>
            </a:xfrm>
            <a:prstGeom prst="line">
              <a:avLst/>
            </a:prstGeom>
            <a:noFill/>
            <a:ln w="28575">
              <a:solidFill>
                <a:schemeClr val="tx1"/>
              </a:solidFill>
              <a:round/>
              <a:headEnd/>
              <a:tailEnd/>
            </a:ln>
          </p:spPr>
          <p:txBody>
            <a:bodyPr/>
            <a:lstStyle/>
            <a:p>
              <a:endParaRPr lang="en-US" sz="2133"/>
            </a:p>
          </p:txBody>
        </p:sp>
        <p:sp>
          <p:nvSpPr>
            <p:cNvPr id="64390" name="Line 357"/>
            <p:cNvSpPr>
              <a:spLocks noChangeShapeType="1"/>
            </p:cNvSpPr>
            <p:nvPr/>
          </p:nvSpPr>
          <p:spPr bwMode="auto">
            <a:xfrm flipH="1">
              <a:off x="3665" y="3006"/>
              <a:ext cx="1" cy="1"/>
            </a:xfrm>
            <a:prstGeom prst="line">
              <a:avLst/>
            </a:prstGeom>
            <a:noFill/>
            <a:ln w="28575">
              <a:solidFill>
                <a:schemeClr val="tx1"/>
              </a:solidFill>
              <a:round/>
              <a:headEnd/>
              <a:tailEnd/>
            </a:ln>
          </p:spPr>
          <p:txBody>
            <a:bodyPr/>
            <a:lstStyle/>
            <a:p>
              <a:endParaRPr lang="en-US" sz="2133"/>
            </a:p>
          </p:txBody>
        </p:sp>
        <p:sp>
          <p:nvSpPr>
            <p:cNvPr id="64391" name="Line 358"/>
            <p:cNvSpPr>
              <a:spLocks noChangeShapeType="1"/>
            </p:cNvSpPr>
            <p:nvPr/>
          </p:nvSpPr>
          <p:spPr bwMode="auto">
            <a:xfrm flipH="1">
              <a:off x="3664" y="3007"/>
              <a:ext cx="1" cy="2"/>
            </a:xfrm>
            <a:prstGeom prst="line">
              <a:avLst/>
            </a:prstGeom>
            <a:noFill/>
            <a:ln w="28575">
              <a:solidFill>
                <a:schemeClr val="tx1"/>
              </a:solidFill>
              <a:round/>
              <a:headEnd/>
              <a:tailEnd/>
            </a:ln>
          </p:spPr>
          <p:txBody>
            <a:bodyPr/>
            <a:lstStyle/>
            <a:p>
              <a:endParaRPr lang="en-US" sz="2133"/>
            </a:p>
          </p:txBody>
        </p:sp>
        <p:sp>
          <p:nvSpPr>
            <p:cNvPr id="64392" name="Line 359"/>
            <p:cNvSpPr>
              <a:spLocks noChangeShapeType="1"/>
            </p:cNvSpPr>
            <p:nvPr/>
          </p:nvSpPr>
          <p:spPr bwMode="auto">
            <a:xfrm flipH="1">
              <a:off x="3664" y="3009"/>
              <a:ext cx="1" cy="1"/>
            </a:xfrm>
            <a:prstGeom prst="line">
              <a:avLst/>
            </a:prstGeom>
            <a:noFill/>
            <a:ln w="28575">
              <a:solidFill>
                <a:schemeClr val="tx1"/>
              </a:solidFill>
              <a:round/>
              <a:headEnd/>
              <a:tailEnd/>
            </a:ln>
          </p:spPr>
          <p:txBody>
            <a:bodyPr/>
            <a:lstStyle/>
            <a:p>
              <a:endParaRPr lang="en-US" sz="2133"/>
            </a:p>
          </p:txBody>
        </p:sp>
        <p:sp>
          <p:nvSpPr>
            <p:cNvPr id="64393" name="Line 360"/>
            <p:cNvSpPr>
              <a:spLocks noChangeShapeType="1"/>
            </p:cNvSpPr>
            <p:nvPr/>
          </p:nvSpPr>
          <p:spPr bwMode="auto">
            <a:xfrm flipH="1">
              <a:off x="3664" y="3010"/>
              <a:ext cx="1" cy="2"/>
            </a:xfrm>
            <a:prstGeom prst="line">
              <a:avLst/>
            </a:prstGeom>
            <a:noFill/>
            <a:ln w="28575">
              <a:solidFill>
                <a:schemeClr val="tx1"/>
              </a:solidFill>
              <a:round/>
              <a:headEnd/>
              <a:tailEnd/>
            </a:ln>
          </p:spPr>
          <p:txBody>
            <a:bodyPr/>
            <a:lstStyle/>
            <a:p>
              <a:endParaRPr lang="en-US" sz="2133"/>
            </a:p>
          </p:txBody>
        </p:sp>
        <p:sp>
          <p:nvSpPr>
            <p:cNvPr id="64394" name="Line 361"/>
            <p:cNvSpPr>
              <a:spLocks noChangeShapeType="1"/>
            </p:cNvSpPr>
            <p:nvPr/>
          </p:nvSpPr>
          <p:spPr bwMode="auto">
            <a:xfrm>
              <a:off x="3664" y="3012"/>
              <a:ext cx="1" cy="1"/>
            </a:xfrm>
            <a:prstGeom prst="line">
              <a:avLst/>
            </a:prstGeom>
            <a:noFill/>
            <a:ln w="28575">
              <a:solidFill>
                <a:schemeClr val="tx1"/>
              </a:solidFill>
              <a:round/>
              <a:headEnd/>
              <a:tailEnd/>
            </a:ln>
          </p:spPr>
          <p:txBody>
            <a:bodyPr/>
            <a:lstStyle/>
            <a:p>
              <a:endParaRPr lang="en-US" sz="2133"/>
            </a:p>
          </p:txBody>
        </p:sp>
        <p:sp>
          <p:nvSpPr>
            <p:cNvPr id="64395" name="Line 362"/>
            <p:cNvSpPr>
              <a:spLocks noChangeShapeType="1"/>
            </p:cNvSpPr>
            <p:nvPr/>
          </p:nvSpPr>
          <p:spPr bwMode="auto">
            <a:xfrm>
              <a:off x="3664" y="3013"/>
              <a:ext cx="1" cy="2"/>
            </a:xfrm>
            <a:prstGeom prst="line">
              <a:avLst/>
            </a:prstGeom>
            <a:noFill/>
            <a:ln w="28575">
              <a:solidFill>
                <a:schemeClr val="tx1"/>
              </a:solidFill>
              <a:round/>
              <a:headEnd/>
              <a:tailEnd/>
            </a:ln>
          </p:spPr>
          <p:txBody>
            <a:bodyPr/>
            <a:lstStyle/>
            <a:p>
              <a:endParaRPr lang="en-US" sz="2133"/>
            </a:p>
          </p:txBody>
        </p:sp>
        <p:sp>
          <p:nvSpPr>
            <p:cNvPr id="64396" name="Line 363"/>
            <p:cNvSpPr>
              <a:spLocks noChangeShapeType="1"/>
            </p:cNvSpPr>
            <p:nvPr/>
          </p:nvSpPr>
          <p:spPr bwMode="auto">
            <a:xfrm>
              <a:off x="3664" y="3015"/>
              <a:ext cx="1" cy="1"/>
            </a:xfrm>
            <a:prstGeom prst="line">
              <a:avLst/>
            </a:prstGeom>
            <a:noFill/>
            <a:ln w="28575">
              <a:solidFill>
                <a:schemeClr val="tx1"/>
              </a:solidFill>
              <a:round/>
              <a:headEnd/>
              <a:tailEnd/>
            </a:ln>
          </p:spPr>
          <p:txBody>
            <a:bodyPr/>
            <a:lstStyle/>
            <a:p>
              <a:endParaRPr lang="en-US" sz="2133"/>
            </a:p>
          </p:txBody>
        </p:sp>
        <p:sp>
          <p:nvSpPr>
            <p:cNvPr id="64397" name="Line 364"/>
            <p:cNvSpPr>
              <a:spLocks noChangeShapeType="1"/>
            </p:cNvSpPr>
            <p:nvPr/>
          </p:nvSpPr>
          <p:spPr bwMode="auto">
            <a:xfrm>
              <a:off x="3664" y="3016"/>
              <a:ext cx="1" cy="2"/>
            </a:xfrm>
            <a:prstGeom prst="line">
              <a:avLst/>
            </a:prstGeom>
            <a:noFill/>
            <a:ln w="28575">
              <a:solidFill>
                <a:schemeClr val="tx1"/>
              </a:solidFill>
              <a:round/>
              <a:headEnd/>
              <a:tailEnd/>
            </a:ln>
          </p:spPr>
          <p:txBody>
            <a:bodyPr/>
            <a:lstStyle/>
            <a:p>
              <a:endParaRPr lang="en-US" sz="2133"/>
            </a:p>
          </p:txBody>
        </p:sp>
        <p:sp>
          <p:nvSpPr>
            <p:cNvPr id="64398" name="Line 365"/>
            <p:cNvSpPr>
              <a:spLocks noChangeShapeType="1"/>
            </p:cNvSpPr>
            <p:nvPr/>
          </p:nvSpPr>
          <p:spPr bwMode="auto">
            <a:xfrm>
              <a:off x="3664" y="3018"/>
              <a:ext cx="1" cy="1"/>
            </a:xfrm>
            <a:prstGeom prst="line">
              <a:avLst/>
            </a:prstGeom>
            <a:noFill/>
            <a:ln w="28575">
              <a:solidFill>
                <a:schemeClr val="tx1"/>
              </a:solidFill>
              <a:round/>
              <a:headEnd/>
              <a:tailEnd/>
            </a:ln>
          </p:spPr>
          <p:txBody>
            <a:bodyPr/>
            <a:lstStyle/>
            <a:p>
              <a:endParaRPr lang="en-US" sz="2133"/>
            </a:p>
          </p:txBody>
        </p:sp>
        <p:sp>
          <p:nvSpPr>
            <p:cNvPr id="64399" name="Line 366"/>
            <p:cNvSpPr>
              <a:spLocks noChangeShapeType="1"/>
            </p:cNvSpPr>
            <p:nvPr/>
          </p:nvSpPr>
          <p:spPr bwMode="auto">
            <a:xfrm>
              <a:off x="3664" y="3019"/>
              <a:ext cx="1" cy="2"/>
            </a:xfrm>
            <a:prstGeom prst="line">
              <a:avLst/>
            </a:prstGeom>
            <a:noFill/>
            <a:ln w="28575">
              <a:solidFill>
                <a:schemeClr val="tx1"/>
              </a:solidFill>
              <a:round/>
              <a:headEnd/>
              <a:tailEnd/>
            </a:ln>
          </p:spPr>
          <p:txBody>
            <a:bodyPr/>
            <a:lstStyle/>
            <a:p>
              <a:endParaRPr lang="en-US" sz="2133"/>
            </a:p>
          </p:txBody>
        </p:sp>
        <p:sp>
          <p:nvSpPr>
            <p:cNvPr id="64400" name="Line 367"/>
            <p:cNvSpPr>
              <a:spLocks noChangeShapeType="1"/>
            </p:cNvSpPr>
            <p:nvPr/>
          </p:nvSpPr>
          <p:spPr bwMode="auto">
            <a:xfrm>
              <a:off x="3664" y="3021"/>
              <a:ext cx="1" cy="1"/>
            </a:xfrm>
            <a:prstGeom prst="line">
              <a:avLst/>
            </a:prstGeom>
            <a:noFill/>
            <a:ln w="28575">
              <a:solidFill>
                <a:schemeClr val="tx1"/>
              </a:solidFill>
              <a:round/>
              <a:headEnd/>
              <a:tailEnd/>
            </a:ln>
          </p:spPr>
          <p:txBody>
            <a:bodyPr/>
            <a:lstStyle/>
            <a:p>
              <a:endParaRPr lang="en-US" sz="2133"/>
            </a:p>
          </p:txBody>
        </p:sp>
        <p:sp>
          <p:nvSpPr>
            <p:cNvPr id="64401" name="Line 368"/>
            <p:cNvSpPr>
              <a:spLocks noChangeShapeType="1"/>
            </p:cNvSpPr>
            <p:nvPr/>
          </p:nvSpPr>
          <p:spPr bwMode="auto">
            <a:xfrm>
              <a:off x="3665" y="3022"/>
              <a:ext cx="1" cy="2"/>
            </a:xfrm>
            <a:prstGeom prst="line">
              <a:avLst/>
            </a:prstGeom>
            <a:noFill/>
            <a:ln w="28575">
              <a:solidFill>
                <a:schemeClr val="tx1"/>
              </a:solidFill>
              <a:round/>
              <a:headEnd/>
              <a:tailEnd/>
            </a:ln>
          </p:spPr>
          <p:txBody>
            <a:bodyPr/>
            <a:lstStyle/>
            <a:p>
              <a:endParaRPr lang="en-US" sz="2133"/>
            </a:p>
          </p:txBody>
        </p:sp>
        <p:sp>
          <p:nvSpPr>
            <p:cNvPr id="64402" name="Line 369"/>
            <p:cNvSpPr>
              <a:spLocks noChangeShapeType="1"/>
            </p:cNvSpPr>
            <p:nvPr/>
          </p:nvSpPr>
          <p:spPr bwMode="auto">
            <a:xfrm>
              <a:off x="3665" y="3024"/>
              <a:ext cx="1" cy="1"/>
            </a:xfrm>
            <a:prstGeom prst="line">
              <a:avLst/>
            </a:prstGeom>
            <a:noFill/>
            <a:ln w="28575">
              <a:solidFill>
                <a:schemeClr val="tx1"/>
              </a:solidFill>
              <a:round/>
              <a:headEnd/>
              <a:tailEnd/>
            </a:ln>
          </p:spPr>
          <p:txBody>
            <a:bodyPr/>
            <a:lstStyle/>
            <a:p>
              <a:endParaRPr lang="en-US" sz="2133"/>
            </a:p>
          </p:txBody>
        </p:sp>
        <p:sp>
          <p:nvSpPr>
            <p:cNvPr id="64403" name="Line 370"/>
            <p:cNvSpPr>
              <a:spLocks noChangeShapeType="1"/>
            </p:cNvSpPr>
            <p:nvPr/>
          </p:nvSpPr>
          <p:spPr bwMode="auto">
            <a:xfrm>
              <a:off x="3666" y="3025"/>
              <a:ext cx="1" cy="2"/>
            </a:xfrm>
            <a:prstGeom prst="line">
              <a:avLst/>
            </a:prstGeom>
            <a:noFill/>
            <a:ln w="28575">
              <a:solidFill>
                <a:schemeClr val="tx1"/>
              </a:solidFill>
              <a:round/>
              <a:headEnd/>
              <a:tailEnd/>
            </a:ln>
          </p:spPr>
          <p:txBody>
            <a:bodyPr/>
            <a:lstStyle/>
            <a:p>
              <a:endParaRPr lang="en-US" sz="2133"/>
            </a:p>
          </p:txBody>
        </p:sp>
        <p:sp>
          <p:nvSpPr>
            <p:cNvPr id="64404" name="Line 371"/>
            <p:cNvSpPr>
              <a:spLocks noChangeShapeType="1"/>
            </p:cNvSpPr>
            <p:nvPr/>
          </p:nvSpPr>
          <p:spPr bwMode="auto">
            <a:xfrm>
              <a:off x="3666" y="3027"/>
              <a:ext cx="1" cy="1"/>
            </a:xfrm>
            <a:prstGeom prst="line">
              <a:avLst/>
            </a:prstGeom>
            <a:noFill/>
            <a:ln w="28575">
              <a:solidFill>
                <a:schemeClr val="tx1"/>
              </a:solidFill>
              <a:round/>
              <a:headEnd/>
              <a:tailEnd/>
            </a:ln>
          </p:spPr>
          <p:txBody>
            <a:bodyPr/>
            <a:lstStyle/>
            <a:p>
              <a:endParaRPr lang="en-US" sz="2133"/>
            </a:p>
          </p:txBody>
        </p:sp>
        <p:sp>
          <p:nvSpPr>
            <p:cNvPr id="64405" name="Line 372"/>
            <p:cNvSpPr>
              <a:spLocks noChangeShapeType="1"/>
            </p:cNvSpPr>
            <p:nvPr/>
          </p:nvSpPr>
          <p:spPr bwMode="auto">
            <a:xfrm>
              <a:off x="3667" y="3028"/>
              <a:ext cx="1" cy="1"/>
            </a:xfrm>
            <a:prstGeom prst="line">
              <a:avLst/>
            </a:prstGeom>
            <a:noFill/>
            <a:ln w="28575">
              <a:solidFill>
                <a:schemeClr val="tx1"/>
              </a:solidFill>
              <a:round/>
              <a:headEnd/>
              <a:tailEnd/>
            </a:ln>
          </p:spPr>
          <p:txBody>
            <a:bodyPr/>
            <a:lstStyle/>
            <a:p>
              <a:endParaRPr lang="en-US" sz="2133"/>
            </a:p>
          </p:txBody>
        </p:sp>
        <p:sp>
          <p:nvSpPr>
            <p:cNvPr id="64406" name="Line 373"/>
            <p:cNvSpPr>
              <a:spLocks noChangeShapeType="1"/>
            </p:cNvSpPr>
            <p:nvPr/>
          </p:nvSpPr>
          <p:spPr bwMode="auto">
            <a:xfrm>
              <a:off x="3667" y="3029"/>
              <a:ext cx="1" cy="2"/>
            </a:xfrm>
            <a:prstGeom prst="line">
              <a:avLst/>
            </a:prstGeom>
            <a:noFill/>
            <a:ln w="28575">
              <a:solidFill>
                <a:schemeClr val="tx1"/>
              </a:solidFill>
              <a:round/>
              <a:headEnd/>
              <a:tailEnd/>
            </a:ln>
          </p:spPr>
          <p:txBody>
            <a:bodyPr/>
            <a:lstStyle/>
            <a:p>
              <a:endParaRPr lang="en-US" sz="2133"/>
            </a:p>
          </p:txBody>
        </p:sp>
        <p:sp>
          <p:nvSpPr>
            <p:cNvPr id="64407" name="Line 374"/>
            <p:cNvSpPr>
              <a:spLocks noChangeShapeType="1"/>
            </p:cNvSpPr>
            <p:nvPr/>
          </p:nvSpPr>
          <p:spPr bwMode="auto">
            <a:xfrm>
              <a:off x="3668" y="3031"/>
              <a:ext cx="1" cy="1"/>
            </a:xfrm>
            <a:prstGeom prst="line">
              <a:avLst/>
            </a:prstGeom>
            <a:noFill/>
            <a:ln w="28575">
              <a:solidFill>
                <a:schemeClr val="tx1"/>
              </a:solidFill>
              <a:round/>
              <a:headEnd/>
              <a:tailEnd/>
            </a:ln>
          </p:spPr>
          <p:txBody>
            <a:bodyPr/>
            <a:lstStyle/>
            <a:p>
              <a:endParaRPr lang="en-US" sz="2133"/>
            </a:p>
          </p:txBody>
        </p:sp>
        <p:sp>
          <p:nvSpPr>
            <p:cNvPr id="64408" name="Line 375"/>
            <p:cNvSpPr>
              <a:spLocks noChangeShapeType="1"/>
            </p:cNvSpPr>
            <p:nvPr/>
          </p:nvSpPr>
          <p:spPr bwMode="auto">
            <a:xfrm>
              <a:off x="3669" y="3032"/>
              <a:ext cx="1" cy="1"/>
            </a:xfrm>
            <a:prstGeom prst="line">
              <a:avLst/>
            </a:prstGeom>
            <a:noFill/>
            <a:ln w="28575">
              <a:solidFill>
                <a:schemeClr val="tx1"/>
              </a:solidFill>
              <a:round/>
              <a:headEnd/>
              <a:tailEnd/>
            </a:ln>
          </p:spPr>
          <p:txBody>
            <a:bodyPr/>
            <a:lstStyle/>
            <a:p>
              <a:endParaRPr lang="en-US" sz="2133"/>
            </a:p>
          </p:txBody>
        </p:sp>
        <p:sp>
          <p:nvSpPr>
            <p:cNvPr id="64409" name="Line 376"/>
            <p:cNvSpPr>
              <a:spLocks noChangeShapeType="1"/>
            </p:cNvSpPr>
            <p:nvPr/>
          </p:nvSpPr>
          <p:spPr bwMode="auto">
            <a:xfrm>
              <a:off x="3670" y="3033"/>
              <a:ext cx="1" cy="2"/>
            </a:xfrm>
            <a:prstGeom prst="line">
              <a:avLst/>
            </a:prstGeom>
            <a:noFill/>
            <a:ln w="28575">
              <a:solidFill>
                <a:schemeClr val="tx1"/>
              </a:solidFill>
              <a:round/>
              <a:headEnd/>
              <a:tailEnd/>
            </a:ln>
          </p:spPr>
          <p:txBody>
            <a:bodyPr/>
            <a:lstStyle/>
            <a:p>
              <a:endParaRPr lang="en-US" sz="2133"/>
            </a:p>
          </p:txBody>
        </p:sp>
        <p:sp>
          <p:nvSpPr>
            <p:cNvPr id="64410" name="Line 377"/>
            <p:cNvSpPr>
              <a:spLocks noChangeShapeType="1"/>
            </p:cNvSpPr>
            <p:nvPr/>
          </p:nvSpPr>
          <p:spPr bwMode="auto">
            <a:xfrm>
              <a:off x="3670" y="3035"/>
              <a:ext cx="2" cy="1"/>
            </a:xfrm>
            <a:prstGeom prst="line">
              <a:avLst/>
            </a:prstGeom>
            <a:noFill/>
            <a:ln w="28575">
              <a:solidFill>
                <a:schemeClr val="tx1"/>
              </a:solidFill>
              <a:round/>
              <a:headEnd/>
              <a:tailEnd/>
            </a:ln>
          </p:spPr>
          <p:txBody>
            <a:bodyPr/>
            <a:lstStyle/>
            <a:p>
              <a:endParaRPr lang="en-US" sz="2133"/>
            </a:p>
          </p:txBody>
        </p:sp>
        <p:sp>
          <p:nvSpPr>
            <p:cNvPr id="64411" name="Line 378"/>
            <p:cNvSpPr>
              <a:spLocks noChangeShapeType="1"/>
            </p:cNvSpPr>
            <p:nvPr/>
          </p:nvSpPr>
          <p:spPr bwMode="auto">
            <a:xfrm>
              <a:off x="3672" y="3036"/>
              <a:ext cx="1" cy="1"/>
            </a:xfrm>
            <a:prstGeom prst="line">
              <a:avLst/>
            </a:prstGeom>
            <a:noFill/>
            <a:ln w="28575">
              <a:solidFill>
                <a:schemeClr val="tx1"/>
              </a:solidFill>
              <a:round/>
              <a:headEnd/>
              <a:tailEnd/>
            </a:ln>
          </p:spPr>
          <p:txBody>
            <a:bodyPr/>
            <a:lstStyle/>
            <a:p>
              <a:endParaRPr lang="en-US" sz="2133"/>
            </a:p>
          </p:txBody>
        </p:sp>
        <p:sp>
          <p:nvSpPr>
            <p:cNvPr id="64412" name="Line 379"/>
            <p:cNvSpPr>
              <a:spLocks noChangeShapeType="1"/>
            </p:cNvSpPr>
            <p:nvPr/>
          </p:nvSpPr>
          <p:spPr bwMode="auto">
            <a:xfrm flipH="1">
              <a:off x="3572" y="3002"/>
              <a:ext cx="16" cy="20"/>
            </a:xfrm>
            <a:prstGeom prst="line">
              <a:avLst/>
            </a:prstGeom>
            <a:noFill/>
            <a:ln w="0">
              <a:solidFill>
                <a:schemeClr val="tx1"/>
              </a:solidFill>
              <a:round/>
              <a:headEnd/>
              <a:tailEnd/>
            </a:ln>
          </p:spPr>
          <p:txBody>
            <a:bodyPr/>
            <a:lstStyle/>
            <a:p>
              <a:endParaRPr lang="en-US" sz="2133"/>
            </a:p>
          </p:txBody>
        </p:sp>
        <p:sp>
          <p:nvSpPr>
            <p:cNvPr id="64413" name="Line 380"/>
            <p:cNvSpPr>
              <a:spLocks noChangeShapeType="1"/>
            </p:cNvSpPr>
            <p:nvPr/>
          </p:nvSpPr>
          <p:spPr bwMode="auto">
            <a:xfrm flipH="1">
              <a:off x="3566" y="3022"/>
              <a:ext cx="6" cy="16"/>
            </a:xfrm>
            <a:prstGeom prst="line">
              <a:avLst/>
            </a:prstGeom>
            <a:noFill/>
            <a:ln w="0">
              <a:solidFill>
                <a:schemeClr val="tx1"/>
              </a:solidFill>
              <a:round/>
              <a:headEnd/>
              <a:tailEnd/>
            </a:ln>
          </p:spPr>
          <p:txBody>
            <a:bodyPr/>
            <a:lstStyle/>
            <a:p>
              <a:endParaRPr lang="en-US" sz="2133"/>
            </a:p>
          </p:txBody>
        </p:sp>
        <p:grpSp>
          <p:nvGrpSpPr>
            <p:cNvPr id="64414" name="Group 733"/>
            <p:cNvGrpSpPr>
              <a:grpSpLocks/>
            </p:cNvGrpSpPr>
            <p:nvPr/>
          </p:nvGrpSpPr>
          <p:grpSpPr bwMode="auto">
            <a:xfrm>
              <a:off x="3769" y="2975"/>
              <a:ext cx="2327" cy="295"/>
              <a:chOff x="3769" y="2975"/>
              <a:chExt cx="2327" cy="295"/>
            </a:xfrm>
          </p:grpSpPr>
          <p:sp>
            <p:nvSpPr>
              <p:cNvPr id="66804" name="Line 272"/>
              <p:cNvSpPr>
                <a:spLocks noChangeShapeType="1"/>
              </p:cNvSpPr>
              <p:nvPr/>
            </p:nvSpPr>
            <p:spPr bwMode="auto">
              <a:xfrm flipH="1" flipV="1">
                <a:off x="3942" y="3162"/>
                <a:ext cx="30" cy="15"/>
              </a:xfrm>
              <a:prstGeom prst="line">
                <a:avLst/>
              </a:prstGeom>
              <a:noFill/>
              <a:ln w="0">
                <a:solidFill>
                  <a:schemeClr val="tx1"/>
                </a:solidFill>
                <a:round/>
                <a:headEnd/>
                <a:tailEnd/>
              </a:ln>
            </p:spPr>
            <p:txBody>
              <a:bodyPr/>
              <a:lstStyle/>
              <a:p>
                <a:endParaRPr lang="en-US" sz="2133"/>
              </a:p>
            </p:txBody>
          </p:sp>
          <p:sp>
            <p:nvSpPr>
              <p:cNvPr id="66805" name="Line 277"/>
              <p:cNvSpPr>
                <a:spLocks noChangeShapeType="1"/>
              </p:cNvSpPr>
              <p:nvPr/>
            </p:nvSpPr>
            <p:spPr bwMode="auto">
              <a:xfrm flipH="1" flipV="1">
                <a:off x="3819" y="3058"/>
                <a:ext cx="22" cy="24"/>
              </a:xfrm>
              <a:prstGeom prst="line">
                <a:avLst/>
              </a:prstGeom>
              <a:noFill/>
              <a:ln w="0">
                <a:solidFill>
                  <a:schemeClr val="tx1"/>
                </a:solidFill>
                <a:round/>
                <a:headEnd/>
                <a:tailEnd/>
              </a:ln>
            </p:spPr>
            <p:txBody>
              <a:bodyPr/>
              <a:lstStyle/>
              <a:p>
                <a:endParaRPr lang="en-US" sz="2133"/>
              </a:p>
            </p:txBody>
          </p:sp>
          <p:grpSp>
            <p:nvGrpSpPr>
              <p:cNvPr id="66806" name="Group 731"/>
              <p:cNvGrpSpPr>
                <a:grpSpLocks/>
              </p:cNvGrpSpPr>
              <p:nvPr/>
            </p:nvGrpSpPr>
            <p:grpSpPr bwMode="auto">
              <a:xfrm>
                <a:off x="3769" y="2975"/>
                <a:ext cx="2327" cy="295"/>
                <a:chOff x="3769" y="2975"/>
                <a:chExt cx="2327" cy="295"/>
              </a:xfrm>
            </p:grpSpPr>
            <p:sp>
              <p:nvSpPr>
                <p:cNvPr id="66807" name="Line 268"/>
                <p:cNvSpPr>
                  <a:spLocks noChangeShapeType="1"/>
                </p:cNvSpPr>
                <p:nvPr/>
              </p:nvSpPr>
              <p:spPr bwMode="auto">
                <a:xfrm flipH="1" flipV="1">
                  <a:off x="4082" y="3211"/>
                  <a:ext cx="44" cy="6"/>
                </a:xfrm>
                <a:prstGeom prst="line">
                  <a:avLst/>
                </a:prstGeom>
                <a:noFill/>
                <a:ln w="0">
                  <a:solidFill>
                    <a:schemeClr val="tx1"/>
                  </a:solidFill>
                  <a:round/>
                  <a:headEnd/>
                  <a:tailEnd/>
                </a:ln>
              </p:spPr>
              <p:txBody>
                <a:bodyPr/>
                <a:lstStyle/>
                <a:p>
                  <a:endParaRPr lang="en-US" sz="2133"/>
                </a:p>
              </p:txBody>
            </p:sp>
            <p:sp>
              <p:nvSpPr>
                <p:cNvPr id="66808" name="Line 273"/>
                <p:cNvSpPr>
                  <a:spLocks noChangeShapeType="1"/>
                </p:cNvSpPr>
                <p:nvPr/>
              </p:nvSpPr>
              <p:spPr bwMode="auto">
                <a:xfrm flipH="1" flipV="1">
                  <a:off x="3914" y="3144"/>
                  <a:ext cx="28" cy="18"/>
                </a:xfrm>
                <a:prstGeom prst="line">
                  <a:avLst/>
                </a:prstGeom>
                <a:noFill/>
                <a:ln w="0">
                  <a:solidFill>
                    <a:schemeClr val="tx1"/>
                  </a:solidFill>
                  <a:round/>
                  <a:headEnd/>
                  <a:tailEnd/>
                </a:ln>
              </p:spPr>
              <p:txBody>
                <a:bodyPr/>
                <a:lstStyle/>
                <a:p>
                  <a:endParaRPr lang="en-US" sz="2133"/>
                </a:p>
              </p:txBody>
            </p:sp>
            <p:sp>
              <p:nvSpPr>
                <p:cNvPr id="66809" name="Line 274"/>
                <p:cNvSpPr>
                  <a:spLocks noChangeShapeType="1"/>
                </p:cNvSpPr>
                <p:nvPr/>
              </p:nvSpPr>
              <p:spPr bwMode="auto">
                <a:xfrm flipH="1" flipV="1">
                  <a:off x="3888" y="3125"/>
                  <a:ext cx="26" cy="19"/>
                </a:xfrm>
                <a:prstGeom prst="line">
                  <a:avLst/>
                </a:prstGeom>
                <a:noFill/>
                <a:ln w="0">
                  <a:solidFill>
                    <a:schemeClr val="tx1"/>
                  </a:solidFill>
                  <a:round/>
                  <a:headEnd/>
                  <a:tailEnd/>
                </a:ln>
              </p:spPr>
              <p:txBody>
                <a:bodyPr/>
                <a:lstStyle/>
                <a:p>
                  <a:endParaRPr lang="en-US" sz="2133"/>
                </a:p>
              </p:txBody>
            </p:sp>
            <p:sp>
              <p:nvSpPr>
                <p:cNvPr id="66810" name="Line 276"/>
                <p:cNvSpPr>
                  <a:spLocks noChangeShapeType="1"/>
                </p:cNvSpPr>
                <p:nvPr/>
              </p:nvSpPr>
              <p:spPr bwMode="auto">
                <a:xfrm flipH="1" flipV="1">
                  <a:off x="3841" y="3082"/>
                  <a:ext cx="23" cy="22"/>
                </a:xfrm>
                <a:prstGeom prst="line">
                  <a:avLst/>
                </a:prstGeom>
                <a:noFill/>
                <a:ln w="0">
                  <a:solidFill>
                    <a:schemeClr val="tx1"/>
                  </a:solidFill>
                  <a:round/>
                  <a:headEnd/>
                  <a:tailEnd/>
                </a:ln>
              </p:spPr>
              <p:txBody>
                <a:bodyPr/>
                <a:lstStyle/>
                <a:p>
                  <a:endParaRPr lang="en-US" sz="2133"/>
                </a:p>
              </p:txBody>
            </p:sp>
            <p:grpSp>
              <p:nvGrpSpPr>
                <p:cNvPr id="66811" name="Group 730"/>
                <p:cNvGrpSpPr>
                  <a:grpSpLocks/>
                </p:cNvGrpSpPr>
                <p:nvPr/>
              </p:nvGrpSpPr>
              <p:grpSpPr bwMode="auto">
                <a:xfrm>
                  <a:off x="3769" y="2975"/>
                  <a:ext cx="2327" cy="295"/>
                  <a:chOff x="3765" y="2975"/>
                  <a:chExt cx="2327" cy="295"/>
                </a:xfrm>
              </p:grpSpPr>
              <p:sp>
                <p:nvSpPr>
                  <p:cNvPr id="66812" name="Line 266"/>
                  <p:cNvSpPr>
                    <a:spLocks noChangeShapeType="1"/>
                  </p:cNvSpPr>
                  <p:nvPr/>
                </p:nvSpPr>
                <p:spPr bwMode="auto">
                  <a:xfrm flipH="1" flipV="1">
                    <a:off x="4172" y="3222"/>
                    <a:ext cx="50" cy="2"/>
                  </a:xfrm>
                  <a:prstGeom prst="line">
                    <a:avLst/>
                  </a:prstGeom>
                  <a:noFill/>
                  <a:ln w="0">
                    <a:solidFill>
                      <a:schemeClr val="tx1"/>
                    </a:solidFill>
                    <a:round/>
                    <a:headEnd/>
                    <a:tailEnd/>
                  </a:ln>
                </p:spPr>
                <p:txBody>
                  <a:bodyPr/>
                  <a:lstStyle/>
                  <a:p>
                    <a:endParaRPr lang="en-US" sz="2133"/>
                  </a:p>
                </p:txBody>
              </p:sp>
              <p:grpSp>
                <p:nvGrpSpPr>
                  <p:cNvPr id="66813" name="Group 729"/>
                  <p:cNvGrpSpPr>
                    <a:grpSpLocks/>
                  </p:cNvGrpSpPr>
                  <p:nvPr/>
                </p:nvGrpSpPr>
                <p:grpSpPr bwMode="auto">
                  <a:xfrm>
                    <a:off x="3765" y="2975"/>
                    <a:ext cx="2327" cy="295"/>
                    <a:chOff x="3765" y="2975"/>
                    <a:chExt cx="2327" cy="295"/>
                  </a:xfrm>
                </p:grpSpPr>
                <p:sp>
                  <p:nvSpPr>
                    <p:cNvPr id="66814" name="Line 269"/>
                    <p:cNvSpPr>
                      <a:spLocks noChangeShapeType="1"/>
                    </p:cNvSpPr>
                    <p:nvPr/>
                  </p:nvSpPr>
                  <p:spPr bwMode="auto">
                    <a:xfrm flipH="1" flipV="1">
                      <a:off x="4042" y="3202"/>
                      <a:ext cx="40" cy="9"/>
                    </a:xfrm>
                    <a:prstGeom prst="line">
                      <a:avLst/>
                    </a:prstGeom>
                    <a:noFill/>
                    <a:ln w="0">
                      <a:solidFill>
                        <a:schemeClr val="tx1"/>
                      </a:solidFill>
                      <a:round/>
                      <a:headEnd/>
                      <a:tailEnd/>
                    </a:ln>
                  </p:spPr>
                  <p:txBody>
                    <a:bodyPr/>
                    <a:lstStyle/>
                    <a:p>
                      <a:endParaRPr lang="en-US" sz="2133"/>
                    </a:p>
                  </p:txBody>
                </p:sp>
                <p:grpSp>
                  <p:nvGrpSpPr>
                    <p:cNvPr id="66815" name="Group 728"/>
                    <p:cNvGrpSpPr>
                      <a:grpSpLocks/>
                    </p:cNvGrpSpPr>
                    <p:nvPr/>
                  </p:nvGrpSpPr>
                  <p:grpSpPr bwMode="auto">
                    <a:xfrm>
                      <a:off x="3765" y="2975"/>
                      <a:ext cx="2327" cy="295"/>
                      <a:chOff x="3765" y="2975"/>
                      <a:chExt cx="2327" cy="295"/>
                    </a:xfrm>
                  </p:grpSpPr>
                  <p:sp>
                    <p:nvSpPr>
                      <p:cNvPr id="66816" name="Line 271"/>
                      <p:cNvSpPr>
                        <a:spLocks noChangeShapeType="1"/>
                      </p:cNvSpPr>
                      <p:nvPr/>
                    </p:nvSpPr>
                    <p:spPr bwMode="auto">
                      <a:xfrm flipH="1" flipV="1">
                        <a:off x="3972" y="3177"/>
                        <a:ext cx="33" cy="13"/>
                      </a:xfrm>
                      <a:prstGeom prst="line">
                        <a:avLst/>
                      </a:prstGeom>
                      <a:noFill/>
                      <a:ln w="0">
                        <a:solidFill>
                          <a:schemeClr val="tx1"/>
                        </a:solidFill>
                        <a:round/>
                        <a:headEnd/>
                        <a:tailEnd/>
                      </a:ln>
                    </p:spPr>
                    <p:txBody>
                      <a:bodyPr/>
                      <a:lstStyle/>
                      <a:p>
                        <a:endParaRPr lang="en-US" sz="2133"/>
                      </a:p>
                    </p:txBody>
                  </p:sp>
                  <p:grpSp>
                    <p:nvGrpSpPr>
                      <p:cNvPr id="66817" name="Group 727"/>
                      <p:cNvGrpSpPr>
                        <a:grpSpLocks/>
                      </p:cNvGrpSpPr>
                      <p:nvPr/>
                    </p:nvGrpSpPr>
                    <p:grpSpPr bwMode="auto">
                      <a:xfrm>
                        <a:off x="3765" y="2975"/>
                        <a:ext cx="2327" cy="295"/>
                        <a:chOff x="3765" y="2975"/>
                        <a:chExt cx="2327" cy="295"/>
                      </a:xfrm>
                    </p:grpSpPr>
                    <p:sp>
                      <p:nvSpPr>
                        <p:cNvPr id="66818" name="Line 672"/>
                        <p:cNvSpPr>
                          <a:spLocks noChangeShapeType="1"/>
                        </p:cNvSpPr>
                        <p:nvPr/>
                      </p:nvSpPr>
                      <p:spPr bwMode="auto">
                        <a:xfrm>
                          <a:off x="4328" y="3179"/>
                          <a:ext cx="24" cy="90"/>
                        </a:xfrm>
                        <a:prstGeom prst="line">
                          <a:avLst/>
                        </a:prstGeom>
                        <a:noFill/>
                        <a:ln w="0">
                          <a:solidFill>
                            <a:schemeClr val="tx1"/>
                          </a:solidFill>
                          <a:round/>
                          <a:headEnd/>
                          <a:tailEnd/>
                        </a:ln>
                      </p:spPr>
                      <p:txBody>
                        <a:bodyPr/>
                        <a:lstStyle/>
                        <a:p>
                          <a:endParaRPr lang="en-US" sz="2133"/>
                        </a:p>
                      </p:txBody>
                    </p:sp>
                    <p:sp>
                      <p:nvSpPr>
                        <p:cNvPr id="66819" name="Line 673"/>
                        <p:cNvSpPr>
                          <a:spLocks noChangeShapeType="1"/>
                        </p:cNvSpPr>
                        <p:nvPr/>
                      </p:nvSpPr>
                      <p:spPr bwMode="auto">
                        <a:xfrm flipH="1">
                          <a:off x="4352" y="3179"/>
                          <a:ext cx="24" cy="90"/>
                        </a:xfrm>
                        <a:prstGeom prst="line">
                          <a:avLst/>
                        </a:prstGeom>
                        <a:noFill/>
                        <a:ln w="0">
                          <a:solidFill>
                            <a:schemeClr val="tx1"/>
                          </a:solidFill>
                          <a:round/>
                          <a:headEnd/>
                          <a:tailEnd/>
                        </a:ln>
                      </p:spPr>
                      <p:txBody>
                        <a:bodyPr/>
                        <a:lstStyle/>
                        <a:p>
                          <a:endParaRPr lang="en-US" sz="2133"/>
                        </a:p>
                      </p:txBody>
                    </p:sp>
                    <p:sp>
                      <p:nvSpPr>
                        <p:cNvPr id="66820" name="Line 674"/>
                        <p:cNvSpPr>
                          <a:spLocks noChangeShapeType="1"/>
                        </p:cNvSpPr>
                        <p:nvPr/>
                      </p:nvSpPr>
                      <p:spPr bwMode="auto">
                        <a:xfrm>
                          <a:off x="4376" y="3179"/>
                          <a:ext cx="24" cy="90"/>
                        </a:xfrm>
                        <a:prstGeom prst="line">
                          <a:avLst/>
                        </a:prstGeom>
                        <a:noFill/>
                        <a:ln w="0">
                          <a:solidFill>
                            <a:schemeClr val="tx1"/>
                          </a:solidFill>
                          <a:round/>
                          <a:headEnd/>
                          <a:tailEnd/>
                        </a:ln>
                      </p:spPr>
                      <p:txBody>
                        <a:bodyPr/>
                        <a:lstStyle/>
                        <a:p>
                          <a:endParaRPr lang="en-US" sz="2133"/>
                        </a:p>
                      </p:txBody>
                    </p:sp>
                    <p:sp>
                      <p:nvSpPr>
                        <p:cNvPr id="66821" name="Line 675"/>
                        <p:cNvSpPr>
                          <a:spLocks noChangeShapeType="1"/>
                        </p:cNvSpPr>
                        <p:nvPr/>
                      </p:nvSpPr>
                      <p:spPr bwMode="auto">
                        <a:xfrm flipH="1">
                          <a:off x="4400" y="3179"/>
                          <a:ext cx="24" cy="90"/>
                        </a:xfrm>
                        <a:prstGeom prst="line">
                          <a:avLst/>
                        </a:prstGeom>
                        <a:noFill/>
                        <a:ln w="0">
                          <a:solidFill>
                            <a:schemeClr val="tx1"/>
                          </a:solidFill>
                          <a:round/>
                          <a:headEnd/>
                          <a:tailEnd/>
                        </a:ln>
                      </p:spPr>
                      <p:txBody>
                        <a:bodyPr/>
                        <a:lstStyle/>
                        <a:p>
                          <a:endParaRPr lang="en-US" sz="2133"/>
                        </a:p>
                      </p:txBody>
                    </p:sp>
                    <p:sp>
                      <p:nvSpPr>
                        <p:cNvPr id="66822" name="Line 676"/>
                        <p:cNvSpPr>
                          <a:spLocks noChangeShapeType="1"/>
                        </p:cNvSpPr>
                        <p:nvPr/>
                      </p:nvSpPr>
                      <p:spPr bwMode="auto">
                        <a:xfrm>
                          <a:off x="4452" y="3179"/>
                          <a:ext cx="1" cy="90"/>
                        </a:xfrm>
                        <a:prstGeom prst="line">
                          <a:avLst/>
                        </a:prstGeom>
                        <a:noFill/>
                        <a:ln w="0">
                          <a:solidFill>
                            <a:schemeClr val="tx1"/>
                          </a:solidFill>
                          <a:round/>
                          <a:headEnd/>
                          <a:tailEnd/>
                        </a:ln>
                      </p:spPr>
                      <p:txBody>
                        <a:bodyPr/>
                        <a:lstStyle/>
                        <a:p>
                          <a:endParaRPr lang="en-US" sz="2133"/>
                        </a:p>
                      </p:txBody>
                    </p:sp>
                    <p:sp>
                      <p:nvSpPr>
                        <p:cNvPr id="66823" name="Line 677"/>
                        <p:cNvSpPr>
                          <a:spLocks noChangeShapeType="1"/>
                        </p:cNvSpPr>
                        <p:nvPr/>
                      </p:nvSpPr>
                      <p:spPr bwMode="auto">
                        <a:xfrm>
                          <a:off x="4452" y="3179"/>
                          <a:ext cx="62" cy="1"/>
                        </a:xfrm>
                        <a:prstGeom prst="line">
                          <a:avLst/>
                        </a:prstGeom>
                        <a:noFill/>
                        <a:ln w="0">
                          <a:solidFill>
                            <a:schemeClr val="tx1"/>
                          </a:solidFill>
                          <a:round/>
                          <a:headEnd/>
                          <a:tailEnd/>
                        </a:ln>
                      </p:spPr>
                      <p:txBody>
                        <a:bodyPr/>
                        <a:lstStyle/>
                        <a:p>
                          <a:endParaRPr lang="en-US" sz="2133"/>
                        </a:p>
                      </p:txBody>
                    </p:sp>
                    <p:sp>
                      <p:nvSpPr>
                        <p:cNvPr id="66824" name="Line 678"/>
                        <p:cNvSpPr>
                          <a:spLocks noChangeShapeType="1"/>
                        </p:cNvSpPr>
                        <p:nvPr/>
                      </p:nvSpPr>
                      <p:spPr bwMode="auto">
                        <a:xfrm>
                          <a:off x="4452" y="3222"/>
                          <a:ext cx="38" cy="1"/>
                        </a:xfrm>
                        <a:prstGeom prst="line">
                          <a:avLst/>
                        </a:prstGeom>
                        <a:noFill/>
                        <a:ln w="0">
                          <a:solidFill>
                            <a:schemeClr val="tx1"/>
                          </a:solidFill>
                          <a:round/>
                          <a:headEnd/>
                          <a:tailEnd/>
                        </a:ln>
                      </p:spPr>
                      <p:txBody>
                        <a:bodyPr/>
                        <a:lstStyle/>
                        <a:p>
                          <a:endParaRPr lang="en-US" sz="2133"/>
                        </a:p>
                      </p:txBody>
                    </p:sp>
                    <p:sp>
                      <p:nvSpPr>
                        <p:cNvPr id="66825" name="Line 679"/>
                        <p:cNvSpPr>
                          <a:spLocks noChangeShapeType="1"/>
                        </p:cNvSpPr>
                        <p:nvPr/>
                      </p:nvSpPr>
                      <p:spPr bwMode="auto">
                        <a:xfrm>
                          <a:off x="4452" y="3269"/>
                          <a:ext cx="62" cy="1"/>
                        </a:xfrm>
                        <a:prstGeom prst="line">
                          <a:avLst/>
                        </a:prstGeom>
                        <a:noFill/>
                        <a:ln w="0">
                          <a:solidFill>
                            <a:schemeClr val="tx1"/>
                          </a:solidFill>
                          <a:round/>
                          <a:headEnd/>
                          <a:tailEnd/>
                        </a:ln>
                      </p:spPr>
                      <p:txBody>
                        <a:bodyPr/>
                        <a:lstStyle/>
                        <a:p>
                          <a:endParaRPr lang="en-US" sz="2133"/>
                        </a:p>
                      </p:txBody>
                    </p:sp>
                    <p:sp>
                      <p:nvSpPr>
                        <p:cNvPr id="66826" name="Line 680"/>
                        <p:cNvSpPr>
                          <a:spLocks noChangeShapeType="1"/>
                        </p:cNvSpPr>
                        <p:nvPr/>
                      </p:nvSpPr>
                      <p:spPr bwMode="auto">
                        <a:xfrm>
                          <a:off x="4543" y="3179"/>
                          <a:ext cx="1" cy="90"/>
                        </a:xfrm>
                        <a:prstGeom prst="line">
                          <a:avLst/>
                        </a:prstGeom>
                        <a:noFill/>
                        <a:ln w="0">
                          <a:solidFill>
                            <a:schemeClr val="tx1"/>
                          </a:solidFill>
                          <a:round/>
                          <a:headEnd/>
                          <a:tailEnd/>
                        </a:ln>
                      </p:spPr>
                      <p:txBody>
                        <a:bodyPr/>
                        <a:lstStyle/>
                        <a:p>
                          <a:endParaRPr lang="en-US" sz="2133"/>
                        </a:p>
                      </p:txBody>
                    </p:sp>
                    <p:sp>
                      <p:nvSpPr>
                        <p:cNvPr id="66827" name="Line 681"/>
                        <p:cNvSpPr>
                          <a:spLocks noChangeShapeType="1"/>
                        </p:cNvSpPr>
                        <p:nvPr/>
                      </p:nvSpPr>
                      <p:spPr bwMode="auto">
                        <a:xfrm>
                          <a:off x="4543" y="3269"/>
                          <a:ext cx="57" cy="1"/>
                        </a:xfrm>
                        <a:prstGeom prst="line">
                          <a:avLst/>
                        </a:prstGeom>
                        <a:noFill/>
                        <a:ln w="0">
                          <a:solidFill>
                            <a:schemeClr val="tx1"/>
                          </a:solidFill>
                          <a:round/>
                          <a:headEnd/>
                          <a:tailEnd/>
                        </a:ln>
                      </p:spPr>
                      <p:txBody>
                        <a:bodyPr/>
                        <a:lstStyle/>
                        <a:p>
                          <a:endParaRPr lang="en-US" sz="2133"/>
                        </a:p>
                      </p:txBody>
                    </p:sp>
                    <p:sp>
                      <p:nvSpPr>
                        <p:cNvPr id="66828" name="Line 682"/>
                        <p:cNvSpPr>
                          <a:spLocks noChangeShapeType="1"/>
                        </p:cNvSpPr>
                        <p:nvPr/>
                      </p:nvSpPr>
                      <p:spPr bwMode="auto">
                        <a:xfrm>
                          <a:off x="4624" y="3179"/>
                          <a:ext cx="1" cy="90"/>
                        </a:xfrm>
                        <a:prstGeom prst="line">
                          <a:avLst/>
                        </a:prstGeom>
                        <a:noFill/>
                        <a:ln w="0">
                          <a:solidFill>
                            <a:schemeClr val="tx1"/>
                          </a:solidFill>
                          <a:round/>
                          <a:headEnd/>
                          <a:tailEnd/>
                        </a:ln>
                      </p:spPr>
                      <p:txBody>
                        <a:bodyPr/>
                        <a:lstStyle/>
                        <a:p>
                          <a:endParaRPr lang="en-US" sz="2133"/>
                        </a:p>
                      </p:txBody>
                    </p:sp>
                    <p:sp>
                      <p:nvSpPr>
                        <p:cNvPr id="66829" name="Line 683"/>
                        <p:cNvSpPr>
                          <a:spLocks noChangeShapeType="1"/>
                        </p:cNvSpPr>
                        <p:nvPr/>
                      </p:nvSpPr>
                      <p:spPr bwMode="auto">
                        <a:xfrm>
                          <a:off x="4624" y="3179"/>
                          <a:ext cx="34" cy="1"/>
                        </a:xfrm>
                        <a:prstGeom prst="line">
                          <a:avLst/>
                        </a:prstGeom>
                        <a:noFill/>
                        <a:ln w="0">
                          <a:solidFill>
                            <a:schemeClr val="tx1"/>
                          </a:solidFill>
                          <a:round/>
                          <a:headEnd/>
                          <a:tailEnd/>
                        </a:ln>
                      </p:spPr>
                      <p:txBody>
                        <a:bodyPr/>
                        <a:lstStyle/>
                        <a:p>
                          <a:endParaRPr lang="en-US" sz="2133"/>
                        </a:p>
                      </p:txBody>
                    </p:sp>
                    <p:sp>
                      <p:nvSpPr>
                        <p:cNvPr id="66830" name="Line 684"/>
                        <p:cNvSpPr>
                          <a:spLocks noChangeShapeType="1"/>
                        </p:cNvSpPr>
                        <p:nvPr/>
                      </p:nvSpPr>
                      <p:spPr bwMode="auto">
                        <a:xfrm>
                          <a:off x="4658" y="3179"/>
                          <a:ext cx="14" cy="5"/>
                        </a:xfrm>
                        <a:prstGeom prst="line">
                          <a:avLst/>
                        </a:prstGeom>
                        <a:noFill/>
                        <a:ln w="0">
                          <a:solidFill>
                            <a:schemeClr val="tx1"/>
                          </a:solidFill>
                          <a:round/>
                          <a:headEnd/>
                          <a:tailEnd/>
                        </a:ln>
                      </p:spPr>
                      <p:txBody>
                        <a:bodyPr/>
                        <a:lstStyle/>
                        <a:p>
                          <a:endParaRPr lang="en-US" sz="2133"/>
                        </a:p>
                      </p:txBody>
                    </p:sp>
                    <p:sp>
                      <p:nvSpPr>
                        <p:cNvPr id="66831" name="Line 685"/>
                        <p:cNvSpPr>
                          <a:spLocks noChangeShapeType="1"/>
                        </p:cNvSpPr>
                        <p:nvPr/>
                      </p:nvSpPr>
                      <p:spPr bwMode="auto">
                        <a:xfrm>
                          <a:off x="4672" y="3184"/>
                          <a:ext cx="10" cy="8"/>
                        </a:xfrm>
                        <a:prstGeom prst="line">
                          <a:avLst/>
                        </a:prstGeom>
                        <a:noFill/>
                        <a:ln w="0">
                          <a:solidFill>
                            <a:schemeClr val="tx1"/>
                          </a:solidFill>
                          <a:round/>
                          <a:headEnd/>
                          <a:tailEnd/>
                        </a:ln>
                      </p:spPr>
                      <p:txBody>
                        <a:bodyPr/>
                        <a:lstStyle/>
                        <a:p>
                          <a:endParaRPr lang="en-US" sz="2133"/>
                        </a:p>
                      </p:txBody>
                    </p:sp>
                    <p:sp>
                      <p:nvSpPr>
                        <p:cNvPr id="66832" name="Line 686"/>
                        <p:cNvSpPr>
                          <a:spLocks noChangeShapeType="1"/>
                        </p:cNvSpPr>
                        <p:nvPr/>
                      </p:nvSpPr>
                      <p:spPr bwMode="auto">
                        <a:xfrm>
                          <a:off x="4682" y="3192"/>
                          <a:ext cx="4" cy="9"/>
                        </a:xfrm>
                        <a:prstGeom prst="line">
                          <a:avLst/>
                        </a:prstGeom>
                        <a:noFill/>
                        <a:ln w="0">
                          <a:solidFill>
                            <a:schemeClr val="tx1"/>
                          </a:solidFill>
                          <a:round/>
                          <a:headEnd/>
                          <a:tailEnd/>
                        </a:ln>
                      </p:spPr>
                      <p:txBody>
                        <a:bodyPr/>
                        <a:lstStyle/>
                        <a:p>
                          <a:endParaRPr lang="en-US" sz="2133"/>
                        </a:p>
                      </p:txBody>
                    </p:sp>
                    <p:sp>
                      <p:nvSpPr>
                        <p:cNvPr id="66833" name="Line 687"/>
                        <p:cNvSpPr>
                          <a:spLocks noChangeShapeType="1"/>
                        </p:cNvSpPr>
                        <p:nvPr/>
                      </p:nvSpPr>
                      <p:spPr bwMode="auto">
                        <a:xfrm>
                          <a:off x="4686" y="3201"/>
                          <a:ext cx="5" cy="12"/>
                        </a:xfrm>
                        <a:prstGeom prst="line">
                          <a:avLst/>
                        </a:prstGeom>
                        <a:noFill/>
                        <a:ln w="0">
                          <a:solidFill>
                            <a:schemeClr val="tx1"/>
                          </a:solidFill>
                          <a:round/>
                          <a:headEnd/>
                          <a:tailEnd/>
                        </a:ln>
                      </p:spPr>
                      <p:txBody>
                        <a:bodyPr/>
                        <a:lstStyle/>
                        <a:p>
                          <a:endParaRPr lang="en-US" sz="2133"/>
                        </a:p>
                      </p:txBody>
                    </p:sp>
                    <p:sp>
                      <p:nvSpPr>
                        <p:cNvPr id="66834" name="Line 688"/>
                        <p:cNvSpPr>
                          <a:spLocks noChangeShapeType="1"/>
                        </p:cNvSpPr>
                        <p:nvPr/>
                      </p:nvSpPr>
                      <p:spPr bwMode="auto">
                        <a:xfrm>
                          <a:off x="4691" y="3213"/>
                          <a:ext cx="1" cy="22"/>
                        </a:xfrm>
                        <a:prstGeom prst="line">
                          <a:avLst/>
                        </a:prstGeom>
                        <a:noFill/>
                        <a:ln w="0">
                          <a:solidFill>
                            <a:schemeClr val="tx1"/>
                          </a:solidFill>
                          <a:round/>
                          <a:headEnd/>
                          <a:tailEnd/>
                        </a:ln>
                      </p:spPr>
                      <p:txBody>
                        <a:bodyPr/>
                        <a:lstStyle/>
                        <a:p>
                          <a:endParaRPr lang="en-US" sz="2133"/>
                        </a:p>
                      </p:txBody>
                    </p:sp>
                    <p:sp>
                      <p:nvSpPr>
                        <p:cNvPr id="66835" name="Line 689"/>
                        <p:cNvSpPr>
                          <a:spLocks noChangeShapeType="1"/>
                        </p:cNvSpPr>
                        <p:nvPr/>
                      </p:nvSpPr>
                      <p:spPr bwMode="auto">
                        <a:xfrm flipH="1">
                          <a:off x="4686" y="3235"/>
                          <a:ext cx="5" cy="12"/>
                        </a:xfrm>
                        <a:prstGeom prst="line">
                          <a:avLst/>
                        </a:prstGeom>
                        <a:noFill/>
                        <a:ln w="0">
                          <a:solidFill>
                            <a:schemeClr val="tx1"/>
                          </a:solidFill>
                          <a:round/>
                          <a:headEnd/>
                          <a:tailEnd/>
                        </a:ln>
                      </p:spPr>
                      <p:txBody>
                        <a:bodyPr/>
                        <a:lstStyle/>
                        <a:p>
                          <a:endParaRPr lang="en-US" sz="2133"/>
                        </a:p>
                      </p:txBody>
                    </p:sp>
                    <p:sp>
                      <p:nvSpPr>
                        <p:cNvPr id="66836" name="Line 690"/>
                        <p:cNvSpPr>
                          <a:spLocks noChangeShapeType="1"/>
                        </p:cNvSpPr>
                        <p:nvPr/>
                      </p:nvSpPr>
                      <p:spPr bwMode="auto">
                        <a:xfrm flipH="1">
                          <a:off x="4682" y="3247"/>
                          <a:ext cx="4" cy="9"/>
                        </a:xfrm>
                        <a:prstGeom prst="line">
                          <a:avLst/>
                        </a:prstGeom>
                        <a:noFill/>
                        <a:ln w="0">
                          <a:solidFill>
                            <a:schemeClr val="tx1"/>
                          </a:solidFill>
                          <a:round/>
                          <a:headEnd/>
                          <a:tailEnd/>
                        </a:ln>
                      </p:spPr>
                      <p:txBody>
                        <a:bodyPr/>
                        <a:lstStyle/>
                        <a:p>
                          <a:endParaRPr lang="en-US" sz="2133"/>
                        </a:p>
                      </p:txBody>
                    </p:sp>
                    <p:sp>
                      <p:nvSpPr>
                        <p:cNvPr id="66837" name="Line 691"/>
                        <p:cNvSpPr>
                          <a:spLocks noChangeShapeType="1"/>
                        </p:cNvSpPr>
                        <p:nvPr/>
                      </p:nvSpPr>
                      <p:spPr bwMode="auto">
                        <a:xfrm flipH="1">
                          <a:off x="4672" y="3256"/>
                          <a:ext cx="10" cy="8"/>
                        </a:xfrm>
                        <a:prstGeom prst="line">
                          <a:avLst/>
                        </a:prstGeom>
                        <a:noFill/>
                        <a:ln w="0">
                          <a:solidFill>
                            <a:schemeClr val="tx1"/>
                          </a:solidFill>
                          <a:round/>
                          <a:headEnd/>
                          <a:tailEnd/>
                        </a:ln>
                      </p:spPr>
                      <p:txBody>
                        <a:bodyPr/>
                        <a:lstStyle/>
                        <a:p>
                          <a:endParaRPr lang="en-US" sz="2133"/>
                        </a:p>
                      </p:txBody>
                    </p:sp>
                    <p:sp>
                      <p:nvSpPr>
                        <p:cNvPr id="66838" name="Line 692"/>
                        <p:cNvSpPr>
                          <a:spLocks noChangeShapeType="1"/>
                        </p:cNvSpPr>
                        <p:nvPr/>
                      </p:nvSpPr>
                      <p:spPr bwMode="auto">
                        <a:xfrm flipH="1">
                          <a:off x="4658" y="3264"/>
                          <a:ext cx="14" cy="5"/>
                        </a:xfrm>
                        <a:prstGeom prst="line">
                          <a:avLst/>
                        </a:prstGeom>
                        <a:noFill/>
                        <a:ln w="0">
                          <a:solidFill>
                            <a:schemeClr val="tx1"/>
                          </a:solidFill>
                          <a:round/>
                          <a:headEnd/>
                          <a:tailEnd/>
                        </a:ln>
                      </p:spPr>
                      <p:txBody>
                        <a:bodyPr/>
                        <a:lstStyle/>
                        <a:p>
                          <a:endParaRPr lang="en-US" sz="2133"/>
                        </a:p>
                      </p:txBody>
                    </p:sp>
                    <p:sp>
                      <p:nvSpPr>
                        <p:cNvPr id="66839" name="Line 693"/>
                        <p:cNvSpPr>
                          <a:spLocks noChangeShapeType="1"/>
                        </p:cNvSpPr>
                        <p:nvPr/>
                      </p:nvSpPr>
                      <p:spPr bwMode="auto">
                        <a:xfrm flipH="1">
                          <a:off x="4624" y="3269"/>
                          <a:ext cx="34" cy="1"/>
                        </a:xfrm>
                        <a:prstGeom prst="line">
                          <a:avLst/>
                        </a:prstGeom>
                        <a:noFill/>
                        <a:ln w="0">
                          <a:solidFill>
                            <a:schemeClr val="tx1"/>
                          </a:solidFill>
                          <a:round/>
                          <a:headEnd/>
                          <a:tailEnd/>
                        </a:ln>
                      </p:spPr>
                      <p:txBody>
                        <a:bodyPr/>
                        <a:lstStyle/>
                        <a:p>
                          <a:endParaRPr lang="en-US" sz="2133"/>
                        </a:p>
                      </p:txBody>
                    </p:sp>
                    <p:sp>
                      <p:nvSpPr>
                        <p:cNvPr id="66840" name="Line 694"/>
                        <p:cNvSpPr>
                          <a:spLocks noChangeShapeType="1"/>
                        </p:cNvSpPr>
                        <p:nvPr/>
                      </p:nvSpPr>
                      <p:spPr bwMode="auto">
                        <a:xfrm>
                          <a:off x="4725" y="3179"/>
                          <a:ext cx="1" cy="90"/>
                        </a:xfrm>
                        <a:prstGeom prst="line">
                          <a:avLst/>
                        </a:prstGeom>
                        <a:noFill/>
                        <a:ln w="0">
                          <a:solidFill>
                            <a:schemeClr val="tx1"/>
                          </a:solidFill>
                          <a:round/>
                          <a:headEnd/>
                          <a:tailEnd/>
                        </a:ln>
                      </p:spPr>
                      <p:txBody>
                        <a:bodyPr/>
                        <a:lstStyle/>
                        <a:p>
                          <a:endParaRPr lang="en-US" sz="2133"/>
                        </a:p>
                      </p:txBody>
                    </p:sp>
                    <p:sp>
                      <p:nvSpPr>
                        <p:cNvPr id="66841" name="Line 695"/>
                        <p:cNvSpPr>
                          <a:spLocks noChangeShapeType="1"/>
                        </p:cNvSpPr>
                        <p:nvPr/>
                      </p:nvSpPr>
                      <p:spPr bwMode="auto">
                        <a:xfrm>
                          <a:off x="4763" y="3179"/>
                          <a:ext cx="1" cy="90"/>
                        </a:xfrm>
                        <a:prstGeom prst="line">
                          <a:avLst/>
                        </a:prstGeom>
                        <a:noFill/>
                        <a:ln w="0">
                          <a:solidFill>
                            <a:schemeClr val="tx1"/>
                          </a:solidFill>
                          <a:round/>
                          <a:headEnd/>
                          <a:tailEnd/>
                        </a:ln>
                      </p:spPr>
                      <p:txBody>
                        <a:bodyPr/>
                        <a:lstStyle/>
                        <a:p>
                          <a:endParaRPr lang="en-US" sz="2133"/>
                        </a:p>
                      </p:txBody>
                    </p:sp>
                    <p:sp>
                      <p:nvSpPr>
                        <p:cNvPr id="66842" name="Line 696"/>
                        <p:cNvSpPr>
                          <a:spLocks noChangeShapeType="1"/>
                        </p:cNvSpPr>
                        <p:nvPr/>
                      </p:nvSpPr>
                      <p:spPr bwMode="auto">
                        <a:xfrm>
                          <a:off x="4763" y="3179"/>
                          <a:ext cx="67" cy="90"/>
                        </a:xfrm>
                        <a:prstGeom prst="line">
                          <a:avLst/>
                        </a:prstGeom>
                        <a:noFill/>
                        <a:ln w="0">
                          <a:solidFill>
                            <a:schemeClr val="tx1"/>
                          </a:solidFill>
                          <a:round/>
                          <a:headEnd/>
                          <a:tailEnd/>
                        </a:ln>
                      </p:spPr>
                      <p:txBody>
                        <a:bodyPr/>
                        <a:lstStyle/>
                        <a:p>
                          <a:endParaRPr lang="en-US" sz="2133"/>
                        </a:p>
                      </p:txBody>
                    </p:sp>
                    <p:sp>
                      <p:nvSpPr>
                        <p:cNvPr id="66843" name="Line 697"/>
                        <p:cNvSpPr>
                          <a:spLocks noChangeShapeType="1"/>
                        </p:cNvSpPr>
                        <p:nvPr/>
                      </p:nvSpPr>
                      <p:spPr bwMode="auto">
                        <a:xfrm>
                          <a:off x="4830" y="3179"/>
                          <a:ext cx="1" cy="90"/>
                        </a:xfrm>
                        <a:prstGeom prst="line">
                          <a:avLst/>
                        </a:prstGeom>
                        <a:noFill/>
                        <a:ln w="0">
                          <a:solidFill>
                            <a:schemeClr val="tx1"/>
                          </a:solidFill>
                          <a:round/>
                          <a:headEnd/>
                          <a:tailEnd/>
                        </a:ln>
                      </p:spPr>
                      <p:txBody>
                        <a:bodyPr/>
                        <a:lstStyle/>
                        <a:p>
                          <a:endParaRPr lang="en-US" sz="2133"/>
                        </a:p>
                      </p:txBody>
                    </p:sp>
                    <p:sp>
                      <p:nvSpPr>
                        <p:cNvPr id="66844" name="Line 698"/>
                        <p:cNvSpPr>
                          <a:spLocks noChangeShapeType="1"/>
                        </p:cNvSpPr>
                        <p:nvPr/>
                      </p:nvSpPr>
                      <p:spPr bwMode="auto">
                        <a:xfrm flipH="1" flipV="1">
                          <a:off x="4930" y="3192"/>
                          <a:ext cx="5" cy="9"/>
                        </a:xfrm>
                        <a:prstGeom prst="line">
                          <a:avLst/>
                        </a:prstGeom>
                        <a:noFill/>
                        <a:ln w="0">
                          <a:solidFill>
                            <a:schemeClr val="tx1"/>
                          </a:solidFill>
                          <a:round/>
                          <a:headEnd/>
                          <a:tailEnd/>
                        </a:ln>
                      </p:spPr>
                      <p:txBody>
                        <a:bodyPr/>
                        <a:lstStyle/>
                        <a:p>
                          <a:endParaRPr lang="en-US" sz="2133"/>
                        </a:p>
                      </p:txBody>
                    </p:sp>
                    <p:sp>
                      <p:nvSpPr>
                        <p:cNvPr id="66845" name="Line 699"/>
                        <p:cNvSpPr>
                          <a:spLocks noChangeShapeType="1"/>
                        </p:cNvSpPr>
                        <p:nvPr/>
                      </p:nvSpPr>
                      <p:spPr bwMode="auto">
                        <a:xfrm flipH="1" flipV="1">
                          <a:off x="4921" y="3184"/>
                          <a:ext cx="9" cy="8"/>
                        </a:xfrm>
                        <a:prstGeom prst="line">
                          <a:avLst/>
                        </a:prstGeom>
                        <a:noFill/>
                        <a:ln w="0">
                          <a:solidFill>
                            <a:schemeClr val="tx1"/>
                          </a:solidFill>
                          <a:round/>
                          <a:headEnd/>
                          <a:tailEnd/>
                        </a:ln>
                      </p:spPr>
                      <p:txBody>
                        <a:bodyPr/>
                        <a:lstStyle/>
                        <a:p>
                          <a:endParaRPr lang="en-US" sz="2133"/>
                        </a:p>
                      </p:txBody>
                    </p:sp>
                    <p:sp>
                      <p:nvSpPr>
                        <p:cNvPr id="66846" name="Line 700"/>
                        <p:cNvSpPr>
                          <a:spLocks noChangeShapeType="1"/>
                        </p:cNvSpPr>
                        <p:nvPr/>
                      </p:nvSpPr>
                      <p:spPr bwMode="auto">
                        <a:xfrm flipH="1" flipV="1">
                          <a:off x="4911" y="3179"/>
                          <a:ext cx="10" cy="5"/>
                        </a:xfrm>
                        <a:prstGeom prst="line">
                          <a:avLst/>
                        </a:prstGeom>
                        <a:noFill/>
                        <a:ln w="0">
                          <a:solidFill>
                            <a:schemeClr val="tx1"/>
                          </a:solidFill>
                          <a:round/>
                          <a:headEnd/>
                          <a:tailEnd/>
                        </a:ln>
                      </p:spPr>
                      <p:txBody>
                        <a:bodyPr/>
                        <a:lstStyle/>
                        <a:p>
                          <a:endParaRPr lang="en-US" sz="2133"/>
                        </a:p>
                      </p:txBody>
                    </p:sp>
                    <p:sp>
                      <p:nvSpPr>
                        <p:cNvPr id="66847" name="Line 701"/>
                        <p:cNvSpPr>
                          <a:spLocks noChangeShapeType="1"/>
                        </p:cNvSpPr>
                        <p:nvPr/>
                      </p:nvSpPr>
                      <p:spPr bwMode="auto">
                        <a:xfrm flipH="1">
                          <a:off x="4892" y="3179"/>
                          <a:ext cx="19" cy="1"/>
                        </a:xfrm>
                        <a:prstGeom prst="line">
                          <a:avLst/>
                        </a:prstGeom>
                        <a:noFill/>
                        <a:ln w="0">
                          <a:solidFill>
                            <a:schemeClr val="tx1"/>
                          </a:solidFill>
                          <a:round/>
                          <a:headEnd/>
                          <a:tailEnd/>
                        </a:ln>
                      </p:spPr>
                      <p:txBody>
                        <a:bodyPr/>
                        <a:lstStyle/>
                        <a:p>
                          <a:endParaRPr lang="en-US" sz="2133"/>
                        </a:p>
                      </p:txBody>
                    </p:sp>
                    <p:sp>
                      <p:nvSpPr>
                        <p:cNvPr id="66848" name="Line 702"/>
                        <p:cNvSpPr>
                          <a:spLocks noChangeShapeType="1"/>
                        </p:cNvSpPr>
                        <p:nvPr/>
                      </p:nvSpPr>
                      <p:spPr bwMode="auto">
                        <a:xfrm flipH="1">
                          <a:off x="4883" y="3179"/>
                          <a:ext cx="9" cy="5"/>
                        </a:xfrm>
                        <a:prstGeom prst="line">
                          <a:avLst/>
                        </a:prstGeom>
                        <a:noFill/>
                        <a:ln w="0">
                          <a:solidFill>
                            <a:schemeClr val="tx1"/>
                          </a:solidFill>
                          <a:round/>
                          <a:headEnd/>
                          <a:tailEnd/>
                        </a:ln>
                      </p:spPr>
                      <p:txBody>
                        <a:bodyPr/>
                        <a:lstStyle/>
                        <a:p>
                          <a:endParaRPr lang="en-US" sz="2133"/>
                        </a:p>
                      </p:txBody>
                    </p:sp>
                    <p:sp>
                      <p:nvSpPr>
                        <p:cNvPr id="66849" name="Line 703"/>
                        <p:cNvSpPr>
                          <a:spLocks noChangeShapeType="1"/>
                        </p:cNvSpPr>
                        <p:nvPr/>
                      </p:nvSpPr>
                      <p:spPr bwMode="auto">
                        <a:xfrm flipH="1">
                          <a:off x="4873" y="3184"/>
                          <a:ext cx="10" cy="8"/>
                        </a:xfrm>
                        <a:prstGeom prst="line">
                          <a:avLst/>
                        </a:prstGeom>
                        <a:noFill/>
                        <a:ln w="0">
                          <a:solidFill>
                            <a:schemeClr val="tx1"/>
                          </a:solidFill>
                          <a:round/>
                          <a:headEnd/>
                          <a:tailEnd/>
                        </a:ln>
                      </p:spPr>
                      <p:txBody>
                        <a:bodyPr/>
                        <a:lstStyle/>
                        <a:p>
                          <a:endParaRPr lang="en-US" sz="2133"/>
                        </a:p>
                      </p:txBody>
                    </p:sp>
                    <p:sp>
                      <p:nvSpPr>
                        <p:cNvPr id="66850" name="Line 704"/>
                        <p:cNvSpPr>
                          <a:spLocks noChangeShapeType="1"/>
                        </p:cNvSpPr>
                        <p:nvPr/>
                      </p:nvSpPr>
                      <p:spPr bwMode="auto">
                        <a:xfrm flipH="1">
                          <a:off x="4868" y="3192"/>
                          <a:ext cx="5" cy="9"/>
                        </a:xfrm>
                        <a:prstGeom prst="line">
                          <a:avLst/>
                        </a:prstGeom>
                        <a:noFill/>
                        <a:ln w="0">
                          <a:solidFill>
                            <a:schemeClr val="tx1"/>
                          </a:solidFill>
                          <a:round/>
                          <a:headEnd/>
                          <a:tailEnd/>
                        </a:ln>
                      </p:spPr>
                      <p:txBody>
                        <a:bodyPr/>
                        <a:lstStyle/>
                        <a:p>
                          <a:endParaRPr lang="en-US" sz="2133"/>
                        </a:p>
                      </p:txBody>
                    </p:sp>
                    <p:sp>
                      <p:nvSpPr>
                        <p:cNvPr id="66851" name="Line 705"/>
                        <p:cNvSpPr>
                          <a:spLocks noChangeShapeType="1"/>
                        </p:cNvSpPr>
                        <p:nvPr/>
                      </p:nvSpPr>
                      <p:spPr bwMode="auto">
                        <a:xfrm flipH="1">
                          <a:off x="4863" y="3201"/>
                          <a:ext cx="5" cy="12"/>
                        </a:xfrm>
                        <a:prstGeom prst="line">
                          <a:avLst/>
                        </a:prstGeom>
                        <a:noFill/>
                        <a:ln w="0">
                          <a:solidFill>
                            <a:schemeClr val="tx1"/>
                          </a:solidFill>
                          <a:round/>
                          <a:headEnd/>
                          <a:tailEnd/>
                        </a:ln>
                      </p:spPr>
                      <p:txBody>
                        <a:bodyPr/>
                        <a:lstStyle/>
                        <a:p>
                          <a:endParaRPr lang="en-US" sz="2133"/>
                        </a:p>
                      </p:txBody>
                    </p:sp>
                    <p:sp>
                      <p:nvSpPr>
                        <p:cNvPr id="66852" name="Line 706"/>
                        <p:cNvSpPr>
                          <a:spLocks noChangeShapeType="1"/>
                        </p:cNvSpPr>
                        <p:nvPr/>
                      </p:nvSpPr>
                      <p:spPr bwMode="auto">
                        <a:xfrm>
                          <a:off x="4863" y="3213"/>
                          <a:ext cx="1" cy="22"/>
                        </a:xfrm>
                        <a:prstGeom prst="line">
                          <a:avLst/>
                        </a:prstGeom>
                        <a:noFill/>
                        <a:ln w="0">
                          <a:solidFill>
                            <a:schemeClr val="tx1"/>
                          </a:solidFill>
                          <a:round/>
                          <a:headEnd/>
                          <a:tailEnd/>
                        </a:ln>
                      </p:spPr>
                      <p:txBody>
                        <a:bodyPr/>
                        <a:lstStyle/>
                        <a:p>
                          <a:endParaRPr lang="en-US" sz="2133"/>
                        </a:p>
                      </p:txBody>
                    </p:sp>
                    <p:sp>
                      <p:nvSpPr>
                        <p:cNvPr id="66853" name="Line 707"/>
                        <p:cNvSpPr>
                          <a:spLocks noChangeShapeType="1"/>
                        </p:cNvSpPr>
                        <p:nvPr/>
                      </p:nvSpPr>
                      <p:spPr bwMode="auto">
                        <a:xfrm>
                          <a:off x="4863" y="3235"/>
                          <a:ext cx="5" cy="12"/>
                        </a:xfrm>
                        <a:prstGeom prst="line">
                          <a:avLst/>
                        </a:prstGeom>
                        <a:noFill/>
                        <a:ln w="0">
                          <a:solidFill>
                            <a:schemeClr val="tx1"/>
                          </a:solidFill>
                          <a:round/>
                          <a:headEnd/>
                          <a:tailEnd/>
                        </a:ln>
                      </p:spPr>
                      <p:txBody>
                        <a:bodyPr/>
                        <a:lstStyle/>
                        <a:p>
                          <a:endParaRPr lang="en-US" sz="2133"/>
                        </a:p>
                      </p:txBody>
                    </p:sp>
                    <p:sp>
                      <p:nvSpPr>
                        <p:cNvPr id="66854" name="Line 708"/>
                        <p:cNvSpPr>
                          <a:spLocks noChangeShapeType="1"/>
                        </p:cNvSpPr>
                        <p:nvPr/>
                      </p:nvSpPr>
                      <p:spPr bwMode="auto">
                        <a:xfrm>
                          <a:off x="4868" y="3247"/>
                          <a:ext cx="5" cy="9"/>
                        </a:xfrm>
                        <a:prstGeom prst="line">
                          <a:avLst/>
                        </a:prstGeom>
                        <a:noFill/>
                        <a:ln w="0">
                          <a:solidFill>
                            <a:schemeClr val="tx1"/>
                          </a:solidFill>
                          <a:round/>
                          <a:headEnd/>
                          <a:tailEnd/>
                        </a:ln>
                      </p:spPr>
                      <p:txBody>
                        <a:bodyPr/>
                        <a:lstStyle/>
                        <a:p>
                          <a:endParaRPr lang="en-US" sz="2133"/>
                        </a:p>
                      </p:txBody>
                    </p:sp>
                    <p:sp>
                      <p:nvSpPr>
                        <p:cNvPr id="66855" name="Line 709"/>
                        <p:cNvSpPr>
                          <a:spLocks noChangeShapeType="1"/>
                        </p:cNvSpPr>
                        <p:nvPr/>
                      </p:nvSpPr>
                      <p:spPr bwMode="auto">
                        <a:xfrm>
                          <a:off x="4873" y="3256"/>
                          <a:ext cx="10" cy="8"/>
                        </a:xfrm>
                        <a:prstGeom prst="line">
                          <a:avLst/>
                        </a:prstGeom>
                        <a:noFill/>
                        <a:ln w="0">
                          <a:solidFill>
                            <a:schemeClr val="tx1"/>
                          </a:solidFill>
                          <a:round/>
                          <a:headEnd/>
                          <a:tailEnd/>
                        </a:ln>
                      </p:spPr>
                      <p:txBody>
                        <a:bodyPr/>
                        <a:lstStyle/>
                        <a:p>
                          <a:endParaRPr lang="en-US" sz="2133"/>
                        </a:p>
                      </p:txBody>
                    </p:sp>
                    <p:sp>
                      <p:nvSpPr>
                        <p:cNvPr id="66856" name="Line 710"/>
                        <p:cNvSpPr>
                          <a:spLocks noChangeShapeType="1"/>
                        </p:cNvSpPr>
                        <p:nvPr/>
                      </p:nvSpPr>
                      <p:spPr bwMode="auto">
                        <a:xfrm>
                          <a:off x="4883" y="3264"/>
                          <a:ext cx="9" cy="5"/>
                        </a:xfrm>
                        <a:prstGeom prst="line">
                          <a:avLst/>
                        </a:prstGeom>
                        <a:noFill/>
                        <a:ln w="0">
                          <a:solidFill>
                            <a:schemeClr val="tx1"/>
                          </a:solidFill>
                          <a:round/>
                          <a:headEnd/>
                          <a:tailEnd/>
                        </a:ln>
                      </p:spPr>
                      <p:txBody>
                        <a:bodyPr/>
                        <a:lstStyle/>
                        <a:p>
                          <a:endParaRPr lang="en-US" sz="2133"/>
                        </a:p>
                      </p:txBody>
                    </p:sp>
                    <p:sp>
                      <p:nvSpPr>
                        <p:cNvPr id="66857" name="Line 711"/>
                        <p:cNvSpPr>
                          <a:spLocks noChangeShapeType="1"/>
                        </p:cNvSpPr>
                        <p:nvPr/>
                      </p:nvSpPr>
                      <p:spPr bwMode="auto">
                        <a:xfrm>
                          <a:off x="4892" y="3269"/>
                          <a:ext cx="19" cy="1"/>
                        </a:xfrm>
                        <a:prstGeom prst="line">
                          <a:avLst/>
                        </a:prstGeom>
                        <a:noFill/>
                        <a:ln w="0">
                          <a:solidFill>
                            <a:schemeClr val="tx1"/>
                          </a:solidFill>
                          <a:round/>
                          <a:headEnd/>
                          <a:tailEnd/>
                        </a:ln>
                      </p:spPr>
                      <p:txBody>
                        <a:bodyPr/>
                        <a:lstStyle/>
                        <a:p>
                          <a:endParaRPr lang="en-US" sz="2133"/>
                        </a:p>
                      </p:txBody>
                    </p:sp>
                    <p:sp>
                      <p:nvSpPr>
                        <p:cNvPr id="66858" name="Line 712"/>
                        <p:cNvSpPr>
                          <a:spLocks noChangeShapeType="1"/>
                        </p:cNvSpPr>
                        <p:nvPr/>
                      </p:nvSpPr>
                      <p:spPr bwMode="auto">
                        <a:xfrm flipV="1">
                          <a:off x="4911" y="3264"/>
                          <a:ext cx="10" cy="5"/>
                        </a:xfrm>
                        <a:prstGeom prst="line">
                          <a:avLst/>
                        </a:prstGeom>
                        <a:noFill/>
                        <a:ln w="0">
                          <a:solidFill>
                            <a:schemeClr val="tx1"/>
                          </a:solidFill>
                          <a:round/>
                          <a:headEnd/>
                          <a:tailEnd/>
                        </a:ln>
                      </p:spPr>
                      <p:txBody>
                        <a:bodyPr/>
                        <a:lstStyle/>
                        <a:p>
                          <a:endParaRPr lang="en-US" sz="2133"/>
                        </a:p>
                      </p:txBody>
                    </p:sp>
                    <p:sp>
                      <p:nvSpPr>
                        <p:cNvPr id="66859" name="Line 713"/>
                        <p:cNvSpPr>
                          <a:spLocks noChangeShapeType="1"/>
                        </p:cNvSpPr>
                        <p:nvPr/>
                      </p:nvSpPr>
                      <p:spPr bwMode="auto">
                        <a:xfrm flipV="1">
                          <a:off x="4921" y="3256"/>
                          <a:ext cx="9" cy="8"/>
                        </a:xfrm>
                        <a:prstGeom prst="line">
                          <a:avLst/>
                        </a:prstGeom>
                        <a:noFill/>
                        <a:ln w="0">
                          <a:solidFill>
                            <a:schemeClr val="tx1"/>
                          </a:solidFill>
                          <a:round/>
                          <a:headEnd/>
                          <a:tailEnd/>
                        </a:ln>
                      </p:spPr>
                      <p:txBody>
                        <a:bodyPr/>
                        <a:lstStyle/>
                        <a:p>
                          <a:endParaRPr lang="en-US" sz="2133"/>
                        </a:p>
                      </p:txBody>
                    </p:sp>
                    <p:sp>
                      <p:nvSpPr>
                        <p:cNvPr id="66860" name="Line 714"/>
                        <p:cNvSpPr>
                          <a:spLocks noChangeShapeType="1"/>
                        </p:cNvSpPr>
                        <p:nvPr/>
                      </p:nvSpPr>
                      <p:spPr bwMode="auto">
                        <a:xfrm flipV="1">
                          <a:off x="4930" y="3247"/>
                          <a:ext cx="5" cy="9"/>
                        </a:xfrm>
                        <a:prstGeom prst="line">
                          <a:avLst/>
                        </a:prstGeom>
                        <a:noFill/>
                        <a:ln w="0">
                          <a:solidFill>
                            <a:schemeClr val="tx1"/>
                          </a:solidFill>
                          <a:round/>
                          <a:headEnd/>
                          <a:tailEnd/>
                        </a:ln>
                      </p:spPr>
                      <p:txBody>
                        <a:bodyPr/>
                        <a:lstStyle/>
                        <a:p>
                          <a:endParaRPr lang="en-US" sz="2133"/>
                        </a:p>
                      </p:txBody>
                    </p:sp>
                    <p:sp>
                      <p:nvSpPr>
                        <p:cNvPr id="66861" name="Line 715"/>
                        <p:cNvSpPr>
                          <a:spLocks noChangeShapeType="1"/>
                        </p:cNvSpPr>
                        <p:nvPr/>
                      </p:nvSpPr>
                      <p:spPr bwMode="auto">
                        <a:xfrm flipV="1">
                          <a:off x="4935" y="3235"/>
                          <a:ext cx="1" cy="12"/>
                        </a:xfrm>
                        <a:prstGeom prst="line">
                          <a:avLst/>
                        </a:prstGeom>
                        <a:noFill/>
                        <a:ln w="0">
                          <a:solidFill>
                            <a:schemeClr val="tx1"/>
                          </a:solidFill>
                          <a:round/>
                          <a:headEnd/>
                          <a:tailEnd/>
                        </a:ln>
                      </p:spPr>
                      <p:txBody>
                        <a:bodyPr/>
                        <a:lstStyle/>
                        <a:p>
                          <a:endParaRPr lang="en-US" sz="2133"/>
                        </a:p>
                      </p:txBody>
                    </p:sp>
                    <p:sp>
                      <p:nvSpPr>
                        <p:cNvPr id="66862" name="Line 716"/>
                        <p:cNvSpPr>
                          <a:spLocks noChangeShapeType="1"/>
                        </p:cNvSpPr>
                        <p:nvPr/>
                      </p:nvSpPr>
                      <p:spPr bwMode="auto">
                        <a:xfrm>
                          <a:off x="4911" y="3235"/>
                          <a:ext cx="24" cy="1"/>
                        </a:xfrm>
                        <a:prstGeom prst="line">
                          <a:avLst/>
                        </a:prstGeom>
                        <a:noFill/>
                        <a:ln w="0">
                          <a:solidFill>
                            <a:schemeClr val="tx1"/>
                          </a:solidFill>
                          <a:round/>
                          <a:headEnd/>
                          <a:tailEnd/>
                        </a:ln>
                      </p:spPr>
                      <p:txBody>
                        <a:bodyPr/>
                        <a:lstStyle/>
                        <a:p>
                          <a:endParaRPr lang="en-US" sz="2133"/>
                        </a:p>
                      </p:txBody>
                    </p:sp>
                    <p:sp>
                      <p:nvSpPr>
                        <p:cNvPr id="66863" name="Line 717"/>
                        <p:cNvSpPr>
                          <a:spLocks noChangeShapeType="1"/>
                        </p:cNvSpPr>
                        <p:nvPr/>
                      </p:nvSpPr>
                      <p:spPr bwMode="auto">
                        <a:xfrm flipH="1">
                          <a:off x="5055" y="3179"/>
                          <a:ext cx="38" cy="90"/>
                        </a:xfrm>
                        <a:prstGeom prst="line">
                          <a:avLst/>
                        </a:prstGeom>
                        <a:noFill/>
                        <a:ln w="0">
                          <a:solidFill>
                            <a:schemeClr val="tx1"/>
                          </a:solidFill>
                          <a:round/>
                          <a:headEnd/>
                          <a:tailEnd/>
                        </a:ln>
                      </p:spPr>
                      <p:txBody>
                        <a:bodyPr/>
                        <a:lstStyle/>
                        <a:p>
                          <a:endParaRPr lang="en-US" sz="2133"/>
                        </a:p>
                      </p:txBody>
                    </p:sp>
                    <p:sp>
                      <p:nvSpPr>
                        <p:cNvPr id="66864" name="Line 718"/>
                        <p:cNvSpPr>
                          <a:spLocks noChangeShapeType="1"/>
                        </p:cNvSpPr>
                        <p:nvPr/>
                      </p:nvSpPr>
                      <p:spPr bwMode="auto">
                        <a:xfrm>
                          <a:off x="5093" y="3179"/>
                          <a:ext cx="38" cy="90"/>
                        </a:xfrm>
                        <a:prstGeom prst="line">
                          <a:avLst/>
                        </a:prstGeom>
                        <a:noFill/>
                        <a:ln w="0">
                          <a:solidFill>
                            <a:schemeClr val="tx1"/>
                          </a:solidFill>
                          <a:round/>
                          <a:headEnd/>
                          <a:tailEnd/>
                        </a:ln>
                      </p:spPr>
                      <p:txBody>
                        <a:bodyPr/>
                        <a:lstStyle/>
                        <a:p>
                          <a:endParaRPr lang="en-US" sz="2133"/>
                        </a:p>
                      </p:txBody>
                    </p:sp>
                    <p:sp>
                      <p:nvSpPr>
                        <p:cNvPr id="66865" name="Line 719"/>
                        <p:cNvSpPr>
                          <a:spLocks noChangeShapeType="1"/>
                        </p:cNvSpPr>
                        <p:nvPr/>
                      </p:nvSpPr>
                      <p:spPr bwMode="auto">
                        <a:xfrm>
                          <a:off x="5069" y="3239"/>
                          <a:ext cx="48" cy="1"/>
                        </a:xfrm>
                        <a:prstGeom prst="line">
                          <a:avLst/>
                        </a:prstGeom>
                        <a:noFill/>
                        <a:ln w="0">
                          <a:solidFill>
                            <a:schemeClr val="tx1"/>
                          </a:solidFill>
                          <a:round/>
                          <a:headEnd/>
                          <a:tailEnd/>
                        </a:ln>
                      </p:spPr>
                      <p:txBody>
                        <a:bodyPr/>
                        <a:lstStyle/>
                        <a:p>
                          <a:endParaRPr lang="en-US" sz="2133"/>
                        </a:p>
                      </p:txBody>
                    </p:sp>
                    <p:sp>
                      <p:nvSpPr>
                        <p:cNvPr id="66866" name="Line 720"/>
                        <p:cNvSpPr>
                          <a:spLocks noChangeShapeType="1"/>
                        </p:cNvSpPr>
                        <p:nvPr/>
                      </p:nvSpPr>
                      <p:spPr bwMode="auto">
                        <a:xfrm flipH="1" flipV="1">
                          <a:off x="5217" y="3192"/>
                          <a:ext cx="5" cy="9"/>
                        </a:xfrm>
                        <a:prstGeom prst="line">
                          <a:avLst/>
                        </a:prstGeom>
                        <a:noFill/>
                        <a:ln w="0">
                          <a:solidFill>
                            <a:schemeClr val="tx1"/>
                          </a:solidFill>
                          <a:round/>
                          <a:headEnd/>
                          <a:tailEnd/>
                        </a:ln>
                      </p:spPr>
                      <p:txBody>
                        <a:bodyPr/>
                        <a:lstStyle/>
                        <a:p>
                          <a:endParaRPr lang="en-US" sz="2133"/>
                        </a:p>
                      </p:txBody>
                    </p:sp>
                    <p:sp>
                      <p:nvSpPr>
                        <p:cNvPr id="66867" name="Line 721"/>
                        <p:cNvSpPr>
                          <a:spLocks noChangeShapeType="1"/>
                        </p:cNvSpPr>
                        <p:nvPr/>
                      </p:nvSpPr>
                      <p:spPr bwMode="auto">
                        <a:xfrm flipH="1" flipV="1">
                          <a:off x="5208" y="3184"/>
                          <a:ext cx="9" cy="8"/>
                        </a:xfrm>
                        <a:prstGeom prst="line">
                          <a:avLst/>
                        </a:prstGeom>
                        <a:noFill/>
                        <a:ln w="0">
                          <a:solidFill>
                            <a:schemeClr val="tx1"/>
                          </a:solidFill>
                          <a:round/>
                          <a:headEnd/>
                          <a:tailEnd/>
                        </a:ln>
                      </p:spPr>
                      <p:txBody>
                        <a:bodyPr/>
                        <a:lstStyle/>
                        <a:p>
                          <a:endParaRPr lang="en-US" sz="2133"/>
                        </a:p>
                      </p:txBody>
                    </p:sp>
                    <p:sp>
                      <p:nvSpPr>
                        <p:cNvPr id="66868" name="Line 722"/>
                        <p:cNvSpPr>
                          <a:spLocks noChangeShapeType="1"/>
                        </p:cNvSpPr>
                        <p:nvPr/>
                      </p:nvSpPr>
                      <p:spPr bwMode="auto">
                        <a:xfrm flipH="1" flipV="1">
                          <a:off x="5198" y="3179"/>
                          <a:ext cx="10" cy="5"/>
                        </a:xfrm>
                        <a:prstGeom prst="line">
                          <a:avLst/>
                        </a:prstGeom>
                        <a:noFill/>
                        <a:ln w="0">
                          <a:solidFill>
                            <a:schemeClr val="tx1"/>
                          </a:solidFill>
                          <a:round/>
                          <a:headEnd/>
                          <a:tailEnd/>
                        </a:ln>
                      </p:spPr>
                      <p:txBody>
                        <a:bodyPr/>
                        <a:lstStyle/>
                        <a:p>
                          <a:endParaRPr lang="en-US" sz="2133"/>
                        </a:p>
                      </p:txBody>
                    </p:sp>
                    <p:sp>
                      <p:nvSpPr>
                        <p:cNvPr id="66869" name="Line 723"/>
                        <p:cNvSpPr>
                          <a:spLocks noChangeShapeType="1"/>
                        </p:cNvSpPr>
                        <p:nvPr/>
                      </p:nvSpPr>
                      <p:spPr bwMode="auto">
                        <a:xfrm flipH="1">
                          <a:off x="5179" y="3179"/>
                          <a:ext cx="19" cy="1"/>
                        </a:xfrm>
                        <a:prstGeom prst="line">
                          <a:avLst/>
                        </a:prstGeom>
                        <a:noFill/>
                        <a:ln w="0">
                          <a:solidFill>
                            <a:schemeClr val="tx1"/>
                          </a:solidFill>
                          <a:round/>
                          <a:headEnd/>
                          <a:tailEnd/>
                        </a:ln>
                      </p:spPr>
                      <p:txBody>
                        <a:bodyPr/>
                        <a:lstStyle/>
                        <a:p>
                          <a:endParaRPr lang="en-US" sz="2133"/>
                        </a:p>
                      </p:txBody>
                    </p:sp>
                    <p:sp>
                      <p:nvSpPr>
                        <p:cNvPr id="66870" name="Line 724"/>
                        <p:cNvSpPr>
                          <a:spLocks noChangeShapeType="1"/>
                        </p:cNvSpPr>
                        <p:nvPr/>
                      </p:nvSpPr>
                      <p:spPr bwMode="auto">
                        <a:xfrm flipH="1">
                          <a:off x="5169" y="3179"/>
                          <a:ext cx="10" cy="5"/>
                        </a:xfrm>
                        <a:prstGeom prst="line">
                          <a:avLst/>
                        </a:prstGeom>
                        <a:noFill/>
                        <a:ln w="0">
                          <a:solidFill>
                            <a:schemeClr val="tx1"/>
                          </a:solidFill>
                          <a:round/>
                          <a:headEnd/>
                          <a:tailEnd/>
                        </a:ln>
                      </p:spPr>
                      <p:txBody>
                        <a:bodyPr/>
                        <a:lstStyle/>
                        <a:p>
                          <a:endParaRPr lang="en-US" sz="2133"/>
                        </a:p>
                      </p:txBody>
                    </p:sp>
                    <p:sp>
                      <p:nvSpPr>
                        <p:cNvPr id="66871" name="Line 725"/>
                        <p:cNvSpPr>
                          <a:spLocks noChangeShapeType="1"/>
                        </p:cNvSpPr>
                        <p:nvPr/>
                      </p:nvSpPr>
                      <p:spPr bwMode="auto">
                        <a:xfrm flipH="1">
                          <a:off x="5160" y="3184"/>
                          <a:ext cx="9" cy="8"/>
                        </a:xfrm>
                        <a:prstGeom prst="line">
                          <a:avLst/>
                        </a:prstGeom>
                        <a:noFill/>
                        <a:ln w="0">
                          <a:solidFill>
                            <a:schemeClr val="tx1"/>
                          </a:solidFill>
                          <a:round/>
                          <a:headEnd/>
                          <a:tailEnd/>
                        </a:ln>
                      </p:spPr>
                      <p:txBody>
                        <a:bodyPr/>
                        <a:lstStyle/>
                        <a:p>
                          <a:endParaRPr lang="en-US" sz="2133"/>
                        </a:p>
                      </p:txBody>
                    </p:sp>
                    <p:sp>
                      <p:nvSpPr>
                        <p:cNvPr id="66872" name="Line 726"/>
                        <p:cNvSpPr>
                          <a:spLocks noChangeShapeType="1"/>
                        </p:cNvSpPr>
                        <p:nvPr/>
                      </p:nvSpPr>
                      <p:spPr bwMode="auto">
                        <a:xfrm flipH="1">
                          <a:off x="5155" y="3192"/>
                          <a:ext cx="5" cy="9"/>
                        </a:xfrm>
                        <a:prstGeom prst="line">
                          <a:avLst/>
                        </a:prstGeom>
                        <a:noFill/>
                        <a:ln w="0">
                          <a:solidFill>
                            <a:schemeClr val="tx1"/>
                          </a:solidFill>
                          <a:round/>
                          <a:headEnd/>
                          <a:tailEnd/>
                        </a:ln>
                      </p:spPr>
                      <p:txBody>
                        <a:bodyPr/>
                        <a:lstStyle/>
                        <a:p>
                          <a:endParaRPr lang="en-US" sz="2133"/>
                        </a:p>
                      </p:txBody>
                    </p:sp>
                    <p:sp>
                      <p:nvSpPr>
                        <p:cNvPr id="66873" name="Line 727"/>
                        <p:cNvSpPr>
                          <a:spLocks noChangeShapeType="1"/>
                        </p:cNvSpPr>
                        <p:nvPr/>
                      </p:nvSpPr>
                      <p:spPr bwMode="auto">
                        <a:xfrm flipH="1">
                          <a:off x="5150" y="3201"/>
                          <a:ext cx="5" cy="12"/>
                        </a:xfrm>
                        <a:prstGeom prst="line">
                          <a:avLst/>
                        </a:prstGeom>
                        <a:noFill/>
                        <a:ln w="0">
                          <a:solidFill>
                            <a:schemeClr val="tx1"/>
                          </a:solidFill>
                          <a:round/>
                          <a:headEnd/>
                          <a:tailEnd/>
                        </a:ln>
                      </p:spPr>
                      <p:txBody>
                        <a:bodyPr/>
                        <a:lstStyle/>
                        <a:p>
                          <a:endParaRPr lang="en-US" sz="2133"/>
                        </a:p>
                      </p:txBody>
                    </p:sp>
                    <p:sp>
                      <p:nvSpPr>
                        <p:cNvPr id="66874" name="Line 728"/>
                        <p:cNvSpPr>
                          <a:spLocks noChangeShapeType="1"/>
                        </p:cNvSpPr>
                        <p:nvPr/>
                      </p:nvSpPr>
                      <p:spPr bwMode="auto">
                        <a:xfrm>
                          <a:off x="5150" y="3213"/>
                          <a:ext cx="1" cy="22"/>
                        </a:xfrm>
                        <a:prstGeom prst="line">
                          <a:avLst/>
                        </a:prstGeom>
                        <a:noFill/>
                        <a:ln w="0">
                          <a:solidFill>
                            <a:schemeClr val="tx1"/>
                          </a:solidFill>
                          <a:round/>
                          <a:headEnd/>
                          <a:tailEnd/>
                        </a:ln>
                      </p:spPr>
                      <p:txBody>
                        <a:bodyPr/>
                        <a:lstStyle/>
                        <a:p>
                          <a:endParaRPr lang="en-US" sz="2133"/>
                        </a:p>
                      </p:txBody>
                    </p:sp>
                    <p:sp>
                      <p:nvSpPr>
                        <p:cNvPr id="66875" name="Line 729"/>
                        <p:cNvSpPr>
                          <a:spLocks noChangeShapeType="1"/>
                        </p:cNvSpPr>
                        <p:nvPr/>
                      </p:nvSpPr>
                      <p:spPr bwMode="auto">
                        <a:xfrm>
                          <a:off x="5150" y="3235"/>
                          <a:ext cx="5" cy="12"/>
                        </a:xfrm>
                        <a:prstGeom prst="line">
                          <a:avLst/>
                        </a:prstGeom>
                        <a:noFill/>
                        <a:ln w="0">
                          <a:solidFill>
                            <a:schemeClr val="tx1"/>
                          </a:solidFill>
                          <a:round/>
                          <a:headEnd/>
                          <a:tailEnd/>
                        </a:ln>
                      </p:spPr>
                      <p:txBody>
                        <a:bodyPr/>
                        <a:lstStyle/>
                        <a:p>
                          <a:endParaRPr lang="en-US" sz="2133"/>
                        </a:p>
                      </p:txBody>
                    </p:sp>
                    <p:sp>
                      <p:nvSpPr>
                        <p:cNvPr id="66876" name="Line 730"/>
                        <p:cNvSpPr>
                          <a:spLocks noChangeShapeType="1"/>
                        </p:cNvSpPr>
                        <p:nvPr/>
                      </p:nvSpPr>
                      <p:spPr bwMode="auto">
                        <a:xfrm>
                          <a:off x="5155" y="3247"/>
                          <a:ext cx="5" cy="9"/>
                        </a:xfrm>
                        <a:prstGeom prst="line">
                          <a:avLst/>
                        </a:prstGeom>
                        <a:noFill/>
                        <a:ln w="0">
                          <a:solidFill>
                            <a:schemeClr val="tx1"/>
                          </a:solidFill>
                          <a:round/>
                          <a:headEnd/>
                          <a:tailEnd/>
                        </a:ln>
                      </p:spPr>
                      <p:txBody>
                        <a:bodyPr/>
                        <a:lstStyle/>
                        <a:p>
                          <a:endParaRPr lang="en-US" sz="2133"/>
                        </a:p>
                      </p:txBody>
                    </p:sp>
                    <p:sp>
                      <p:nvSpPr>
                        <p:cNvPr id="66877" name="Line 731"/>
                        <p:cNvSpPr>
                          <a:spLocks noChangeShapeType="1"/>
                        </p:cNvSpPr>
                        <p:nvPr/>
                      </p:nvSpPr>
                      <p:spPr bwMode="auto">
                        <a:xfrm>
                          <a:off x="5160" y="3256"/>
                          <a:ext cx="9" cy="8"/>
                        </a:xfrm>
                        <a:prstGeom prst="line">
                          <a:avLst/>
                        </a:prstGeom>
                        <a:noFill/>
                        <a:ln w="0">
                          <a:solidFill>
                            <a:schemeClr val="tx1"/>
                          </a:solidFill>
                          <a:round/>
                          <a:headEnd/>
                          <a:tailEnd/>
                        </a:ln>
                      </p:spPr>
                      <p:txBody>
                        <a:bodyPr/>
                        <a:lstStyle/>
                        <a:p>
                          <a:endParaRPr lang="en-US" sz="2133"/>
                        </a:p>
                      </p:txBody>
                    </p:sp>
                    <p:sp>
                      <p:nvSpPr>
                        <p:cNvPr id="66878" name="Line 732"/>
                        <p:cNvSpPr>
                          <a:spLocks noChangeShapeType="1"/>
                        </p:cNvSpPr>
                        <p:nvPr/>
                      </p:nvSpPr>
                      <p:spPr bwMode="auto">
                        <a:xfrm>
                          <a:off x="5169" y="3264"/>
                          <a:ext cx="10" cy="5"/>
                        </a:xfrm>
                        <a:prstGeom prst="line">
                          <a:avLst/>
                        </a:prstGeom>
                        <a:noFill/>
                        <a:ln w="0">
                          <a:solidFill>
                            <a:schemeClr val="tx1"/>
                          </a:solidFill>
                          <a:round/>
                          <a:headEnd/>
                          <a:tailEnd/>
                        </a:ln>
                      </p:spPr>
                      <p:txBody>
                        <a:bodyPr/>
                        <a:lstStyle/>
                        <a:p>
                          <a:endParaRPr lang="en-US" sz="2133"/>
                        </a:p>
                      </p:txBody>
                    </p:sp>
                    <p:sp>
                      <p:nvSpPr>
                        <p:cNvPr id="66879" name="Line 733"/>
                        <p:cNvSpPr>
                          <a:spLocks noChangeShapeType="1"/>
                        </p:cNvSpPr>
                        <p:nvPr/>
                      </p:nvSpPr>
                      <p:spPr bwMode="auto">
                        <a:xfrm>
                          <a:off x="5179" y="3269"/>
                          <a:ext cx="19" cy="1"/>
                        </a:xfrm>
                        <a:prstGeom prst="line">
                          <a:avLst/>
                        </a:prstGeom>
                        <a:noFill/>
                        <a:ln w="0">
                          <a:solidFill>
                            <a:schemeClr val="tx1"/>
                          </a:solidFill>
                          <a:round/>
                          <a:headEnd/>
                          <a:tailEnd/>
                        </a:ln>
                      </p:spPr>
                      <p:txBody>
                        <a:bodyPr/>
                        <a:lstStyle/>
                        <a:p>
                          <a:endParaRPr lang="en-US" sz="2133"/>
                        </a:p>
                      </p:txBody>
                    </p:sp>
                    <p:sp>
                      <p:nvSpPr>
                        <p:cNvPr id="66880" name="Line 734"/>
                        <p:cNvSpPr>
                          <a:spLocks noChangeShapeType="1"/>
                        </p:cNvSpPr>
                        <p:nvPr/>
                      </p:nvSpPr>
                      <p:spPr bwMode="auto">
                        <a:xfrm flipV="1">
                          <a:off x="5198" y="3264"/>
                          <a:ext cx="10" cy="5"/>
                        </a:xfrm>
                        <a:prstGeom prst="line">
                          <a:avLst/>
                        </a:prstGeom>
                        <a:noFill/>
                        <a:ln w="0">
                          <a:solidFill>
                            <a:schemeClr val="tx1"/>
                          </a:solidFill>
                          <a:round/>
                          <a:headEnd/>
                          <a:tailEnd/>
                        </a:ln>
                      </p:spPr>
                      <p:txBody>
                        <a:bodyPr/>
                        <a:lstStyle/>
                        <a:p>
                          <a:endParaRPr lang="en-US" sz="2133"/>
                        </a:p>
                      </p:txBody>
                    </p:sp>
                    <p:sp>
                      <p:nvSpPr>
                        <p:cNvPr id="66881" name="Line 735"/>
                        <p:cNvSpPr>
                          <a:spLocks noChangeShapeType="1"/>
                        </p:cNvSpPr>
                        <p:nvPr/>
                      </p:nvSpPr>
                      <p:spPr bwMode="auto">
                        <a:xfrm flipV="1">
                          <a:off x="5208" y="3256"/>
                          <a:ext cx="9" cy="8"/>
                        </a:xfrm>
                        <a:prstGeom prst="line">
                          <a:avLst/>
                        </a:prstGeom>
                        <a:noFill/>
                        <a:ln w="0">
                          <a:solidFill>
                            <a:schemeClr val="tx1"/>
                          </a:solidFill>
                          <a:round/>
                          <a:headEnd/>
                          <a:tailEnd/>
                        </a:ln>
                      </p:spPr>
                      <p:txBody>
                        <a:bodyPr/>
                        <a:lstStyle/>
                        <a:p>
                          <a:endParaRPr lang="en-US" sz="2133"/>
                        </a:p>
                      </p:txBody>
                    </p:sp>
                    <p:sp>
                      <p:nvSpPr>
                        <p:cNvPr id="66882" name="Line 736"/>
                        <p:cNvSpPr>
                          <a:spLocks noChangeShapeType="1"/>
                        </p:cNvSpPr>
                        <p:nvPr/>
                      </p:nvSpPr>
                      <p:spPr bwMode="auto">
                        <a:xfrm flipV="1">
                          <a:off x="5217" y="3247"/>
                          <a:ext cx="5" cy="9"/>
                        </a:xfrm>
                        <a:prstGeom prst="line">
                          <a:avLst/>
                        </a:prstGeom>
                        <a:noFill/>
                        <a:ln w="0">
                          <a:solidFill>
                            <a:schemeClr val="tx1"/>
                          </a:solidFill>
                          <a:round/>
                          <a:headEnd/>
                          <a:tailEnd/>
                        </a:ln>
                      </p:spPr>
                      <p:txBody>
                        <a:bodyPr/>
                        <a:lstStyle/>
                        <a:p>
                          <a:endParaRPr lang="en-US" sz="2133"/>
                        </a:p>
                      </p:txBody>
                    </p:sp>
                    <p:sp>
                      <p:nvSpPr>
                        <p:cNvPr id="66883" name="Line 737"/>
                        <p:cNvSpPr>
                          <a:spLocks noChangeShapeType="1"/>
                        </p:cNvSpPr>
                        <p:nvPr/>
                      </p:nvSpPr>
                      <p:spPr bwMode="auto">
                        <a:xfrm flipH="1" flipV="1">
                          <a:off x="5318" y="3192"/>
                          <a:ext cx="4" cy="9"/>
                        </a:xfrm>
                        <a:prstGeom prst="line">
                          <a:avLst/>
                        </a:prstGeom>
                        <a:noFill/>
                        <a:ln w="0">
                          <a:solidFill>
                            <a:schemeClr val="tx1"/>
                          </a:solidFill>
                          <a:round/>
                          <a:headEnd/>
                          <a:tailEnd/>
                        </a:ln>
                      </p:spPr>
                      <p:txBody>
                        <a:bodyPr/>
                        <a:lstStyle/>
                        <a:p>
                          <a:endParaRPr lang="en-US" sz="2133"/>
                        </a:p>
                      </p:txBody>
                    </p:sp>
                    <p:sp>
                      <p:nvSpPr>
                        <p:cNvPr id="66884" name="Line 738"/>
                        <p:cNvSpPr>
                          <a:spLocks noChangeShapeType="1"/>
                        </p:cNvSpPr>
                        <p:nvPr/>
                      </p:nvSpPr>
                      <p:spPr bwMode="auto">
                        <a:xfrm flipH="1" flipV="1">
                          <a:off x="5308" y="3184"/>
                          <a:ext cx="10" cy="8"/>
                        </a:xfrm>
                        <a:prstGeom prst="line">
                          <a:avLst/>
                        </a:prstGeom>
                        <a:noFill/>
                        <a:ln w="0">
                          <a:solidFill>
                            <a:schemeClr val="tx1"/>
                          </a:solidFill>
                          <a:round/>
                          <a:headEnd/>
                          <a:tailEnd/>
                        </a:ln>
                      </p:spPr>
                      <p:txBody>
                        <a:bodyPr/>
                        <a:lstStyle/>
                        <a:p>
                          <a:endParaRPr lang="en-US" sz="2133"/>
                        </a:p>
                      </p:txBody>
                    </p:sp>
                    <p:sp>
                      <p:nvSpPr>
                        <p:cNvPr id="66885" name="Line 739"/>
                        <p:cNvSpPr>
                          <a:spLocks noChangeShapeType="1"/>
                        </p:cNvSpPr>
                        <p:nvPr/>
                      </p:nvSpPr>
                      <p:spPr bwMode="auto">
                        <a:xfrm flipH="1" flipV="1">
                          <a:off x="5299" y="3179"/>
                          <a:ext cx="9" cy="5"/>
                        </a:xfrm>
                        <a:prstGeom prst="line">
                          <a:avLst/>
                        </a:prstGeom>
                        <a:noFill/>
                        <a:ln w="0">
                          <a:solidFill>
                            <a:schemeClr val="tx1"/>
                          </a:solidFill>
                          <a:round/>
                          <a:headEnd/>
                          <a:tailEnd/>
                        </a:ln>
                      </p:spPr>
                      <p:txBody>
                        <a:bodyPr/>
                        <a:lstStyle/>
                        <a:p>
                          <a:endParaRPr lang="en-US" sz="2133"/>
                        </a:p>
                      </p:txBody>
                    </p:sp>
                    <p:sp>
                      <p:nvSpPr>
                        <p:cNvPr id="66886" name="Line 740"/>
                        <p:cNvSpPr>
                          <a:spLocks noChangeShapeType="1"/>
                        </p:cNvSpPr>
                        <p:nvPr/>
                      </p:nvSpPr>
                      <p:spPr bwMode="auto">
                        <a:xfrm flipH="1">
                          <a:off x="5279" y="3179"/>
                          <a:ext cx="20" cy="1"/>
                        </a:xfrm>
                        <a:prstGeom prst="line">
                          <a:avLst/>
                        </a:prstGeom>
                        <a:noFill/>
                        <a:ln w="0">
                          <a:solidFill>
                            <a:schemeClr val="tx1"/>
                          </a:solidFill>
                          <a:round/>
                          <a:headEnd/>
                          <a:tailEnd/>
                        </a:ln>
                      </p:spPr>
                      <p:txBody>
                        <a:bodyPr/>
                        <a:lstStyle/>
                        <a:p>
                          <a:endParaRPr lang="en-US" sz="2133"/>
                        </a:p>
                      </p:txBody>
                    </p:sp>
                    <p:sp>
                      <p:nvSpPr>
                        <p:cNvPr id="66887" name="Line 741"/>
                        <p:cNvSpPr>
                          <a:spLocks noChangeShapeType="1"/>
                        </p:cNvSpPr>
                        <p:nvPr/>
                      </p:nvSpPr>
                      <p:spPr bwMode="auto">
                        <a:xfrm flipH="1">
                          <a:off x="5270" y="3179"/>
                          <a:ext cx="9" cy="5"/>
                        </a:xfrm>
                        <a:prstGeom prst="line">
                          <a:avLst/>
                        </a:prstGeom>
                        <a:noFill/>
                        <a:ln w="0">
                          <a:solidFill>
                            <a:schemeClr val="tx1"/>
                          </a:solidFill>
                          <a:round/>
                          <a:headEnd/>
                          <a:tailEnd/>
                        </a:ln>
                      </p:spPr>
                      <p:txBody>
                        <a:bodyPr/>
                        <a:lstStyle/>
                        <a:p>
                          <a:endParaRPr lang="en-US" sz="2133"/>
                        </a:p>
                      </p:txBody>
                    </p:sp>
                    <p:sp>
                      <p:nvSpPr>
                        <p:cNvPr id="66888" name="Line 742"/>
                        <p:cNvSpPr>
                          <a:spLocks noChangeShapeType="1"/>
                        </p:cNvSpPr>
                        <p:nvPr/>
                      </p:nvSpPr>
                      <p:spPr bwMode="auto">
                        <a:xfrm flipH="1">
                          <a:off x="5260" y="3184"/>
                          <a:ext cx="10" cy="8"/>
                        </a:xfrm>
                        <a:prstGeom prst="line">
                          <a:avLst/>
                        </a:prstGeom>
                        <a:noFill/>
                        <a:ln w="0">
                          <a:solidFill>
                            <a:schemeClr val="tx1"/>
                          </a:solidFill>
                          <a:round/>
                          <a:headEnd/>
                          <a:tailEnd/>
                        </a:ln>
                      </p:spPr>
                      <p:txBody>
                        <a:bodyPr/>
                        <a:lstStyle/>
                        <a:p>
                          <a:endParaRPr lang="en-US" sz="2133"/>
                        </a:p>
                      </p:txBody>
                    </p:sp>
                    <p:sp>
                      <p:nvSpPr>
                        <p:cNvPr id="66889" name="Line 743"/>
                        <p:cNvSpPr>
                          <a:spLocks noChangeShapeType="1"/>
                        </p:cNvSpPr>
                        <p:nvPr/>
                      </p:nvSpPr>
                      <p:spPr bwMode="auto">
                        <a:xfrm flipH="1">
                          <a:off x="5255" y="3192"/>
                          <a:ext cx="5" cy="9"/>
                        </a:xfrm>
                        <a:prstGeom prst="line">
                          <a:avLst/>
                        </a:prstGeom>
                        <a:noFill/>
                        <a:ln w="0">
                          <a:solidFill>
                            <a:schemeClr val="tx1"/>
                          </a:solidFill>
                          <a:round/>
                          <a:headEnd/>
                          <a:tailEnd/>
                        </a:ln>
                      </p:spPr>
                      <p:txBody>
                        <a:bodyPr/>
                        <a:lstStyle/>
                        <a:p>
                          <a:endParaRPr lang="en-US" sz="2133"/>
                        </a:p>
                      </p:txBody>
                    </p:sp>
                    <p:sp>
                      <p:nvSpPr>
                        <p:cNvPr id="66890" name="Line 744"/>
                        <p:cNvSpPr>
                          <a:spLocks noChangeShapeType="1"/>
                        </p:cNvSpPr>
                        <p:nvPr/>
                      </p:nvSpPr>
                      <p:spPr bwMode="auto">
                        <a:xfrm flipH="1">
                          <a:off x="5251" y="3201"/>
                          <a:ext cx="4" cy="12"/>
                        </a:xfrm>
                        <a:prstGeom prst="line">
                          <a:avLst/>
                        </a:prstGeom>
                        <a:noFill/>
                        <a:ln w="0">
                          <a:solidFill>
                            <a:schemeClr val="tx1"/>
                          </a:solidFill>
                          <a:round/>
                          <a:headEnd/>
                          <a:tailEnd/>
                        </a:ln>
                      </p:spPr>
                      <p:txBody>
                        <a:bodyPr/>
                        <a:lstStyle/>
                        <a:p>
                          <a:endParaRPr lang="en-US" sz="2133"/>
                        </a:p>
                      </p:txBody>
                    </p:sp>
                    <p:sp>
                      <p:nvSpPr>
                        <p:cNvPr id="66891" name="Line 745"/>
                        <p:cNvSpPr>
                          <a:spLocks noChangeShapeType="1"/>
                        </p:cNvSpPr>
                        <p:nvPr/>
                      </p:nvSpPr>
                      <p:spPr bwMode="auto">
                        <a:xfrm>
                          <a:off x="5251" y="3213"/>
                          <a:ext cx="1" cy="22"/>
                        </a:xfrm>
                        <a:prstGeom prst="line">
                          <a:avLst/>
                        </a:prstGeom>
                        <a:noFill/>
                        <a:ln w="0">
                          <a:solidFill>
                            <a:schemeClr val="tx1"/>
                          </a:solidFill>
                          <a:round/>
                          <a:headEnd/>
                          <a:tailEnd/>
                        </a:ln>
                      </p:spPr>
                      <p:txBody>
                        <a:bodyPr/>
                        <a:lstStyle/>
                        <a:p>
                          <a:endParaRPr lang="en-US" sz="2133"/>
                        </a:p>
                      </p:txBody>
                    </p:sp>
                    <p:sp>
                      <p:nvSpPr>
                        <p:cNvPr id="66892" name="Line 746"/>
                        <p:cNvSpPr>
                          <a:spLocks noChangeShapeType="1"/>
                        </p:cNvSpPr>
                        <p:nvPr/>
                      </p:nvSpPr>
                      <p:spPr bwMode="auto">
                        <a:xfrm>
                          <a:off x="5251" y="3235"/>
                          <a:ext cx="4" cy="12"/>
                        </a:xfrm>
                        <a:prstGeom prst="line">
                          <a:avLst/>
                        </a:prstGeom>
                        <a:noFill/>
                        <a:ln w="0">
                          <a:solidFill>
                            <a:schemeClr val="tx1"/>
                          </a:solidFill>
                          <a:round/>
                          <a:headEnd/>
                          <a:tailEnd/>
                        </a:ln>
                      </p:spPr>
                      <p:txBody>
                        <a:bodyPr/>
                        <a:lstStyle/>
                        <a:p>
                          <a:endParaRPr lang="en-US" sz="2133"/>
                        </a:p>
                      </p:txBody>
                    </p:sp>
                    <p:sp>
                      <p:nvSpPr>
                        <p:cNvPr id="66893" name="Line 747"/>
                        <p:cNvSpPr>
                          <a:spLocks noChangeShapeType="1"/>
                        </p:cNvSpPr>
                        <p:nvPr/>
                      </p:nvSpPr>
                      <p:spPr bwMode="auto">
                        <a:xfrm>
                          <a:off x="5255" y="3247"/>
                          <a:ext cx="5" cy="9"/>
                        </a:xfrm>
                        <a:prstGeom prst="line">
                          <a:avLst/>
                        </a:prstGeom>
                        <a:noFill/>
                        <a:ln w="0">
                          <a:solidFill>
                            <a:schemeClr val="tx1"/>
                          </a:solidFill>
                          <a:round/>
                          <a:headEnd/>
                          <a:tailEnd/>
                        </a:ln>
                      </p:spPr>
                      <p:txBody>
                        <a:bodyPr/>
                        <a:lstStyle/>
                        <a:p>
                          <a:endParaRPr lang="en-US" sz="2133"/>
                        </a:p>
                      </p:txBody>
                    </p:sp>
                    <p:sp>
                      <p:nvSpPr>
                        <p:cNvPr id="66894" name="Line 748"/>
                        <p:cNvSpPr>
                          <a:spLocks noChangeShapeType="1"/>
                        </p:cNvSpPr>
                        <p:nvPr/>
                      </p:nvSpPr>
                      <p:spPr bwMode="auto">
                        <a:xfrm>
                          <a:off x="5260" y="3256"/>
                          <a:ext cx="10" cy="8"/>
                        </a:xfrm>
                        <a:prstGeom prst="line">
                          <a:avLst/>
                        </a:prstGeom>
                        <a:noFill/>
                        <a:ln w="0">
                          <a:solidFill>
                            <a:schemeClr val="tx1"/>
                          </a:solidFill>
                          <a:round/>
                          <a:headEnd/>
                          <a:tailEnd/>
                        </a:ln>
                      </p:spPr>
                      <p:txBody>
                        <a:bodyPr/>
                        <a:lstStyle/>
                        <a:p>
                          <a:endParaRPr lang="en-US" sz="2133"/>
                        </a:p>
                      </p:txBody>
                    </p:sp>
                    <p:sp>
                      <p:nvSpPr>
                        <p:cNvPr id="66895" name="Line 749"/>
                        <p:cNvSpPr>
                          <a:spLocks noChangeShapeType="1"/>
                        </p:cNvSpPr>
                        <p:nvPr/>
                      </p:nvSpPr>
                      <p:spPr bwMode="auto">
                        <a:xfrm>
                          <a:off x="5270" y="3264"/>
                          <a:ext cx="9" cy="5"/>
                        </a:xfrm>
                        <a:prstGeom prst="line">
                          <a:avLst/>
                        </a:prstGeom>
                        <a:noFill/>
                        <a:ln w="0">
                          <a:solidFill>
                            <a:schemeClr val="tx1"/>
                          </a:solidFill>
                          <a:round/>
                          <a:headEnd/>
                          <a:tailEnd/>
                        </a:ln>
                      </p:spPr>
                      <p:txBody>
                        <a:bodyPr/>
                        <a:lstStyle/>
                        <a:p>
                          <a:endParaRPr lang="en-US" sz="2133"/>
                        </a:p>
                      </p:txBody>
                    </p:sp>
                    <p:sp>
                      <p:nvSpPr>
                        <p:cNvPr id="66896" name="Line 750"/>
                        <p:cNvSpPr>
                          <a:spLocks noChangeShapeType="1"/>
                        </p:cNvSpPr>
                        <p:nvPr/>
                      </p:nvSpPr>
                      <p:spPr bwMode="auto">
                        <a:xfrm>
                          <a:off x="5279" y="3269"/>
                          <a:ext cx="20" cy="1"/>
                        </a:xfrm>
                        <a:prstGeom prst="line">
                          <a:avLst/>
                        </a:prstGeom>
                        <a:noFill/>
                        <a:ln w="0">
                          <a:solidFill>
                            <a:schemeClr val="tx1"/>
                          </a:solidFill>
                          <a:round/>
                          <a:headEnd/>
                          <a:tailEnd/>
                        </a:ln>
                      </p:spPr>
                      <p:txBody>
                        <a:bodyPr/>
                        <a:lstStyle/>
                        <a:p>
                          <a:endParaRPr lang="en-US" sz="2133"/>
                        </a:p>
                      </p:txBody>
                    </p:sp>
                    <p:sp>
                      <p:nvSpPr>
                        <p:cNvPr id="66897" name="Line 751"/>
                        <p:cNvSpPr>
                          <a:spLocks noChangeShapeType="1"/>
                        </p:cNvSpPr>
                        <p:nvPr/>
                      </p:nvSpPr>
                      <p:spPr bwMode="auto">
                        <a:xfrm flipV="1">
                          <a:off x="5299" y="3264"/>
                          <a:ext cx="9" cy="5"/>
                        </a:xfrm>
                        <a:prstGeom prst="line">
                          <a:avLst/>
                        </a:prstGeom>
                        <a:noFill/>
                        <a:ln w="0">
                          <a:solidFill>
                            <a:schemeClr val="tx1"/>
                          </a:solidFill>
                          <a:round/>
                          <a:headEnd/>
                          <a:tailEnd/>
                        </a:ln>
                      </p:spPr>
                      <p:txBody>
                        <a:bodyPr/>
                        <a:lstStyle/>
                        <a:p>
                          <a:endParaRPr lang="en-US" sz="2133"/>
                        </a:p>
                      </p:txBody>
                    </p:sp>
                    <p:sp>
                      <p:nvSpPr>
                        <p:cNvPr id="66898" name="Line 752"/>
                        <p:cNvSpPr>
                          <a:spLocks noChangeShapeType="1"/>
                        </p:cNvSpPr>
                        <p:nvPr/>
                      </p:nvSpPr>
                      <p:spPr bwMode="auto">
                        <a:xfrm flipV="1">
                          <a:off x="5308" y="3256"/>
                          <a:ext cx="10" cy="8"/>
                        </a:xfrm>
                        <a:prstGeom prst="line">
                          <a:avLst/>
                        </a:prstGeom>
                        <a:noFill/>
                        <a:ln w="0">
                          <a:solidFill>
                            <a:schemeClr val="tx1"/>
                          </a:solidFill>
                          <a:round/>
                          <a:headEnd/>
                          <a:tailEnd/>
                        </a:ln>
                      </p:spPr>
                      <p:txBody>
                        <a:bodyPr/>
                        <a:lstStyle/>
                        <a:p>
                          <a:endParaRPr lang="en-US" sz="2133"/>
                        </a:p>
                      </p:txBody>
                    </p:sp>
                    <p:sp>
                      <p:nvSpPr>
                        <p:cNvPr id="66899" name="Line 753"/>
                        <p:cNvSpPr>
                          <a:spLocks noChangeShapeType="1"/>
                        </p:cNvSpPr>
                        <p:nvPr/>
                      </p:nvSpPr>
                      <p:spPr bwMode="auto">
                        <a:xfrm flipV="1">
                          <a:off x="5318" y="3247"/>
                          <a:ext cx="4" cy="9"/>
                        </a:xfrm>
                        <a:prstGeom prst="line">
                          <a:avLst/>
                        </a:prstGeom>
                        <a:noFill/>
                        <a:ln w="0">
                          <a:solidFill>
                            <a:schemeClr val="tx1"/>
                          </a:solidFill>
                          <a:round/>
                          <a:headEnd/>
                          <a:tailEnd/>
                        </a:ln>
                      </p:spPr>
                      <p:txBody>
                        <a:bodyPr/>
                        <a:lstStyle/>
                        <a:p>
                          <a:endParaRPr lang="en-US" sz="2133"/>
                        </a:p>
                      </p:txBody>
                    </p:sp>
                    <p:sp>
                      <p:nvSpPr>
                        <p:cNvPr id="66900" name="Line 754"/>
                        <p:cNvSpPr>
                          <a:spLocks noChangeShapeType="1"/>
                        </p:cNvSpPr>
                        <p:nvPr/>
                      </p:nvSpPr>
                      <p:spPr bwMode="auto">
                        <a:xfrm>
                          <a:off x="5356" y="3179"/>
                          <a:ext cx="1" cy="90"/>
                        </a:xfrm>
                        <a:prstGeom prst="line">
                          <a:avLst/>
                        </a:prstGeom>
                        <a:noFill/>
                        <a:ln w="0">
                          <a:solidFill>
                            <a:schemeClr val="tx1"/>
                          </a:solidFill>
                          <a:round/>
                          <a:headEnd/>
                          <a:tailEnd/>
                        </a:ln>
                      </p:spPr>
                      <p:txBody>
                        <a:bodyPr/>
                        <a:lstStyle/>
                        <a:p>
                          <a:endParaRPr lang="en-US" sz="2133"/>
                        </a:p>
                      </p:txBody>
                    </p:sp>
                    <p:sp>
                      <p:nvSpPr>
                        <p:cNvPr id="66901" name="Line 755"/>
                        <p:cNvSpPr>
                          <a:spLocks noChangeShapeType="1"/>
                        </p:cNvSpPr>
                        <p:nvPr/>
                      </p:nvSpPr>
                      <p:spPr bwMode="auto">
                        <a:xfrm>
                          <a:off x="5356" y="3179"/>
                          <a:ext cx="62" cy="1"/>
                        </a:xfrm>
                        <a:prstGeom prst="line">
                          <a:avLst/>
                        </a:prstGeom>
                        <a:noFill/>
                        <a:ln w="0">
                          <a:solidFill>
                            <a:schemeClr val="tx1"/>
                          </a:solidFill>
                          <a:round/>
                          <a:headEnd/>
                          <a:tailEnd/>
                        </a:ln>
                      </p:spPr>
                      <p:txBody>
                        <a:bodyPr/>
                        <a:lstStyle/>
                        <a:p>
                          <a:endParaRPr lang="en-US" sz="2133"/>
                        </a:p>
                      </p:txBody>
                    </p:sp>
                    <p:sp>
                      <p:nvSpPr>
                        <p:cNvPr id="66902" name="Line 756"/>
                        <p:cNvSpPr>
                          <a:spLocks noChangeShapeType="1"/>
                        </p:cNvSpPr>
                        <p:nvPr/>
                      </p:nvSpPr>
                      <p:spPr bwMode="auto">
                        <a:xfrm>
                          <a:off x="5356" y="3222"/>
                          <a:ext cx="38" cy="1"/>
                        </a:xfrm>
                        <a:prstGeom prst="line">
                          <a:avLst/>
                        </a:prstGeom>
                        <a:noFill/>
                        <a:ln w="0">
                          <a:solidFill>
                            <a:schemeClr val="tx1"/>
                          </a:solidFill>
                          <a:round/>
                          <a:headEnd/>
                          <a:tailEnd/>
                        </a:ln>
                      </p:spPr>
                      <p:txBody>
                        <a:bodyPr/>
                        <a:lstStyle/>
                        <a:p>
                          <a:endParaRPr lang="en-US" sz="2133"/>
                        </a:p>
                      </p:txBody>
                    </p:sp>
                    <p:sp>
                      <p:nvSpPr>
                        <p:cNvPr id="66903" name="Line 757"/>
                        <p:cNvSpPr>
                          <a:spLocks noChangeShapeType="1"/>
                        </p:cNvSpPr>
                        <p:nvPr/>
                      </p:nvSpPr>
                      <p:spPr bwMode="auto">
                        <a:xfrm>
                          <a:off x="5356" y="3269"/>
                          <a:ext cx="62" cy="1"/>
                        </a:xfrm>
                        <a:prstGeom prst="line">
                          <a:avLst/>
                        </a:prstGeom>
                        <a:noFill/>
                        <a:ln w="0">
                          <a:solidFill>
                            <a:schemeClr val="tx1"/>
                          </a:solidFill>
                          <a:round/>
                          <a:headEnd/>
                          <a:tailEnd/>
                        </a:ln>
                      </p:spPr>
                      <p:txBody>
                        <a:bodyPr/>
                        <a:lstStyle/>
                        <a:p>
                          <a:endParaRPr lang="en-US" sz="2133"/>
                        </a:p>
                      </p:txBody>
                    </p:sp>
                    <p:sp>
                      <p:nvSpPr>
                        <p:cNvPr id="66904" name="Line 758"/>
                        <p:cNvSpPr>
                          <a:spLocks noChangeShapeType="1"/>
                        </p:cNvSpPr>
                        <p:nvPr/>
                      </p:nvSpPr>
                      <p:spPr bwMode="auto">
                        <a:xfrm flipH="1" flipV="1">
                          <a:off x="5499" y="3184"/>
                          <a:ext cx="10" cy="8"/>
                        </a:xfrm>
                        <a:prstGeom prst="line">
                          <a:avLst/>
                        </a:prstGeom>
                        <a:noFill/>
                        <a:ln w="0">
                          <a:solidFill>
                            <a:schemeClr val="tx1"/>
                          </a:solidFill>
                          <a:round/>
                          <a:headEnd/>
                          <a:tailEnd/>
                        </a:ln>
                      </p:spPr>
                      <p:txBody>
                        <a:bodyPr/>
                        <a:lstStyle/>
                        <a:p>
                          <a:endParaRPr lang="en-US" sz="2133"/>
                        </a:p>
                      </p:txBody>
                    </p:sp>
                    <p:sp>
                      <p:nvSpPr>
                        <p:cNvPr id="66905" name="Line 759"/>
                        <p:cNvSpPr>
                          <a:spLocks noChangeShapeType="1"/>
                        </p:cNvSpPr>
                        <p:nvPr/>
                      </p:nvSpPr>
                      <p:spPr bwMode="auto">
                        <a:xfrm flipH="1" flipV="1">
                          <a:off x="5485" y="3179"/>
                          <a:ext cx="14" cy="5"/>
                        </a:xfrm>
                        <a:prstGeom prst="line">
                          <a:avLst/>
                        </a:prstGeom>
                        <a:noFill/>
                        <a:ln w="0">
                          <a:solidFill>
                            <a:schemeClr val="tx1"/>
                          </a:solidFill>
                          <a:round/>
                          <a:headEnd/>
                          <a:tailEnd/>
                        </a:ln>
                      </p:spPr>
                      <p:txBody>
                        <a:bodyPr/>
                        <a:lstStyle/>
                        <a:p>
                          <a:endParaRPr lang="en-US" sz="2133"/>
                        </a:p>
                      </p:txBody>
                    </p:sp>
                    <p:sp>
                      <p:nvSpPr>
                        <p:cNvPr id="66906" name="Line 760"/>
                        <p:cNvSpPr>
                          <a:spLocks noChangeShapeType="1"/>
                        </p:cNvSpPr>
                        <p:nvPr/>
                      </p:nvSpPr>
                      <p:spPr bwMode="auto">
                        <a:xfrm flipH="1">
                          <a:off x="5466" y="3179"/>
                          <a:ext cx="19" cy="1"/>
                        </a:xfrm>
                        <a:prstGeom prst="line">
                          <a:avLst/>
                        </a:prstGeom>
                        <a:noFill/>
                        <a:ln w="0">
                          <a:solidFill>
                            <a:schemeClr val="tx1"/>
                          </a:solidFill>
                          <a:round/>
                          <a:headEnd/>
                          <a:tailEnd/>
                        </a:ln>
                      </p:spPr>
                      <p:txBody>
                        <a:bodyPr/>
                        <a:lstStyle/>
                        <a:p>
                          <a:endParaRPr lang="en-US" sz="2133"/>
                        </a:p>
                      </p:txBody>
                    </p:sp>
                    <p:sp>
                      <p:nvSpPr>
                        <p:cNvPr id="66907" name="Line 761"/>
                        <p:cNvSpPr>
                          <a:spLocks noChangeShapeType="1"/>
                        </p:cNvSpPr>
                        <p:nvPr/>
                      </p:nvSpPr>
                      <p:spPr bwMode="auto">
                        <a:xfrm flipH="1">
                          <a:off x="5452" y="3179"/>
                          <a:ext cx="14" cy="5"/>
                        </a:xfrm>
                        <a:prstGeom prst="line">
                          <a:avLst/>
                        </a:prstGeom>
                        <a:noFill/>
                        <a:ln w="0">
                          <a:solidFill>
                            <a:schemeClr val="tx1"/>
                          </a:solidFill>
                          <a:round/>
                          <a:headEnd/>
                          <a:tailEnd/>
                        </a:ln>
                      </p:spPr>
                      <p:txBody>
                        <a:bodyPr/>
                        <a:lstStyle/>
                        <a:p>
                          <a:endParaRPr lang="en-US" sz="2133"/>
                        </a:p>
                      </p:txBody>
                    </p:sp>
                    <p:sp>
                      <p:nvSpPr>
                        <p:cNvPr id="66908" name="Line 762"/>
                        <p:cNvSpPr>
                          <a:spLocks noChangeShapeType="1"/>
                        </p:cNvSpPr>
                        <p:nvPr/>
                      </p:nvSpPr>
                      <p:spPr bwMode="auto">
                        <a:xfrm flipH="1">
                          <a:off x="5442" y="3184"/>
                          <a:ext cx="10" cy="8"/>
                        </a:xfrm>
                        <a:prstGeom prst="line">
                          <a:avLst/>
                        </a:prstGeom>
                        <a:noFill/>
                        <a:ln w="0">
                          <a:solidFill>
                            <a:schemeClr val="tx1"/>
                          </a:solidFill>
                          <a:round/>
                          <a:headEnd/>
                          <a:tailEnd/>
                        </a:ln>
                      </p:spPr>
                      <p:txBody>
                        <a:bodyPr/>
                        <a:lstStyle/>
                        <a:p>
                          <a:endParaRPr lang="en-US" sz="2133"/>
                        </a:p>
                      </p:txBody>
                    </p:sp>
                    <p:sp>
                      <p:nvSpPr>
                        <p:cNvPr id="66909" name="Line 763"/>
                        <p:cNvSpPr>
                          <a:spLocks noChangeShapeType="1"/>
                        </p:cNvSpPr>
                        <p:nvPr/>
                      </p:nvSpPr>
                      <p:spPr bwMode="auto">
                        <a:xfrm>
                          <a:off x="5442" y="3192"/>
                          <a:ext cx="1" cy="9"/>
                        </a:xfrm>
                        <a:prstGeom prst="line">
                          <a:avLst/>
                        </a:prstGeom>
                        <a:noFill/>
                        <a:ln w="0">
                          <a:solidFill>
                            <a:schemeClr val="tx1"/>
                          </a:solidFill>
                          <a:round/>
                          <a:headEnd/>
                          <a:tailEnd/>
                        </a:ln>
                      </p:spPr>
                      <p:txBody>
                        <a:bodyPr/>
                        <a:lstStyle/>
                        <a:p>
                          <a:endParaRPr lang="en-US" sz="2133"/>
                        </a:p>
                      </p:txBody>
                    </p:sp>
                    <p:sp>
                      <p:nvSpPr>
                        <p:cNvPr id="66910" name="Line 764"/>
                        <p:cNvSpPr>
                          <a:spLocks noChangeShapeType="1"/>
                        </p:cNvSpPr>
                        <p:nvPr/>
                      </p:nvSpPr>
                      <p:spPr bwMode="auto">
                        <a:xfrm>
                          <a:off x="5442" y="3201"/>
                          <a:ext cx="5" cy="8"/>
                        </a:xfrm>
                        <a:prstGeom prst="line">
                          <a:avLst/>
                        </a:prstGeom>
                        <a:noFill/>
                        <a:ln w="0">
                          <a:solidFill>
                            <a:schemeClr val="tx1"/>
                          </a:solidFill>
                          <a:round/>
                          <a:headEnd/>
                          <a:tailEnd/>
                        </a:ln>
                      </p:spPr>
                      <p:txBody>
                        <a:bodyPr/>
                        <a:lstStyle/>
                        <a:p>
                          <a:endParaRPr lang="en-US" sz="2133"/>
                        </a:p>
                      </p:txBody>
                    </p:sp>
                    <p:sp>
                      <p:nvSpPr>
                        <p:cNvPr id="66911" name="Line 765"/>
                        <p:cNvSpPr>
                          <a:spLocks noChangeShapeType="1"/>
                        </p:cNvSpPr>
                        <p:nvPr/>
                      </p:nvSpPr>
                      <p:spPr bwMode="auto">
                        <a:xfrm>
                          <a:off x="5447" y="3209"/>
                          <a:ext cx="5" cy="4"/>
                        </a:xfrm>
                        <a:prstGeom prst="line">
                          <a:avLst/>
                        </a:prstGeom>
                        <a:noFill/>
                        <a:ln w="0">
                          <a:solidFill>
                            <a:schemeClr val="tx1"/>
                          </a:solidFill>
                          <a:round/>
                          <a:headEnd/>
                          <a:tailEnd/>
                        </a:ln>
                      </p:spPr>
                      <p:txBody>
                        <a:bodyPr/>
                        <a:lstStyle/>
                        <a:p>
                          <a:endParaRPr lang="en-US" sz="2133"/>
                        </a:p>
                      </p:txBody>
                    </p:sp>
                    <p:sp>
                      <p:nvSpPr>
                        <p:cNvPr id="66912" name="Line 766"/>
                        <p:cNvSpPr>
                          <a:spLocks noChangeShapeType="1"/>
                        </p:cNvSpPr>
                        <p:nvPr/>
                      </p:nvSpPr>
                      <p:spPr bwMode="auto">
                        <a:xfrm>
                          <a:off x="5452" y="3213"/>
                          <a:ext cx="9" cy="5"/>
                        </a:xfrm>
                        <a:prstGeom prst="line">
                          <a:avLst/>
                        </a:prstGeom>
                        <a:noFill/>
                        <a:ln w="0">
                          <a:solidFill>
                            <a:schemeClr val="tx1"/>
                          </a:solidFill>
                          <a:round/>
                          <a:headEnd/>
                          <a:tailEnd/>
                        </a:ln>
                      </p:spPr>
                      <p:txBody>
                        <a:bodyPr/>
                        <a:lstStyle/>
                        <a:p>
                          <a:endParaRPr lang="en-US" sz="2133"/>
                        </a:p>
                      </p:txBody>
                    </p:sp>
                    <p:sp>
                      <p:nvSpPr>
                        <p:cNvPr id="66913" name="Line 767"/>
                        <p:cNvSpPr>
                          <a:spLocks noChangeShapeType="1"/>
                        </p:cNvSpPr>
                        <p:nvPr/>
                      </p:nvSpPr>
                      <p:spPr bwMode="auto">
                        <a:xfrm>
                          <a:off x="5461" y="3218"/>
                          <a:ext cx="29" cy="8"/>
                        </a:xfrm>
                        <a:prstGeom prst="line">
                          <a:avLst/>
                        </a:prstGeom>
                        <a:noFill/>
                        <a:ln w="0">
                          <a:solidFill>
                            <a:schemeClr val="tx1"/>
                          </a:solidFill>
                          <a:round/>
                          <a:headEnd/>
                          <a:tailEnd/>
                        </a:ln>
                      </p:spPr>
                      <p:txBody>
                        <a:bodyPr/>
                        <a:lstStyle/>
                        <a:p>
                          <a:endParaRPr lang="en-US" sz="2133"/>
                        </a:p>
                      </p:txBody>
                    </p:sp>
                    <p:sp>
                      <p:nvSpPr>
                        <p:cNvPr id="66914" name="Line 768"/>
                        <p:cNvSpPr>
                          <a:spLocks noChangeShapeType="1"/>
                        </p:cNvSpPr>
                        <p:nvPr/>
                      </p:nvSpPr>
                      <p:spPr bwMode="auto">
                        <a:xfrm>
                          <a:off x="5490" y="3226"/>
                          <a:ext cx="9" cy="5"/>
                        </a:xfrm>
                        <a:prstGeom prst="line">
                          <a:avLst/>
                        </a:prstGeom>
                        <a:noFill/>
                        <a:ln w="0">
                          <a:solidFill>
                            <a:schemeClr val="tx1"/>
                          </a:solidFill>
                          <a:round/>
                          <a:headEnd/>
                          <a:tailEnd/>
                        </a:ln>
                      </p:spPr>
                      <p:txBody>
                        <a:bodyPr/>
                        <a:lstStyle/>
                        <a:p>
                          <a:endParaRPr lang="en-US" sz="2133"/>
                        </a:p>
                      </p:txBody>
                    </p:sp>
                    <p:sp>
                      <p:nvSpPr>
                        <p:cNvPr id="66915" name="Line 769"/>
                        <p:cNvSpPr>
                          <a:spLocks noChangeShapeType="1"/>
                        </p:cNvSpPr>
                        <p:nvPr/>
                      </p:nvSpPr>
                      <p:spPr bwMode="auto">
                        <a:xfrm>
                          <a:off x="5499" y="3231"/>
                          <a:ext cx="5" cy="4"/>
                        </a:xfrm>
                        <a:prstGeom prst="line">
                          <a:avLst/>
                        </a:prstGeom>
                        <a:noFill/>
                        <a:ln w="0">
                          <a:solidFill>
                            <a:schemeClr val="tx1"/>
                          </a:solidFill>
                          <a:round/>
                          <a:headEnd/>
                          <a:tailEnd/>
                        </a:ln>
                      </p:spPr>
                      <p:txBody>
                        <a:bodyPr/>
                        <a:lstStyle/>
                        <a:p>
                          <a:endParaRPr lang="en-US" sz="2133"/>
                        </a:p>
                      </p:txBody>
                    </p:sp>
                    <p:sp>
                      <p:nvSpPr>
                        <p:cNvPr id="66916" name="Line 770"/>
                        <p:cNvSpPr>
                          <a:spLocks noChangeShapeType="1"/>
                        </p:cNvSpPr>
                        <p:nvPr/>
                      </p:nvSpPr>
                      <p:spPr bwMode="auto">
                        <a:xfrm>
                          <a:off x="5504" y="3235"/>
                          <a:ext cx="5" cy="8"/>
                        </a:xfrm>
                        <a:prstGeom prst="line">
                          <a:avLst/>
                        </a:prstGeom>
                        <a:noFill/>
                        <a:ln w="0">
                          <a:solidFill>
                            <a:schemeClr val="tx1"/>
                          </a:solidFill>
                          <a:round/>
                          <a:headEnd/>
                          <a:tailEnd/>
                        </a:ln>
                      </p:spPr>
                      <p:txBody>
                        <a:bodyPr/>
                        <a:lstStyle/>
                        <a:p>
                          <a:endParaRPr lang="en-US" sz="2133"/>
                        </a:p>
                      </p:txBody>
                    </p:sp>
                    <p:sp>
                      <p:nvSpPr>
                        <p:cNvPr id="66917" name="Line 771"/>
                        <p:cNvSpPr>
                          <a:spLocks noChangeShapeType="1"/>
                        </p:cNvSpPr>
                        <p:nvPr/>
                      </p:nvSpPr>
                      <p:spPr bwMode="auto">
                        <a:xfrm>
                          <a:off x="5509" y="3243"/>
                          <a:ext cx="1" cy="13"/>
                        </a:xfrm>
                        <a:prstGeom prst="line">
                          <a:avLst/>
                        </a:prstGeom>
                        <a:noFill/>
                        <a:ln w="0">
                          <a:solidFill>
                            <a:schemeClr val="tx1"/>
                          </a:solidFill>
                          <a:round/>
                          <a:headEnd/>
                          <a:tailEnd/>
                        </a:ln>
                      </p:spPr>
                      <p:txBody>
                        <a:bodyPr/>
                        <a:lstStyle/>
                        <a:p>
                          <a:endParaRPr lang="en-US" sz="2133"/>
                        </a:p>
                      </p:txBody>
                    </p:sp>
                    <p:sp>
                      <p:nvSpPr>
                        <p:cNvPr id="66918" name="Line 772"/>
                        <p:cNvSpPr>
                          <a:spLocks noChangeShapeType="1"/>
                        </p:cNvSpPr>
                        <p:nvPr/>
                      </p:nvSpPr>
                      <p:spPr bwMode="auto">
                        <a:xfrm flipH="1">
                          <a:off x="5499" y="3256"/>
                          <a:ext cx="10" cy="8"/>
                        </a:xfrm>
                        <a:prstGeom prst="line">
                          <a:avLst/>
                        </a:prstGeom>
                        <a:noFill/>
                        <a:ln w="0">
                          <a:solidFill>
                            <a:schemeClr val="tx1"/>
                          </a:solidFill>
                          <a:round/>
                          <a:headEnd/>
                          <a:tailEnd/>
                        </a:ln>
                      </p:spPr>
                      <p:txBody>
                        <a:bodyPr/>
                        <a:lstStyle/>
                        <a:p>
                          <a:endParaRPr lang="en-US" sz="2133"/>
                        </a:p>
                      </p:txBody>
                    </p:sp>
                    <p:sp>
                      <p:nvSpPr>
                        <p:cNvPr id="66919" name="Line 773"/>
                        <p:cNvSpPr>
                          <a:spLocks noChangeShapeType="1"/>
                        </p:cNvSpPr>
                        <p:nvPr/>
                      </p:nvSpPr>
                      <p:spPr bwMode="auto">
                        <a:xfrm flipH="1">
                          <a:off x="5485" y="3264"/>
                          <a:ext cx="14" cy="5"/>
                        </a:xfrm>
                        <a:prstGeom prst="line">
                          <a:avLst/>
                        </a:prstGeom>
                        <a:noFill/>
                        <a:ln w="0">
                          <a:solidFill>
                            <a:schemeClr val="tx1"/>
                          </a:solidFill>
                          <a:round/>
                          <a:headEnd/>
                          <a:tailEnd/>
                        </a:ln>
                      </p:spPr>
                      <p:txBody>
                        <a:bodyPr/>
                        <a:lstStyle/>
                        <a:p>
                          <a:endParaRPr lang="en-US" sz="2133"/>
                        </a:p>
                      </p:txBody>
                    </p:sp>
                    <p:sp>
                      <p:nvSpPr>
                        <p:cNvPr id="66920" name="Line 774"/>
                        <p:cNvSpPr>
                          <a:spLocks noChangeShapeType="1"/>
                        </p:cNvSpPr>
                        <p:nvPr/>
                      </p:nvSpPr>
                      <p:spPr bwMode="auto">
                        <a:xfrm flipH="1">
                          <a:off x="5466" y="3269"/>
                          <a:ext cx="19" cy="1"/>
                        </a:xfrm>
                        <a:prstGeom prst="line">
                          <a:avLst/>
                        </a:prstGeom>
                        <a:noFill/>
                        <a:ln w="0">
                          <a:solidFill>
                            <a:schemeClr val="tx1"/>
                          </a:solidFill>
                          <a:round/>
                          <a:headEnd/>
                          <a:tailEnd/>
                        </a:ln>
                      </p:spPr>
                      <p:txBody>
                        <a:bodyPr/>
                        <a:lstStyle/>
                        <a:p>
                          <a:endParaRPr lang="en-US" sz="2133"/>
                        </a:p>
                      </p:txBody>
                    </p:sp>
                    <p:sp>
                      <p:nvSpPr>
                        <p:cNvPr id="66921" name="Line 775"/>
                        <p:cNvSpPr>
                          <a:spLocks noChangeShapeType="1"/>
                        </p:cNvSpPr>
                        <p:nvPr/>
                      </p:nvSpPr>
                      <p:spPr bwMode="auto">
                        <a:xfrm flipH="1" flipV="1">
                          <a:off x="5452" y="3264"/>
                          <a:ext cx="14" cy="5"/>
                        </a:xfrm>
                        <a:prstGeom prst="line">
                          <a:avLst/>
                        </a:prstGeom>
                        <a:noFill/>
                        <a:ln w="0">
                          <a:solidFill>
                            <a:schemeClr val="tx1"/>
                          </a:solidFill>
                          <a:round/>
                          <a:headEnd/>
                          <a:tailEnd/>
                        </a:ln>
                      </p:spPr>
                      <p:txBody>
                        <a:bodyPr/>
                        <a:lstStyle/>
                        <a:p>
                          <a:endParaRPr lang="en-US" sz="2133"/>
                        </a:p>
                      </p:txBody>
                    </p:sp>
                    <p:sp>
                      <p:nvSpPr>
                        <p:cNvPr id="66922" name="Line 776"/>
                        <p:cNvSpPr>
                          <a:spLocks noChangeShapeType="1"/>
                        </p:cNvSpPr>
                        <p:nvPr/>
                      </p:nvSpPr>
                      <p:spPr bwMode="auto">
                        <a:xfrm flipH="1" flipV="1">
                          <a:off x="5442" y="3256"/>
                          <a:ext cx="10" cy="8"/>
                        </a:xfrm>
                        <a:prstGeom prst="line">
                          <a:avLst/>
                        </a:prstGeom>
                        <a:noFill/>
                        <a:ln w="0">
                          <a:solidFill>
                            <a:schemeClr val="tx1"/>
                          </a:solidFill>
                          <a:round/>
                          <a:headEnd/>
                          <a:tailEnd/>
                        </a:ln>
                      </p:spPr>
                      <p:txBody>
                        <a:bodyPr/>
                        <a:lstStyle/>
                        <a:p>
                          <a:endParaRPr lang="en-US" sz="2133"/>
                        </a:p>
                      </p:txBody>
                    </p:sp>
                    <p:sp>
                      <p:nvSpPr>
                        <p:cNvPr id="66923" name="Line 777"/>
                        <p:cNvSpPr>
                          <a:spLocks noChangeShapeType="1"/>
                        </p:cNvSpPr>
                        <p:nvPr/>
                      </p:nvSpPr>
                      <p:spPr bwMode="auto">
                        <a:xfrm flipH="1" flipV="1">
                          <a:off x="5595" y="3184"/>
                          <a:ext cx="9" cy="8"/>
                        </a:xfrm>
                        <a:prstGeom prst="line">
                          <a:avLst/>
                        </a:prstGeom>
                        <a:noFill/>
                        <a:ln w="0">
                          <a:solidFill>
                            <a:schemeClr val="tx1"/>
                          </a:solidFill>
                          <a:round/>
                          <a:headEnd/>
                          <a:tailEnd/>
                        </a:ln>
                      </p:spPr>
                      <p:txBody>
                        <a:bodyPr/>
                        <a:lstStyle/>
                        <a:p>
                          <a:endParaRPr lang="en-US" sz="2133"/>
                        </a:p>
                      </p:txBody>
                    </p:sp>
                    <p:sp>
                      <p:nvSpPr>
                        <p:cNvPr id="66924" name="Line 778"/>
                        <p:cNvSpPr>
                          <a:spLocks noChangeShapeType="1"/>
                        </p:cNvSpPr>
                        <p:nvPr/>
                      </p:nvSpPr>
                      <p:spPr bwMode="auto">
                        <a:xfrm flipH="1" flipV="1">
                          <a:off x="5581" y="3179"/>
                          <a:ext cx="14" cy="5"/>
                        </a:xfrm>
                        <a:prstGeom prst="line">
                          <a:avLst/>
                        </a:prstGeom>
                        <a:noFill/>
                        <a:ln w="0">
                          <a:solidFill>
                            <a:schemeClr val="tx1"/>
                          </a:solidFill>
                          <a:round/>
                          <a:headEnd/>
                          <a:tailEnd/>
                        </a:ln>
                      </p:spPr>
                      <p:txBody>
                        <a:bodyPr/>
                        <a:lstStyle/>
                        <a:p>
                          <a:endParaRPr lang="en-US" sz="2133"/>
                        </a:p>
                      </p:txBody>
                    </p:sp>
                    <p:sp>
                      <p:nvSpPr>
                        <p:cNvPr id="66925" name="Line 779"/>
                        <p:cNvSpPr>
                          <a:spLocks noChangeShapeType="1"/>
                        </p:cNvSpPr>
                        <p:nvPr/>
                      </p:nvSpPr>
                      <p:spPr bwMode="auto">
                        <a:xfrm flipH="1">
                          <a:off x="5562" y="3179"/>
                          <a:ext cx="19" cy="1"/>
                        </a:xfrm>
                        <a:prstGeom prst="line">
                          <a:avLst/>
                        </a:prstGeom>
                        <a:noFill/>
                        <a:ln w="0">
                          <a:solidFill>
                            <a:schemeClr val="tx1"/>
                          </a:solidFill>
                          <a:round/>
                          <a:headEnd/>
                          <a:tailEnd/>
                        </a:ln>
                      </p:spPr>
                      <p:txBody>
                        <a:bodyPr/>
                        <a:lstStyle/>
                        <a:p>
                          <a:endParaRPr lang="en-US" sz="2133"/>
                        </a:p>
                      </p:txBody>
                    </p:sp>
                    <p:sp>
                      <p:nvSpPr>
                        <p:cNvPr id="66926" name="Line 780"/>
                        <p:cNvSpPr>
                          <a:spLocks noChangeShapeType="1"/>
                        </p:cNvSpPr>
                        <p:nvPr/>
                      </p:nvSpPr>
                      <p:spPr bwMode="auto">
                        <a:xfrm flipH="1">
                          <a:off x="5547" y="3179"/>
                          <a:ext cx="15" cy="5"/>
                        </a:xfrm>
                        <a:prstGeom prst="line">
                          <a:avLst/>
                        </a:prstGeom>
                        <a:noFill/>
                        <a:ln w="0">
                          <a:solidFill>
                            <a:schemeClr val="tx1"/>
                          </a:solidFill>
                          <a:round/>
                          <a:headEnd/>
                          <a:tailEnd/>
                        </a:ln>
                      </p:spPr>
                      <p:txBody>
                        <a:bodyPr/>
                        <a:lstStyle/>
                        <a:p>
                          <a:endParaRPr lang="en-US" sz="2133"/>
                        </a:p>
                      </p:txBody>
                    </p:sp>
                    <p:sp>
                      <p:nvSpPr>
                        <p:cNvPr id="66927" name="Line 781"/>
                        <p:cNvSpPr>
                          <a:spLocks noChangeShapeType="1"/>
                        </p:cNvSpPr>
                        <p:nvPr/>
                      </p:nvSpPr>
                      <p:spPr bwMode="auto">
                        <a:xfrm flipH="1">
                          <a:off x="5538" y="3184"/>
                          <a:ext cx="9" cy="8"/>
                        </a:xfrm>
                        <a:prstGeom prst="line">
                          <a:avLst/>
                        </a:prstGeom>
                        <a:noFill/>
                        <a:ln w="0">
                          <a:solidFill>
                            <a:schemeClr val="tx1"/>
                          </a:solidFill>
                          <a:round/>
                          <a:headEnd/>
                          <a:tailEnd/>
                        </a:ln>
                      </p:spPr>
                      <p:txBody>
                        <a:bodyPr/>
                        <a:lstStyle/>
                        <a:p>
                          <a:endParaRPr lang="en-US" sz="2133"/>
                        </a:p>
                      </p:txBody>
                    </p:sp>
                    <p:sp>
                      <p:nvSpPr>
                        <p:cNvPr id="66928" name="Line 782"/>
                        <p:cNvSpPr>
                          <a:spLocks noChangeShapeType="1"/>
                        </p:cNvSpPr>
                        <p:nvPr/>
                      </p:nvSpPr>
                      <p:spPr bwMode="auto">
                        <a:xfrm>
                          <a:off x="5538" y="3192"/>
                          <a:ext cx="1" cy="9"/>
                        </a:xfrm>
                        <a:prstGeom prst="line">
                          <a:avLst/>
                        </a:prstGeom>
                        <a:noFill/>
                        <a:ln w="0">
                          <a:solidFill>
                            <a:schemeClr val="tx1"/>
                          </a:solidFill>
                          <a:round/>
                          <a:headEnd/>
                          <a:tailEnd/>
                        </a:ln>
                      </p:spPr>
                      <p:txBody>
                        <a:bodyPr/>
                        <a:lstStyle/>
                        <a:p>
                          <a:endParaRPr lang="en-US" sz="2133"/>
                        </a:p>
                      </p:txBody>
                    </p:sp>
                    <p:sp>
                      <p:nvSpPr>
                        <p:cNvPr id="66929" name="Line 783"/>
                        <p:cNvSpPr>
                          <a:spLocks noChangeShapeType="1"/>
                        </p:cNvSpPr>
                        <p:nvPr/>
                      </p:nvSpPr>
                      <p:spPr bwMode="auto">
                        <a:xfrm>
                          <a:off x="5538" y="3201"/>
                          <a:ext cx="4" cy="8"/>
                        </a:xfrm>
                        <a:prstGeom prst="line">
                          <a:avLst/>
                        </a:prstGeom>
                        <a:noFill/>
                        <a:ln w="0">
                          <a:solidFill>
                            <a:schemeClr val="tx1"/>
                          </a:solidFill>
                          <a:round/>
                          <a:headEnd/>
                          <a:tailEnd/>
                        </a:ln>
                      </p:spPr>
                      <p:txBody>
                        <a:bodyPr/>
                        <a:lstStyle/>
                        <a:p>
                          <a:endParaRPr lang="en-US" sz="2133"/>
                        </a:p>
                      </p:txBody>
                    </p:sp>
                    <p:sp>
                      <p:nvSpPr>
                        <p:cNvPr id="66930" name="Line 784"/>
                        <p:cNvSpPr>
                          <a:spLocks noChangeShapeType="1"/>
                        </p:cNvSpPr>
                        <p:nvPr/>
                      </p:nvSpPr>
                      <p:spPr bwMode="auto">
                        <a:xfrm>
                          <a:off x="5542" y="3209"/>
                          <a:ext cx="5" cy="4"/>
                        </a:xfrm>
                        <a:prstGeom prst="line">
                          <a:avLst/>
                        </a:prstGeom>
                        <a:noFill/>
                        <a:ln w="0">
                          <a:solidFill>
                            <a:schemeClr val="tx1"/>
                          </a:solidFill>
                          <a:round/>
                          <a:headEnd/>
                          <a:tailEnd/>
                        </a:ln>
                      </p:spPr>
                      <p:txBody>
                        <a:bodyPr/>
                        <a:lstStyle/>
                        <a:p>
                          <a:endParaRPr lang="en-US" sz="2133"/>
                        </a:p>
                      </p:txBody>
                    </p:sp>
                    <p:sp>
                      <p:nvSpPr>
                        <p:cNvPr id="66931" name="Line 785"/>
                        <p:cNvSpPr>
                          <a:spLocks noChangeShapeType="1"/>
                        </p:cNvSpPr>
                        <p:nvPr/>
                      </p:nvSpPr>
                      <p:spPr bwMode="auto">
                        <a:xfrm>
                          <a:off x="5547" y="3213"/>
                          <a:ext cx="10" cy="5"/>
                        </a:xfrm>
                        <a:prstGeom prst="line">
                          <a:avLst/>
                        </a:prstGeom>
                        <a:noFill/>
                        <a:ln w="0">
                          <a:solidFill>
                            <a:schemeClr val="tx1"/>
                          </a:solidFill>
                          <a:round/>
                          <a:headEnd/>
                          <a:tailEnd/>
                        </a:ln>
                      </p:spPr>
                      <p:txBody>
                        <a:bodyPr/>
                        <a:lstStyle/>
                        <a:p>
                          <a:endParaRPr lang="en-US" sz="2133"/>
                        </a:p>
                      </p:txBody>
                    </p:sp>
                    <p:sp>
                      <p:nvSpPr>
                        <p:cNvPr id="66932" name="Line 786"/>
                        <p:cNvSpPr>
                          <a:spLocks noChangeShapeType="1"/>
                        </p:cNvSpPr>
                        <p:nvPr/>
                      </p:nvSpPr>
                      <p:spPr bwMode="auto">
                        <a:xfrm>
                          <a:off x="5557" y="3218"/>
                          <a:ext cx="28" cy="8"/>
                        </a:xfrm>
                        <a:prstGeom prst="line">
                          <a:avLst/>
                        </a:prstGeom>
                        <a:noFill/>
                        <a:ln w="0">
                          <a:solidFill>
                            <a:schemeClr val="tx1"/>
                          </a:solidFill>
                          <a:round/>
                          <a:headEnd/>
                          <a:tailEnd/>
                        </a:ln>
                      </p:spPr>
                      <p:txBody>
                        <a:bodyPr/>
                        <a:lstStyle/>
                        <a:p>
                          <a:endParaRPr lang="en-US" sz="2133"/>
                        </a:p>
                      </p:txBody>
                    </p:sp>
                    <p:sp>
                      <p:nvSpPr>
                        <p:cNvPr id="66933" name="Line 787"/>
                        <p:cNvSpPr>
                          <a:spLocks noChangeShapeType="1"/>
                        </p:cNvSpPr>
                        <p:nvPr/>
                      </p:nvSpPr>
                      <p:spPr bwMode="auto">
                        <a:xfrm>
                          <a:off x="5585" y="3226"/>
                          <a:ext cx="10" cy="5"/>
                        </a:xfrm>
                        <a:prstGeom prst="line">
                          <a:avLst/>
                        </a:prstGeom>
                        <a:noFill/>
                        <a:ln w="0">
                          <a:solidFill>
                            <a:schemeClr val="tx1"/>
                          </a:solidFill>
                          <a:round/>
                          <a:headEnd/>
                          <a:tailEnd/>
                        </a:ln>
                      </p:spPr>
                      <p:txBody>
                        <a:bodyPr/>
                        <a:lstStyle/>
                        <a:p>
                          <a:endParaRPr lang="en-US" sz="2133"/>
                        </a:p>
                      </p:txBody>
                    </p:sp>
                    <p:sp>
                      <p:nvSpPr>
                        <p:cNvPr id="66934" name="Line 788"/>
                        <p:cNvSpPr>
                          <a:spLocks noChangeShapeType="1"/>
                        </p:cNvSpPr>
                        <p:nvPr/>
                      </p:nvSpPr>
                      <p:spPr bwMode="auto">
                        <a:xfrm>
                          <a:off x="5595" y="3231"/>
                          <a:ext cx="5" cy="4"/>
                        </a:xfrm>
                        <a:prstGeom prst="line">
                          <a:avLst/>
                        </a:prstGeom>
                        <a:noFill/>
                        <a:ln w="0">
                          <a:solidFill>
                            <a:schemeClr val="tx1"/>
                          </a:solidFill>
                          <a:round/>
                          <a:headEnd/>
                          <a:tailEnd/>
                        </a:ln>
                      </p:spPr>
                      <p:txBody>
                        <a:bodyPr/>
                        <a:lstStyle/>
                        <a:p>
                          <a:endParaRPr lang="en-US" sz="2133"/>
                        </a:p>
                      </p:txBody>
                    </p:sp>
                    <p:sp>
                      <p:nvSpPr>
                        <p:cNvPr id="66935" name="Line 789"/>
                        <p:cNvSpPr>
                          <a:spLocks noChangeShapeType="1"/>
                        </p:cNvSpPr>
                        <p:nvPr/>
                      </p:nvSpPr>
                      <p:spPr bwMode="auto">
                        <a:xfrm>
                          <a:off x="5600" y="3235"/>
                          <a:ext cx="4" cy="8"/>
                        </a:xfrm>
                        <a:prstGeom prst="line">
                          <a:avLst/>
                        </a:prstGeom>
                        <a:noFill/>
                        <a:ln w="0">
                          <a:solidFill>
                            <a:schemeClr val="tx1"/>
                          </a:solidFill>
                          <a:round/>
                          <a:headEnd/>
                          <a:tailEnd/>
                        </a:ln>
                      </p:spPr>
                      <p:txBody>
                        <a:bodyPr/>
                        <a:lstStyle/>
                        <a:p>
                          <a:endParaRPr lang="en-US" sz="2133"/>
                        </a:p>
                      </p:txBody>
                    </p:sp>
                    <p:sp>
                      <p:nvSpPr>
                        <p:cNvPr id="66936" name="Line 790"/>
                        <p:cNvSpPr>
                          <a:spLocks noChangeShapeType="1"/>
                        </p:cNvSpPr>
                        <p:nvPr/>
                      </p:nvSpPr>
                      <p:spPr bwMode="auto">
                        <a:xfrm>
                          <a:off x="5604" y="3243"/>
                          <a:ext cx="1" cy="13"/>
                        </a:xfrm>
                        <a:prstGeom prst="line">
                          <a:avLst/>
                        </a:prstGeom>
                        <a:noFill/>
                        <a:ln w="0">
                          <a:solidFill>
                            <a:schemeClr val="tx1"/>
                          </a:solidFill>
                          <a:round/>
                          <a:headEnd/>
                          <a:tailEnd/>
                        </a:ln>
                      </p:spPr>
                      <p:txBody>
                        <a:bodyPr/>
                        <a:lstStyle/>
                        <a:p>
                          <a:endParaRPr lang="en-US" sz="2133"/>
                        </a:p>
                      </p:txBody>
                    </p:sp>
                    <p:sp>
                      <p:nvSpPr>
                        <p:cNvPr id="66937" name="Line 791"/>
                        <p:cNvSpPr>
                          <a:spLocks noChangeShapeType="1"/>
                        </p:cNvSpPr>
                        <p:nvPr/>
                      </p:nvSpPr>
                      <p:spPr bwMode="auto">
                        <a:xfrm flipH="1">
                          <a:off x="5595" y="3256"/>
                          <a:ext cx="9" cy="8"/>
                        </a:xfrm>
                        <a:prstGeom prst="line">
                          <a:avLst/>
                        </a:prstGeom>
                        <a:noFill/>
                        <a:ln w="0">
                          <a:solidFill>
                            <a:schemeClr val="tx1"/>
                          </a:solidFill>
                          <a:round/>
                          <a:headEnd/>
                          <a:tailEnd/>
                        </a:ln>
                      </p:spPr>
                      <p:txBody>
                        <a:bodyPr/>
                        <a:lstStyle/>
                        <a:p>
                          <a:endParaRPr lang="en-US" sz="2133"/>
                        </a:p>
                      </p:txBody>
                    </p:sp>
                    <p:sp>
                      <p:nvSpPr>
                        <p:cNvPr id="66938" name="Line 792"/>
                        <p:cNvSpPr>
                          <a:spLocks noChangeShapeType="1"/>
                        </p:cNvSpPr>
                        <p:nvPr/>
                      </p:nvSpPr>
                      <p:spPr bwMode="auto">
                        <a:xfrm flipH="1">
                          <a:off x="5581" y="3264"/>
                          <a:ext cx="14" cy="5"/>
                        </a:xfrm>
                        <a:prstGeom prst="line">
                          <a:avLst/>
                        </a:prstGeom>
                        <a:noFill/>
                        <a:ln w="0">
                          <a:solidFill>
                            <a:schemeClr val="tx1"/>
                          </a:solidFill>
                          <a:round/>
                          <a:headEnd/>
                          <a:tailEnd/>
                        </a:ln>
                      </p:spPr>
                      <p:txBody>
                        <a:bodyPr/>
                        <a:lstStyle/>
                        <a:p>
                          <a:endParaRPr lang="en-US" sz="2133"/>
                        </a:p>
                      </p:txBody>
                    </p:sp>
                    <p:sp>
                      <p:nvSpPr>
                        <p:cNvPr id="66939" name="Line 793"/>
                        <p:cNvSpPr>
                          <a:spLocks noChangeShapeType="1"/>
                        </p:cNvSpPr>
                        <p:nvPr/>
                      </p:nvSpPr>
                      <p:spPr bwMode="auto">
                        <a:xfrm flipH="1">
                          <a:off x="5562" y="3269"/>
                          <a:ext cx="19" cy="1"/>
                        </a:xfrm>
                        <a:prstGeom prst="line">
                          <a:avLst/>
                        </a:prstGeom>
                        <a:noFill/>
                        <a:ln w="0">
                          <a:solidFill>
                            <a:schemeClr val="tx1"/>
                          </a:solidFill>
                          <a:round/>
                          <a:headEnd/>
                          <a:tailEnd/>
                        </a:ln>
                      </p:spPr>
                      <p:txBody>
                        <a:bodyPr/>
                        <a:lstStyle/>
                        <a:p>
                          <a:endParaRPr lang="en-US" sz="2133"/>
                        </a:p>
                      </p:txBody>
                    </p:sp>
                    <p:sp>
                      <p:nvSpPr>
                        <p:cNvPr id="66940" name="Line 794"/>
                        <p:cNvSpPr>
                          <a:spLocks noChangeShapeType="1"/>
                        </p:cNvSpPr>
                        <p:nvPr/>
                      </p:nvSpPr>
                      <p:spPr bwMode="auto">
                        <a:xfrm flipH="1" flipV="1">
                          <a:off x="5547" y="3264"/>
                          <a:ext cx="15" cy="5"/>
                        </a:xfrm>
                        <a:prstGeom prst="line">
                          <a:avLst/>
                        </a:prstGeom>
                        <a:noFill/>
                        <a:ln w="0">
                          <a:solidFill>
                            <a:schemeClr val="tx1"/>
                          </a:solidFill>
                          <a:round/>
                          <a:headEnd/>
                          <a:tailEnd/>
                        </a:ln>
                      </p:spPr>
                      <p:txBody>
                        <a:bodyPr/>
                        <a:lstStyle/>
                        <a:p>
                          <a:endParaRPr lang="en-US" sz="2133"/>
                        </a:p>
                      </p:txBody>
                    </p:sp>
                    <p:sp>
                      <p:nvSpPr>
                        <p:cNvPr id="66941" name="Line 795"/>
                        <p:cNvSpPr>
                          <a:spLocks noChangeShapeType="1"/>
                        </p:cNvSpPr>
                        <p:nvPr/>
                      </p:nvSpPr>
                      <p:spPr bwMode="auto">
                        <a:xfrm flipH="1" flipV="1">
                          <a:off x="5538" y="3256"/>
                          <a:ext cx="9" cy="8"/>
                        </a:xfrm>
                        <a:prstGeom prst="line">
                          <a:avLst/>
                        </a:prstGeom>
                        <a:noFill/>
                        <a:ln w="0">
                          <a:solidFill>
                            <a:schemeClr val="tx1"/>
                          </a:solidFill>
                          <a:round/>
                          <a:headEnd/>
                          <a:tailEnd/>
                        </a:ln>
                      </p:spPr>
                      <p:txBody>
                        <a:bodyPr/>
                        <a:lstStyle/>
                        <a:p>
                          <a:endParaRPr lang="en-US" sz="2133"/>
                        </a:p>
                      </p:txBody>
                    </p:sp>
                    <p:sp>
                      <p:nvSpPr>
                        <p:cNvPr id="66942" name="Line 796"/>
                        <p:cNvSpPr>
                          <a:spLocks noChangeShapeType="1"/>
                        </p:cNvSpPr>
                        <p:nvPr/>
                      </p:nvSpPr>
                      <p:spPr bwMode="auto">
                        <a:xfrm>
                          <a:off x="5738" y="3179"/>
                          <a:ext cx="1" cy="90"/>
                        </a:xfrm>
                        <a:prstGeom prst="line">
                          <a:avLst/>
                        </a:prstGeom>
                        <a:noFill/>
                        <a:ln w="0">
                          <a:solidFill>
                            <a:schemeClr val="tx1"/>
                          </a:solidFill>
                          <a:round/>
                          <a:headEnd/>
                          <a:tailEnd/>
                        </a:ln>
                      </p:spPr>
                      <p:txBody>
                        <a:bodyPr/>
                        <a:lstStyle/>
                        <a:p>
                          <a:endParaRPr lang="en-US" sz="2133"/>
                        </a:p>
                      </p:txBody>
                    </p:sp>
                    <p:sp>
                      <p:nvSpPr>
                        <p:cNvPr id="66943" name="Line 797"/>
                        <p:cNvSpPr>
                          <a:spLocks noChangeShapeType="1"/>
                        </p:cNvSpPr>
                        <p:nvPr/>
                      </p:nvSpPr>
                      <p:spPr bwMode="auto">
                        <a:xfrm>
                          <a:off x="5805" y="3179"/>
                          <a:ext cx="1" cy="90"/>
                        </a:xfrm>
                        <a:prstGeom prst="line">
                          <a:avLst/>
                        </a:prstGeom>
                        <a:noFill/>
                        <a:ln w="0">
                          <a:solidFill>
                            <a:schemeClr val="tx1"/>
                          </a:solidFill>
                          <a:round/>
                          <a:headEnd/>
                          <a:tailEnd/>
                        </a:ln>
                      </p:spPr>
                      <p:txBody>
                        <a:bodyPr/>
                        <a:lstStyle/>
                        <a:p>
                          <a:endParaRPr lang="en-US" sz="2133"/>
                        </a:p>
                      </p:txBody>
                    </p:sp>
                    <p:sp>
                      <p:nvSpPr>
                        <p:cNvPr id="66944" name="Line 798"/>
                        <p:cNvSpPr>
                          <a:spLocks noChangeShapeType="1"/>
                        </p:cNvSpPr>
                        <p:nvPr/>
                      </p:nvSpPr>
                      <p:spPr bwMode="auto">
                        <a:xfrm>
                          <a:off x="5738" y="3222"/>
                          <a:ext cx="67" cy="1"/>
                        </a:xfrm>
                        <a:prstGeom prst="line">
                          <a:avLst/>
                        </a:prstGeom>
                        <a:noFill/>
                        <a:ln w="0">
                          <a:solidFill>
                            <a:schemeClr val="tx1"/>
                          </a:solidFill>
                          <a:round/>
                          <a:headEnd/>
                          <a:tailEnd/>
                        </a:ln>
                      </p:spPr>
                      <p:txBody>
                        <a:bodyPr/>
                        <a:lstStyle/>
                        <a:p>
                          <a:endParaRPr lang="en-US" sz="2133"/>
                        </a:p>
                      </p:txBody>
                    </p:sp>
                    <p:sp>
                      <p:nvSpPr>
                        <p:cNvPr id="66945" name="Line 799"/>
                        <p:cNvSpPr>
                          <a:spLocks noChangeShapeType="1"/>
                        </p:cNvSpPr>
                        <p:nvPr/>
                      </p:nvSpPr>
                      <p:spPr bwMode="auto">
                        <a:xfrm flipH="1">
                          <a:off x="5858" y="3179"/>
                          <a:ext cx="9" cy="5"/>
                        </a:xfrm>
                        <a:prstGeom prst="line">
                          <a:avLst/>
                        </a:prstGeom>
                        <a:noFill/>
                        <a:ln w="0">
                          <a:solidFill>
                            <a:schemeClr val="tx1"/>
                          </a:solidFill>
                          <a:round/>
                          <a:headEnd/>
                          <a:tailEnd/>
                        </a:ln>
                      </p:spPr>
                      <p:txBody>
                        <a:bodyPr/>
                        <a:lstStyle/>
                        <a:p>
                          <a:endParaRPr lang="en-US" sz="2133"/>
                        </a:p>
                      </p:txBody>
                    </p:sp>
                    <p:sp>
                      <p:nvSpPr>
                        <p:cNvPr id="66946" name="Line 800"/>
                        <p:cNvSpPr>
                          <a:spLocks noChangeShapeType="1"/>
                        </p:cNvSpPr>
                        <p:nvPr/>
                      </p:nvSpPr>
                      <p:spPr bwMode="auto">
                        <a:xfrm flipH="1">
                          <a:off x="5848" y="3184"/>
                          <a:ext cx="10" cy="8"/>
                        </a:xfrm>
                        <a:prstGeom prst="line">
                          <a:avLst/>
                        </a:prstGeom>
                        <a:noFill/>
                        <a:ln w="0">
                          <a:solidFill>
                            <a:schemeClr val="tx1"/>
                          </a:solidFill>
                          <a:round/>
                          <a:headEnd/>
                          <a:tailEnd/>
                        </a:ln>
                      </p:spPr>
                      <p:txBody>
                        <a:bodyPr/>
                        <a:lstStyle/>
                        <a:p>
                          <a:endParaRPr lang="en-US" sz="2133"/>
                        </a:p>
                      </p:txBody>
                    </p:sp>
                    <p:sp>
                      <p:nvSpPr>
                        <p:cNvPr id="66947" name="Line 801"/>
                        <p:cNvSpPr>
                          <a:spLocks noChangeShapeType="1"/>
                        </p:cNvSpPr>
                        <p:nvPr/>
                      </p:nvSpPr>
                      <p:spPr bwMode="auto">
                        <a:xfrm flipH="1">
                          <a:off x="5844" y="3192"/>
                          <a:ext cx="4" cy="9"/>
                        </a:xfrm>
                        <a:prstGeom prst="line">
                          <a:avLst/>
                        </a:prstGeom>
                        <a:noFill/>
                        <a:ln w="0">
                          <a:solidFill>
                            <a:schemeClr val="tx1"/>
                          </a:solidFill>
                          <a:round/>
                          <a:headEnd/>
                          <a:tailEnd/>
                        </a:ln>
                      </p:spPr>
                      <p:txBody>
                        <a:bodyPr/>
                        <a:lstStyle/>
                        <a:p>
                          <a:endParaRPr lang="en-US" sz="2133"/>
                        </a:p>
                      </p:txBody>
                    </p:sp>
                    <p:sp>
                      <p:nvSpPr>
                        <p:cNvPr id="66948" name="Line 802"/>
                        <p:cNvSpPr>
                          <a:spLocks noChangeShapeType="1"/>
                        </p:cNvSpPr>
                        <p:nvPr/>
                      </p:nvSpPr>
                      <p:spPr bwMode="auto">
                        <a:xfrm flipH="1">
                          <a:off x="5839" y="3201"/>
                          <a:ext cx="5" cy="12"/>
                        </a:xfrm>
                        <a:prstGeom prst="line">
                          <a:avLst/>
                        </a:prstGeom>
                        <a:noFill/>
                        <a:ln w="0">
                          <a:solidFill>
                            <a:schemeClr val="tx1"/>
                          </a:solidFill>
                          <a:round/>
                          <a:headEnd/>
                          <a:tailEnd/>
                        </a:ln>
                      </p:spPr>
                      <p:txBody>
                        <a:bodyPr/>
                        <a:lstStyle/>
                        <a:p>
                          <a:endParaRPr lang="en-US" sz="2133"/>
                        </a:p>
                      </p:txBody>
                    </p:sp>
                    <p:sp>
                      <p:nvSpPr>
                        <p:cNvPr id="66949" name="Line 803"/>
                        <p:cNvSpPr>
                          <a:spLocks noChangeShapeType="1"/>
                        </p:cNvSpPr>
                        <p:nvPr/>
                      </p:nvSpPr>
                      <p:spPr bwMode="auto">
                        <a:xfrm>
                          <a:off x="5839" y="3213"/>
                          <a:ext cx="1" cy="22"/>
                        </a:xfrm>
                        <a:prstGeom prst="line">
                          <a:avLst/>
                        </a:prstGeom>
                        <a:noFill/>
                        <a:ln w="0">
                          <a:solidFill>
                            <a:schemeClr val="tx1"/>
                          </a:solidFill>
                          <a:round/>
                          <a:headEnd/>
                          <a:tailEnd/>
                        </a:ln>
                      </p:spPr>
                      <p:txBody>
                        <a:bodyPr/>
                        <a:lstStyle/>
                        <a:p>
                          <a:endParaRPr lang="en-US" sz="2133"/>
                        </a:p>
                      </p:txBody>
                    </p:sp>
                    <p:sp>
                      <p:nvSpPr>
                        <p:cNvPr id="66950" name="Line 804"/>
                        <p:cNvSpPr>
                          <a:spLocks noChangeShapeType="1"/>
                        </p:cNvSpPr>
                        <p:nvPr/>
                      </p:nvSpPr>
                      <p:spPr bwMode="auto">
                        <a:xfrm>
                          <a:off x="5839" y="3235"/>
                          <a:ext cx="5" cy="12"/>
                        </a:xfrm>
                        <a:prstGeom prst="line">
                          <a:avLst/>
                        </a:prstGeom>
                        <a:noFill/>
                        <a:ln w="0">
                          <a:solidFill>
                            <a:schemeClr val="tx1"/>
                          </a:solidFill>
                          <a:round/>
                          <a:headEnd/>
                          <a:tailEnd/>
                        </a:ln>
                      </p:spPr>
                      <p:txBody>
                        <a:bodyPr/>
                        <a:lstStyle/>
                        <a:p>
                          <a:endParaRPr lang="en-US" sz="2133"/>
                        </a:p>
                      </p:txBody>
                    </p:sp>
                    <p:sp>
                      <p:nvSpPr>
                        <p:cNvPr id="66951" name="Line 805"/>
                        <p:cNvSpPr>
                          <a:spLocks noChangeShapeType="1"/>
                        </p:cNvSpPr>
                        <p:nvPr/>
                      </p:nvSpPr>
                      <p:spPr bwMode="auto">
                        <a:xfrm>
                          <a:off x="5844" y="3247"/>
                          <a:ext cx="4" cy="9"/>
                        </a:xfrm>
                        <a:prstGeom prst="line">
                          <a:avLst/>
                        </a:prstGeom>
                        <a:noFill/>
                        <a:ln w="0">
                          <a:solidFill>
                            <a:schemeClr val="tx1"/>
                          </a:solidFill>
                          <a:round/>
                          <a:headEnd/>
                          <a:tailEnd/>
                        </a:ln>
                      </p:spPr>
                      <p:txBody>
                        <a:bodyPr/>
                        <a:lstStyle/>
                        <a:p>
                          <a:endParaRPr lang="en-US" sz="2133"/>
                        </a:p>
                      </p:txBody>
                    </p:sp>
                    <p:sp>
                      <p:nvSpPr>
                        <p:cNvPr id="66952" name="Line 806"/>
                        <p:cNvSpPr>
                          <a:spLocks noChangeShapeType="1"/>
                        </p:cNvSpPr>
                        <p:nvPr/>
                      </p:nvSpPr>
                      <p:spPr bwMode="auto">
                        <a:xfrm>
                          <a:off x="5848" y="3256"/>
                          <a:ext cx="10" cy="8"/>
                        </a:xfrm>
                        <a:prstGeom prst="line">
                          <a:avLst/>
                        </a:prstGeom>
                        <a:noFill/>
                        <a:ln w="0">
                          <a:solidFill>
                            <a:schemeClr val="tx1"/>
                          </a:solidFill>
                          <a:round/>
                          <a:headEnd/>
                          <a:tailEnd/>
                        </a:ln>
                      </p:spPr>
                      <p:txBody>
                        <a:bodyPr/>
                        <a:lstStyle/>
                        <a:p>
                          <a:endParaRPr lang="en-US" sz="2133"/>
                        </a:p>
                      </p:txBody>
                    </p:sp>
                    <p:sp>
                      <p:nvSpPr>
                        <p:cNvPr id="66953" name="Line 807"/>
                        <p:cNvSpPr>
                          <a:spLocks noChangeShapeType="1"/>
                        </p:cNvSpPr>
                        <p:nvPr/>
                      </p:nvSpPr>
                      <p:spPr bwMode="auto">
                        <a:xfrm>
                          <a:off x="5858" y="3264"/>
                          <a:ext cx="9" cy="5"/>
                        </a:xfrm>
                        <a:prstGeom prst="line">
                          <a:avLst/>
                        </a:prstGeom>
                        <a:noFill/>
                        <a:ln w="0">
                          <a:solidFill>
                            <a:schemeClr val="tx1"/>
                          </a:solidFill>
                          <a:round/>
                          <a:headEnd/>
                          <a:tailEnd/>
                        </a:ln>
                      </p:spPr>
                      <p:txBody>
                        <a:bodyPr/>
                        <a:lstStyle/>
                        <a:p>
                          <a:endParaRPr lang="en-US" sz="2133"/>
                        </a:p>
                      </p:txBody>
                    </p:sp>
                    <p:sp>
                      <p:nvSpPr>
                        <p:cNvPr id="66954" name="Line 809"/>
                        <p:cNvSpPr>
                          <a:spLocks noChangeShapeType="1"/>
                        </p:cNvSpPr>
                        <p:nvPr/>
                      </p:nvSpPr>
                      <p:spPr bwMode="auto">
                        <a:xfrm>
                          <a:off x="5867" y="3269"/>
                          <a:ext cx="20" cy="1"/>
                        </a:xfrm>
                        <a:prstGeom prst="line">
                          <a:avLst/>
                        </a:prstGeom>
                        <a:noFill/>
                        <a:ln w="0">
                          <a:solidFill>
                            <a:schemeClr val="tx1"/>
                          </a:solidFill>
                          <a:round/>
                          <a:headEnd/>
                          <a:tailEnd/>
                        </a:ln>
                      </p:spPr>
                      <p:txBody>
                        <a:bodyPr/>
                        <a:lstStyle/>
                        <a:p>
                          <a:endParaRPr lang="en-US" sz="2133"/>
                        </a:p>
                      </p:txBody>
                    </p:sp>
                    <p:sp>
                      <p:nvSpPr>
                        <p:cNvPr id="66955" name="Line 810"/>
                        <p:cNvSpPr>
                          <a:spLocks noChangeShapeType="1"/>
                        </p:cNvSpPr>
                        <p:nvPr/>
                      </p:nvSpPr>
                      <p:spPr bwMode="auto">
                        <a:xfrm flipV="1">
                          <a:off x="5887" y="3264"/>
                          <a:ext cx="9" cy="5"/>
                        </a:xfrm>
                        <a:prstGeom prst="line">
                          <a:avLst/>
                        </a:prstGeom>
                        <a:noFill/>
                        <a:ln w="0">
                          <a:solidFill>
                            <a:schemeClr val="tx1"/>
                          </a:solidFill>
                          <a:round/>
                          <a:headEnd/>
                          <a:tailEnd/>
                        </a:ln>
                      </p:spPr>
                      <p:txBody>
                        <a:bodyPr/>
                        <a:lstStyle/>
                        <a:p>
                          <a:endParaRPr lang="en-US" sz="2133"/>
                        </a:p>
                      </p:txBody>
                    </p:sp>
                    <p:sp>
                      <p:nvSpPr>
                        <p:cNvPr id="66956" name="Line 811"/>
                        <p:cNvSpPr>
                          <a:spLocks noChangeShapeType="1"/>
                        </p:cNvSpPr>
                        <p:nvPr/>
                      </p:nvSpPr>
                      <p:spPr bwMode="auto">
                        <a:xfrm flipV="1">
                          <a:off x="5896" y="3256"/>
                          <a:ext cx="10" cy="8"/>
                        </a:xfrm>
                        <a:prstGeom prst="line">
                          <a:avLst/>
                        </a:prstGeom>
                        <a:noFill/>
                        <a:ln w="0">
                          <a:solidFill>
                            <a:schemeClr val="tx1"/>
                          </a:solidFill>
                          <a:round/>
                          <a:headEnd/>
                          <a:tailEnd/>
                        </a:ln>
                      </p:spPr>
                      <p:txBody>
                        <a:bodyPr/>
                        <a:lstStyle/>
                        <a:p>
                          <a:endParaRPr lang="en-US" sz="2133"/>
                        </a:p>
                      </p:txBody>
                    </p:sp>
                    <p:sp>
                      <p:nvSpPr>
                        <p:cNvPr id="66957" name="Line 812"/>
                        <p:cNvSpPr>
                          <a:spLocks noChangeShapeType="1"/>
                        </p:cNvSpPr>
                        <p:nvPr/>
                      </p:nvSpPr>
                      <p:spPr bwMode="auto">
                        <a:xfrm flipV="1">
                          <a:off x="5906" y="3247"/>
                          <a:ext cx="5" cy="9"/>
                        </a:xfrm>
                        <a:prstGeom prst="line">
                          <a:avLst/>
                        </a:prstGeom>
                        <a:noFill/>
                        <a:ln w="0">
                          <a:solidFill>
                            <a:schemeClr val="tx1"/>
                          </a:solidFill>
                          <a:round/>
                          <a:headEnd/>
                          <a:tailEnd/>
                        </a:ln>
                      </p:spPr>
                      <p:txBody>
                        <a:bodyPr/>
                        <a:lstStyle/>
                        <a:p>
                          <a:endParaRPr lang="en-US" sz="2133"/>
                        </a:p>
                      </p:txBody>
                    </p:sp>
                    <p:sp>
                      <p:nvSpPr>
                        <p:cNvPr id="66958" name="Line 813"/>
                        <p:cNvSpPr>
                          <a:spLocks noChangeShapeType="1"/>
                        </p:cNvSpPr>
                        <p:nvPr/>
                      </p:nvSpPr>
                      <p:spPr bwMode="auto">
                        <a:xfrm flipV="1">
                          <a:off x="5911" y="3235"/>
                          <a:ext cx="4" cy="12"/>
                        </a:xfrm>
                        <a:prstGeom prst="line">
                          <a:avLst/>
                        </a:prstGeom>
                        <a:noFill/>
                        <a:ln w="0">
                          <a:solidFill>
                            <a:schemeClr val="tx1"/>
                          </a:solidFill>
                          <a:round/>
                          <a:headEnd/>
                          <a:tailEnd/>
                        </a:ln>
                      </p:spPr>
                      <p:txBody>
                        <a:bodyPr/>
                        <a:lstStyle/>
                        <a:p>
                          <a:endParaRPr lang="en-US" sz="2133"/>
                        </a:p>
                      </p:txBody>
                    </p:sp>
                    <p:sp>
                      <p:nvSpPr>
                        <p:cNvPr id="66959" name="Line 814"/>
                        <p:cNvSpPr>
                          <a:spLocks noChangeShapeType="1"/>
                        </p:cNvSpPr>
                        <p:nvPr/>
                      </p:nvSpPr>
                      <p:spPr bwMode="auto">
                        <a:xfrm flipV="1">
                          <a:off x="5915" y="3213"/>
                          <a:ext cx="1" cy="22"/>
                        </a:xfrm>
                        <a:prstGeom prst="line">
                          <a:avLst/>
                        </a:prstGeom>
                        <a:noFill/>
                        <a:ln w="0">
                          <a:solidFill>
                            <a:schemeClr val="tx1"/>
                          </a:solidFill>
                          <a:round/>
                          <a:headEnd/>
                          <a:tailEnd/>
                        </a:ln>
                      </p:spPr>
                      <p:txBody>
                        <a:bodyPr/>
                        <a:lstStyle/>
                        <a:p>
                          <a:endParaRPr lang="en-US" sz="2133"/>
                        </a:p>
                      </p:txBody>
                    </p:sp>
                    <p:sp>
                      <p:nvSpPr>
                        <p:cNvPr id="66960" name="Line 815"/>
                        <p:cNvSpPr>
                          <a:spLocks noChangeShapeType="1"/>
                        </p:cNvSpPr>
                        <p:nvPr/>
                      </p:nvSpPr>
                      <p:spPr bwMode="auto">
                        <a:xfrm flipH="1" flipV="1">
                          <a:off x="5911" y="3201"/>
                          <a:ext cx="4" cy="12"/>
                        </a:xfrm>
                        <a:prstGeom prst="line">
                          <a:avLst/>
                        </a:prstGeom>
                        <a:noFill/>
                        <a:ln w="0">
                          <a:solidFill>
                            <a:schemeClr val="tx1"/>
                          </a:solidFill>
                          <a:round/>
                          <a:headEnd/>
                          <a:tailEnd/>
                        </a:ln>
                      </p:spPr>
                      <p:txBody>
                        <a:bodyPr/>
                        <a:lstStyle/>
                        <a:p>
                          <a:endParaRPr lang="en-US" sz="2133"/>
                        </a:p>
                      </p:txBody>
                    </p:sp>
                    <p:sp>
                      <p:nvSpPr>
                        <p:cNvPr id="66961" name="Line 816"/>
                        <p:cNvSpPr>
                          <a:spLocks noChangeShapeType="1"/>
                        </p:cNvSpPr>
                        <p:nvPr/>
                      </p:nvSpPr>
                      <p:spPr bwMode="auto">
                        <a:xfrm flipH="1" flipV="1">
                          <a:off x="5906" y="3192"/>
                          <a:ext cx="5" cy="9"/>
                        </a:xfrm>
                        <a:prstGeom prst="line">
                          <a:avLst/>
                        </a:prstGeom>
                        <a:noFill/>
                        <a:ln w="0">
                          <a:solidFill>
                            <a:schemeClr val="tx1"/>
                          </a:solidFill>
                          <a:round/>
                          <a:headEnd/>
                          <a:tailEnd/>
                        </a:ln>
                      </p:spPr>
                      <p:txBody>
                        <a:bodyPr/>
                        <a:lstStyle/>
                        <a:p>
                          <a:endParaRPr lang="en-US" sz="2133"/>
                        </a:p>
                      </p:txBody>
                    </p:sp>
                    <p:sp>
                      <p:nvSpPr>
                        <p:cNvPr id="66962" name="Line 817"/>
                        <p:cNvSpPr>
                          <a:spLocks noChangeShapeType="1"/>
                        </p:cNvSpPr>
                        <p:nvPr/>
                      </p:nvSpPr>
                      <p:spPr bwMode="auto">
                        <a:xfrm flipH="1" flipV="1">
                          <a:off x="5896" y="3184"/>
                          <a:ext cx="10" cy="8"/>
                        </a:xfrm>
                        <a:prstGeom prst="line">
                          <a:avLst/>
                        </a:prstGeom>
                        <a:noFill/>
                        <a:ln w="0">
                          <a:solidFill>
                            <a:schemeClr val="tx1"/>
                          </a:solidFill>
                          <a:round/>
                          <a:headEnd/>
                          <a:tailEnd/>
                        </a:ln>
                      </p:spPr>
                      <p:txBody>
                        <a:bodyPr/>
                        <a:lstStyle/>
                        <a:p>
                          <a:endParaRPr lang="en-US" sz="2133"/>
                        </a:p>
                      </p:txBody>
                    </p:sp>
                    <p:sp>
                      <p:nvSpPr>
                        <p:cNvPr id="66963" name="Line 818"/>
                        <p:cNvSpPr>
                          <a:spLocks noChangeShapeType="1"/>
                        </p:cNvSpPr>
                        <p:nvPr/>
                      </p:nvSpPr>
                      <p:spPr bwMode="auto">
                        <a:xfrm flipH="1" flipV="1">
                          <a:off x="5887" y="3179"/>
                          <a:ext cx="9" cy="5"/>
                        </a:xfrm>
                        <a:prstGeom prst="line">
                          <a:avLst/>
                        </a:prstGeom>
                        <a:noFill/>
                        <a:ln w="0">
                          <a:solidFill>
                            <a:schemeClr val="tx1"/>
                          </a:solidFill>
                          <a:round/>
                          <a:headEnd/>
                          <a:tailEnd/>
                        </a:ln>
                      </p:spPr>
                      <p:txBody>
                        <a:bodyPr/>
                        <a:lstStyle/>
                        <a:p>
                          <a:endParaRPr lang="en-US" sz="2133"/>
                        </a:p>
                      </p:txBody>
                    </p:sp>
                    <p:sp>
                      <p:nvSpPr>
                        <p:cNvPr id="66964" name="Line 819"/>
                        <p:cNvSpPr>
                          <a:spLocks noChangeShapeType="1"/>
                        </p:cNvSpPr>
                        <p:nvPr/>
                      </p:nvSpPr>
                      <p:spPr bwMode="auto">
                        <a:xfrm flipH="1">
                          <a:off x="5867" y="3179"/>
                          <a:ext cx="20" cy="1"/>
                        </a:xfrm>
                        <a:prstGeom prst="line">
                          <a:avLst/>
                        </a:prstGeom>
                        <a:noFill/>
                        <a:ln w="0">
                          <a:solidFill>
                            <a:schemeClr val="tx1"/>
                          </a:solidFill>
                          <a:round/>
                          <a:headEnd/>
                          <a:tailEnd/>
                        </a:ln>
                      </p:spPr>
                      <p:txBody>
                        <a:bodyPr/>
                        <a:lstStyle/>
                        <a:p>
                          <a:endParaRPr lang="en-US" sz="2133"/>
                        </a:p>
                      </p:txBody>
                    </p:sp>
                    <p:sp>
                      <p:nvSpPr>
                        <p:cNvPr id="66965" name="Line 820"/>
                        <p:cNvSpPr>
                          <a:spLocks noChangeShapeType="1"/>
                        </p:cNvSpPr>
                        <p:nvPr/>
                      </p:nvSpPr>
                      <p:spPr bwMode="auto">
                        <a:xfrm>
                          <a:off x="5949" y="3179"/>
                          <a:ext cx="1" cy="90"/>
                        </a:xfrm>
                        <a:prstGeom prst="line">
                          <a:avLst/>
                        </a:prstGeom>
                        <a:noFill/>
                        <a:ln w="0">
                          <a:solidFill>
                            <a:schemeClr val="tx1"/>
                          </a:solidFill>
                          <a:round/>
                          <a:headEnd/>
                          <a:tailEnd/>
                        </a:ln>
                      </p:spPr>
                      <p:txBody>
                        <a:bodyPr/>
                        <a:lstStyle/>
                        <a:p>
                          <a:endParaRPr lang="en-US" sz="2133"/>
                        </a:p>
                      </p:txBody>
                    </p:sp>
                    <p:sp>
                      <p:nvSpPr>
                        <p:cNvPr id="66966" name="Line 821"/>
                        <p:cNvSpPr>
                          <a:spLocks noChangeShapeType="1"/>
                        </p:cNvSpPr>
                        <p:nvPr/>
                      </p:nvSpPr>
                      <p:spPr bwMode="auto">
                        <a:xfrm>
                          <a:off x="5949" y="3269"/>
                          <a:ext cx="57" cy="1"/>
                        </a:xfrm>
                        <a:prstGeom prst="line">
                          <a:avLst/>
                        </a:prstGeom>
                        <a:noFill/>
                        <a:ln w="0">
                          <a:solidFill>
                            <a:schemeClr val="tx1"/>
                          </a:solidFill>
                          <a:round/>
                          <a:headEnd/>
                          <a:tailEnd/>
                        </a:ln>
                      </p:spPr>
                      <p:txBody>
                        <a:bodyPr/>
                        <a:lstStyle/>
                        <a:p>
                          <a:endParaRPr lang="en-US" sz="2133"/>
                        </a:p>
                      </p:txBody>
                    </p:sp>
                    <p:sp>
                      <p:nvSpPr>
                        <p:cNvPr id="66967" name="Line 822"/>
                        <p:cNvSpPr>
                          <a:spLocks noChangeShapeType="1"/>
                        </p:cNvSpPr>
                        <p:nvPr/>
                      </p:nvSpPr>
                      <p:spPr bwMode="auto">
                        <a:xfrm>
                          <a:off x="6030" y="3179"/>
                          <a:ext cx="1" cy="90"/>
                        </a:xfrm>
                        <a:prstGeom prst="line">
                          <a:avLst/>
                        </a:prstGeom>
                        <a:noFill/>
                        <a:ln w="0">
                          <a:solidFill>
                            <a:schemeClr val="tx1"/>
                          </a:solidFill>
                          <a:round/>
                          <a:headEnd/>
                          <a:tailEnd/>
                        </a:ln>
                      </p:spPr>
                      <p:txBody>
                        <a:bodyPr/>
                        <a:lstStyle/>
                        <a:p>
                          <a:endParaRPr lang="en-US" sz="2133"/>
                        </a:p>
                      </p:txBody>
                    </p:sp>
                    <p:sp>
                      <p:nvSpPr>
                        <p:cNvPr id="66968" name="Line 823"/>
                        <p:cNvSpPr>
                          <a:spLocks noChangeShapeType="1"/>
                        </p:cNvSpPr>
                        <p:nvPr/>
                      </p:nvSpPr>
                      <p:spPr bwMode="auto">
                        <a:xfrm>
                          <a:off x="6030" y="3179"/>
                          <a:ext cx="62" cy="1"/>
                        </a:xfrm>
                        <a:prstGeom prst="line">
                          <a:avLst/>
                        </a:prstGeom>
                        <a:noFill/>
                        <a:ln w="0">
                          <a:solidFill>
                            <a:schemeClr val="tx1"/>
                          </a:solidFill>
                          <a:round/>
                          <a:headEnd/>
                          <a:tailEnd/>
                        </a:ln>
                      </p:spPr>
                      <p:txBody>
                        <a:bodyPr/>
                        <a:lstStyle/>
                        <a:p>
                          <a:endParaRPr lang="en-US" sz="2133"/>
                        </a:p>
                      </p:txBody>
                    </p:sp>
                    <p:sp>
                      <p:nvSpPr>
                        <p:cNvPr id="66969" name="Line 824"/>
                        <p:cNvSpPr>
                          <a:spLocks noChangeShapeType="1"/>
                        </p:cNvSpPr>
                        <p:nvPr/>
                      </p:nvSpPr>
                      <p:spPr bwMode="auto">
                        <a:xfrm>
                          <a:off x="6030" y="3222"/>
                          <a:ext cx="38" cy="1"/>
                        </a:xfrm>
                        <a:prstGeom prst="line">
                          <a:avLst/>
                        </a:prstGeom>
                        <a:noFill/>
                        <a:ln w="0">
                          <a:solidFill>
                            <a:schemeClr val="tx1"/>
                          </a:solidFill>
                          <a:round/>
                          <a:headEnd/>
                          <a:tailEnd/>
                        </a:ln>
                      </p:spPr>
                      <p:txBody>
                        <a:bodyPr/>
                        <a:lstStyle/>
                        <a:p>
                          <a:endParaRPr lang="en-US" sz="2133"/>
                        </a:p>
                      </p:txBody>
                    </p:sp>
                    <p:sp>
                      <p:nvSpPr>
                        <p:cNvPr id="66970" name="Line 825"/>
                        <p:cNvSpPr>
                          <a:spLocks noChangeShapeType="1"/>
                        </p:cNvSpPr>
                        <p:nvPr/>
                      </p:nvSpPr>
                      <p:spPr bwMode="auto">
                        <a:xfrm>
                          <a:off x="6030" y="3269"/>
                          <a:ext cx="62" cy="1"/>
                        </a:xfrm>
                        <a:prstGeom prst="line">
                          <a:avLst/>
                        </a:prstGeom>
                        <a:noFill/>
                        <a:ln w="0">
                          <a:solidFill>
                            <a:schemeClr val="tx1"/>
                          </a:solidFill>
                          <a:round/>
                          <a:headEnd/>
                          <a:tailEnd/>
                        </a:ln>
                      </p:spPr>
                      <p:txBody>
                        <a:bodyPr/>
                        <a:lstStyle/>
                        <a:p>
                          <a:endParaRPr lang="en-US" sz="2133"/>
                        </a:p>
                      </p:txBody>
                    </p:sp>
                    <p:sp>
                      <p:nvSpPr>
                        <p:cNvPr id="66971" name="Line 265"/>
                        <p:cNvSpPr>
                          <a:spLocks noChangeShapeType="1"/>
                        </p:cNvSpPr>
                        <p:nvPr/>
                      </p:nvSpPr>
                      <p:spPr bwMode="auto">
                        <a:xfrm flipH="1" flipV="1">
                          <a:off x="4222" y="3224"/>
                          <a:ext cx="54" cy="1"/>
                        </a:xfrm>
                        <a:prstGeom prst="line">
                          <a:avLst/>
                        </a:prstGeom>
                        <a:noFill/>
                        <a:ln w="0">
                          <a:solidFill>
                            <a:schemeClr val="tx1"/>
                          </a:solidFill>
                          <a:round/>
                          <a:headEnd/>
                          <a:tailEnd/>
                        </a:ln>
                      </p:spPr>
                      <p:txBody>
                        <a:bodyPr/>
                        <a:lstStyle/>
                        <a:p>
                          <a:endParaRPr lang="en-US" sz="2133"/>
                        </a:p>
                      </p:txBody>
                    </p:sp>
                    <p:sp>
                      <p:nvSpPr>
                        <p:cNvPr id="66972" name="Line 267"/>
                        <p:cNvSpPr>
                          <a:spLocks noChangeShapeType="1"/>
                        </p:cNvSpPr>
                        <p:nvPr/>
                      </p:nvSpPr>
                      <p:spPr bwMode="auto">
                        <a:xfrm flipH="1" flipV="1">
                          <a:off x="4126" y="3217"/>
                          <a:ext cx="46" cy="5"/>
                        </a:xfrm>
                        <a:prstGeom prst="line">
                          <a:avLst/>
                        </a:prstGeom>
                        <a:noFill/>
                        <a:ln w="0">
                          <a:solidFill>
                            <a:schemeClr val="tx1"/>
                          </a:solidFill>
                          <a:round/>
                          <a:headEnd/>
                          <a:tailEnd/>
                        </a:ln>
                      </p:spPr>
                      <p:txBody>
                        <a:bodyPr/>
                        <a:lstStyle/>
                        <a:p>
                          <a:endParaRPr lang="en-US" sz="2133"/>
                        </a:p>
                      </p:txBody>
                    </p:sp>
                    <p:sp>
                      <p:nvSpPr>
                        <p:cNvPr id="66973" name="Line 270"/>
                        <p:cNvSpPr>
                          <a:spLocks noChangeShapeType="1"/>
                        </p:cNvSpPr>
                        <p:nvPr/>
                      </p:nvSpPr>
                      <p:spPr bwMode="auto">
                        <a:xfrm flipH="1" flipV="1">
                          <a:off x="4005" y="3190"/>
                          <a:ext cx="37" cy="12"/>
                        </a:xfrm>
                        <a:prstGeom prst="line">
                          <a:avLst/>
                        </a:prstGeom>
                        <a:noFill/>
                        <a:ln w="0">
                          <a:solidFill>
                            <a:schemeClr val="tx1"/>
                          </a:solidFill>
                          <a:round/>
                          <a:headEnd/>
                          <a:tailEnd/>
                        </a:ln>
                      </p:spPr>
                      <p:txBody>
                        <a:bodyPr/>
                        <a:lstStyle/>
                        <a:p>
                          <a:endParaRPr lang="en-US" sz="2133"/>
                        </a:p>
                      </p:txBody>
                    </p:sp>
                    <p:sp>
                      <p:nvSpPr>
                        <p:cNvPr id="66974" name="Line 275"/>
                        <p:cNvSpPr>
                          <a:spLocks noChangeShapeType="1"/>
                        </p:cNvSpPr>
                        <p:nvPr/>
                      </p:nvSpPr>
                      <p:spPr bwMode="auto">
                        <a:xfrm flipH="1" flipV="1">
                          <a:off x="3864" y="3104"/>
                          <a:ext cx="24" cy="21"/>
                        </a:xfrm>
                        <a:prstGeom prst="line">
                          <a:avLst/>
                        </a:prstGeom>
                        <a:noFill/>
                        <a:ln w="0">
                          <a:solidFill>
                            <a:schemeClr val="tx1"/>
                          </a:solidFill>
                          <a:round/>
                          <a:headEnd/>
                          <a:tailEnd/>
                        </a:ln>
                      </p:spPr>
                      <p:txBody>
                        <a:bodyPr/>
                        <a:lstStyle/>
                        <a:p>
                          <a:endParaRPr lang="en-US" sz="2133"/>
                        </a:p>
                      </p:txBody>
                    </p:sp>
                    <p:sp>
                      <p:nvSpPr>
                        <p:cNvPr id="66975" name="Freeform 381"/>
                        <p:cNvSpPr>
                          <a:spLocks/>
                        </p:cNvSpPr>
                        <p:nvPr/>
                      </p:nvSpPr>
                      <p:spPr bwMode="auto">
                        <a:xfrm>
                          <a:off x="3765" y="2975"/>
                          <a:ext cx="61" cy="74"/>
                        </a:xfrm>
                        <a:custGeom>
                          <a:avLst/>
                          <a:gdLst>
                            <a:gd name="T0" fmla="*/ 0 w 308"/>
                            <a:gd name="T1" fmla="*/ 0 h 446"/>
                            <a:gd name="T2" fmla="*/ 0 w 308"/>
                            <a:gd name="T3" fmla="*/ 0 h 446"/>
                            <a:gd name="T4" fmla="*/ 0 w 308"/>
                            <a:gd name="T5" fmla="*/ 0 h 446"/>
                            <a:gd name="T6" fmla="*/ 0 w 308"/>
                            <a:gd name="T7" fmla="*/ 0 h 446"/>
                            <a:gd name="T8" fmla="*/ 0 60000 65536"/>
                            <a:gd name="T9" fmla="*/ 0 60000 65536"/>
                            <a:gd name="T10" fmla="*/ 0 60000 65536"/>
                            <a:gd name="T11" fmla="*/ 0 60000 65536"/>
                            <a:gd name="T12" fmla="*/ 0 w 308"/>
                            <a:gd name="T13" fmla="*/ 0 h 446"/>
                            <a:gd name="T14" fmla="*/ 308 w 308"/>
                            <a:gd name="T15" fmla="*/ 446 h 446"/>
                          </a:gdLst>
                          <a:ahLst/>
                          <a:cxnLst>
                            <a:cxn ang="T8">
                              <a:pos x="T0" y="T1"/>
                            </a:cxn>
                            <a:cxn ang="T9">
                              <a:pos x="T2" y="T3"/>
                            </a:cxn>
                            <a:cxn ang="T10">
                              <a:pos x="T4" y="T5"/>
                            </a:cxn>
                            <a:cxn ang="T11">
                              <a:pos x="T6" y="T7"/>
                            </a:cxn>
                          </a:cxnLst>
                          <a:rect l="T12" t="T13" r="T14" b="T15"/>
                          <a:pathLst>
                            <a:path w="308" h="446">
                              <a:moveTo>
                                <a:pt x="0" y="0"/>
                              </a:moveTo>
                              <a:lnTo>
                                <a:pt x="308" y="344"/>
                              </a:lnTo>
                              <a:lnTo>
                                <a:pt x="160" y="446"/>
                              </a:lnTo>
                              <a:lnTo>
                                <a:pt x="0" y="0"/>
                              </a:lnTo>
                              <a:close/>
                            </a:path>
                          </a:pathLst>
                        </a:custGeom>
                        <a:solidFill>
                          <a:srgbClr val="FFFF00"/>
                        </a:solidFill>
                        <a:ln w="0">
                          <a:solidFill>
                            <a:schemeClr val="tx1"/>
                          </a:solidFill>
                          <a:round/>
                          <a:headEnd/>
                          <a:tailEnd/>
                        </a:ln>
                      </p:spPr>
                      <p:txBody>
                        <a:bodyPr/>
                        <a:lstStyle/>
                        <a:p>
                          <a:endParaRPr lang="en-US" sz="2133"/>
                        </a:p>
                      </p:txBody>
                    </p:sp>
                  </p:grpSp>
                </p:grpSp>
              </p:grpSp>
            </p:grpSp>
          </p:grpSp>
        </p:grpSp>
        <p:sp>
          <p:nvSpPr>
            <p:cNvPr id="64415" name="Line 382"/>
            <p:cNvSpPr>
              <a:spLocks noChangeShapeType="1"/>
            </p:cNvSpPr>
            <p:nvPr/>
          </p:nvSpPr>
          <p:spPr bwMode="auto">
            <a:xfrm>
              <a:off x="3751" y="3037"/>
              <a:ext cx="1" cy="29"/>
            </a:xfrm>
            <a:prstGeom prst="line">
              <a:avLst/>
            </a:prstGeom>
            <a:noFill/>
            <a:ln w="0">
              <a:solidFill>
                <a:schemeClr val="tx1"/>
              </a:solidFill>
              <a:round/>
              <a:headEnd/>
              <a:tailEnd/>
            </a:ln>
          </p:spPr>
          <p:txBody>
            <a:bodyPr/>
            <a:lstStyle/>
            <a:p>
              <a:endParaRPr lang="en-US" sz="2133"/>
            </a:p>
          </p:txBody>
        </p:sp>
        <p:sp>
          <p:nvSpPr>
            <p:cNvPr id="64416" name="Line 383"/>
            <p:cNvSpPr>
              <a:spLocks noChangeShapeType="1"/>
            </p:cNvSpPr>
            <p:nvPr/>
          </p:nvSpPr>
          <p:spPr bwMode="auto">
            <a:xfrm flipV="1">
              <a:off x="3815" y="2982"/>
              <a:ext cx="1" cy="19"/>
            </a:xfrm>
            <a:prstGeom prst="line">
              <a:avLst/>
            </a:prstGeom>
            <a:noFill/>
            <a:ln w="0">
              <a:solidFill>
                <a:schemeClr val="tx1"/>
              </a:solidFill>
              <a:round/>
              <a:headEnd/>
              <a:tailEnd/>
            </a:ln>
          </p:spPr>
          <p:txBody>
            <a:bodyPr/>
            <a:lstStyle/>
            <a:p>
              <a:endParaRPr lang="en-US" sz="2133"/>
            </a:p>
          </p:txBody>
        </p:sp>
        <p:sp>
          <p:nvSpPr>
            <p:cNvPr id="64417" name="Line 384"/>
            <p:cNvSpPr>
              <a:spLocks noChangeShapeType="1"/>
            </p:cNvSpPr>
            <p:nvPr/>
          </p:nvSpPr>
          <p:spPr bwMode="auto">
            <a:xfrm flipH="1" flipV="1">
              <a:off x="3815" y="2981"/>
              <a:ext cx="1" cy="1"/>
            </a:xfrm>
            <a:prstGeom prst="line">
              <a:avLst/>
            </a:prstGeom>
            <a:noFill/>
            <a:ln w="0">
              <a:solidFill>
                <a:schemeClr val="tx1"/>
              </a:solidFill>
              <a:round/>
              <a:headEnd/>
              <a:tailEnd/>
            </a:ln>
          </p:spPr>
          <p:txBody>
            <a:bodyPr/>
            <a:lstStyle/>
            <a:p>
              <a:endParaRPr lang="en-US" sz="2133"/>
            </a:p>
          </p:txBody>
        </p:sp>
        <p:sp>
          <p:nvSpPr>
            <p:cNvPr id="64418" name="Line 385"/>
            <p:cNvSpPr>
              <a:spLocks noChangeShapeType="1"/>
            </p:cNvSpPr>
            <p:nvPr/>
          </p:nvSpPr>
          <p:spPr bwMode="auto">
            <a:xfrm flipV="1">
              <a:off x="3815" y="2980"/>
              <a:ext cx="1" cy="1"/>
            </a:xfrm>
            <a:prstGeom prst="line">
              <a:avLst/>
            </a:prstGeom>
            <a:noFill/>
            <a:ln w="0">
              <a:solidFill>
                <a:schemeClr val="tx1"/>
              </a:solidFill>
              <a:round/>
              <a:headEnd/>
              <a:tailEnd/>
            </a:ln>
          </p:spPr>
          <p:txBody>
            <a:bodyPr/>
            <a:lstStyle/>
            <a:p>
              <a:endParaRPr lang="en-US" sz="2133"/>
            </a:p>
          </p:txBody>
        </p:sp>
        <p:sp>
          <p:nvSpPr>
            <p:cNvPr id="64419" name="Line 386"/>
            <p:cNvSpPr>
              <a:spLocks noChangeShapeType="1"/>
            </p:cNvSpPr>
            <p:nvPr/>
          </p:nvSpPr>
          <p:spPr bwMode="auto">
            <a:xfrm flipH="1" flipV="1">
              <a:off x="3814" y="2978"/>
              <a:ext cx="1" cy="2"/>
            </a:xfrm>
            <a:prstGeom prst="line">
              <a:avLst/>
            </a:prstGeom>
            <a:noFill/>
            <a:ln w="0">
              <a:solidFill>
                <a:schemeClr val="tx1"/>
              </a:solidFill>
              <a:round/>
              <a:headEnd/>
              <a:tailEnd/>
            </a:ln>
          </p:spPr>
          <p:txBody>
            <a:bodyPr/>
            <a:lstStyle/>
            <a:p>
              <a:endParaRPr lang="en-US" sz="2133"/>
            </a:p>
          </p:txBody>
        </p:sp>
        <p:sp>
          <p:nvSpPr>
            <p:cNvPr id="64420" name="Line 388"/>
            <p:cNvSpPr>
              <a:spLocks noChangeShapeType="1"/>
            </p:cNvSpPr>
            <p:nvPr/>
          </p:nvSpPr>
          <p:spPr bwMode="auto">
            <a:xfrm flipH="1" flipV="1">
              <a:off x="3814" y="2977"/>
              <a:ext cx="1" cy="1"/>
            </a:xfrm>
            <a:prstGeom prst="line">
              <a:avLst/>
            </a:prstGeom>
            <a:noFill/>
            <a:ln w="0">
              <a:solidFill>
                <a:schemeClr val="tx1"/>
              </a:solidFill>
              <a:round/>
              <a:headEnd/>
              <a:tailEnd/>
            </a:ln>
          </p:spPr>
          <p:txBody>
            <a:bodyPr/>
            <a:lstStyle/>
            <a:p>
              <a:endParaRPr lang="en-US" sz="2133"/>
            </a:p>
          </p:txBody>
        </p:sp>
        <p:sp>
          <p:nvSpPr>
            <p:cNvPr id="64421" name="Line 389"/>
            <p:cNvSpPr>
              <a:spLocks noChangeShapeType="1"/>
            </p:cNvSpPr>
            <p:nvPr/>
          </p:nvSpPr>
          <p:spPr bwMode="auto">
            <a:xfrm flipH="1" flipV="1">
              <a:off x="3814" y="2976"/>
              <a:ext cx="1" cy="1"/>
            </a:xfrm>
            <a:prstGeom prst="line">
              <a:avLst/>
            </a:prstGeom>
            <a:noFill/>
            <a:ln w="0">
              <a:solidFill>
                <a:schemeClr val="tx1"/>
              </a:solidFill>
              <a:round/>
              <a:headEnd/>
              <a:tailEnd/>
            </a:ln>
          </p:spPr>
          <p:txBody>
            <a:bodyPr/>
            <a:lstStyle/>
            <a:p>
              <a:endParaRPr lang="en-US" sz="2133"/>
            </a:p>
          </p:txBody>
        </p:sp>
        <p:sp>
          <p:nvSpPr>
            <p:cNvPr id="64422" name="Line 390"/>
            <p:cNvSpPr>
              <a:spLocks noChangeShapeType="1"/>
            </p:cNvSpPr>
            <p:nvPr/>
          </p:nvSpPr>
          <p:spPr bwMode="auto">
            <a:xfrm flipH="1" flipV="1">
              <a:off x="3813" y="2974"/>
              <a:ext cx="1" cy="2"/>
            </a:xfrm>
            <a:prstGeom prst="line">
              <a:avLst/>
            </a:prstGeom>
            <a:noFill/>
            <a:ln w="0">
              <a:solidFill>
                <a:schemeClr val="tx1"/>
              </a:solidFill>
              <a:round/>
              <a:headEnd/>
              <a:tailEnd/>
            </a:ln>
          </p:spPr>
          <p:txBody>
            <a:bodyPr/>
            <a:lstStyle/>
            <a:p>
              <a:endParaRPr lang="en-US" sz="2133"/>
            </a:p>
          </p:txBody>
        </p:sp>
        <p:sp>
          <p:nvSpPr>
            <p:cNvPr id="64423" name="Line 391"/>
            <p:cNvSpPr>
              <a:spLocks noChangeShapeType="1"/>
            </p:cNvSpPr>
            <p:nvPr/>
          </p:nvSpPr>
          <p:spPr bwMode="auto">
            <a:xfrm flipH="1" flipV="1">
              <a:off x="3813" y="2973"/>
              <a:ext cx="1" cy="1"/>
            </a:xfrm>
            <a:prstGeom prst="line">
              <a:avLst/>
            </a:prstGeom>
            <a:noFill/>
            <a:ln w="0">
              <a:solidFill>
                <a:schemeClr val="tx1"/>
              </a:solidFill>
              <a:round/>
              <a:headEnd/>
              <a:tailEnd/>
            </a:ln>
          </p:spPr>
          <p:txBody>
            <a:bodyPr/>
            <a:lstStyle/>
            <a:p>
              <a:endParaRPr lang="en-US" sz="2133"/>
            </a:p>
          </p:txBody>
        </p:sp>
        <p:sp>
          <p:nvSpPr>
            <p:cNvPr id="64424" name="Line 392"/>
            <p:cNvSpPr>
              <a:spLocks noChangeShapeType="1"/>
            </p:cNvSpPr>
            <p:nvPr/>
          </p:nvSpPr>
          <p:spPr bwMode="auto">
            <a:xfrm flipH="1" flipV="1">
              <a:off x="3813" y="2972"/>
              <a:ext cx="1" cy="1"/>
            </a:xfrm>
            <a:prstGeom prst="line">
              <a:avLst/>
            </a:prstGeom>
            <a:noFill/>
            <a:ln w="0">
              <a:solidFill>
                <a:schemeClr val="tx1"/>
              </a:solidFill>
              <a:round/>
              <a:headEnd/>
              <a:tailEnd/>
            </a:ln>
          </p:spPr>
          <p:txBody>
            <a:bodyPr/>
            <a:lstStyle/>
            <a:p>
              <a:endParaRPr lang="en-US" sz="2133"/>
            </a:p>
          </p:txBody>
        </p:sp>
        <p:sp>
          <p:nvSpPr>
            <p:cNvPr id="64425" name="Line 393"/>
            <p:cNvSpPr>
              <a:spLocks noChangeShapeType="1"/>
            </p:cNvSpPr>
            <p:nvPr/>
          </p:nvSpPr>
          <p:spPr bwMode="auto">
            <a:xfrm flipH="1" flipV="1">
              <a:off x="3812" y="2971"/>
              <a:ext cx="1" cy="1"/>
            </a:xfrm>
            <a:prstGeom prst="line">
              <a:avLst/>
            </a:prstGeom>
            <a:noFill/>
            <a:ln w="0">
              <a:solidFill>
                <a:schemeClr val="tx1"/>
              </a:solidFill>
              <a:round/>
              <a:headEnd/>
              <a:tailEnd/>
            </a:ln>
          </p:spPr>
          <p:txBody>
            <a:bodyPr/>
            <a:lstStyle/>
            <a:p>
              <a:endParaRPr lang="en-US" sz="2133"/>
            </a:p>
          </p:txBody>
        </p:sp>
        <p:sp>
          <p:nvSpPr>
            <p:cNvPr id="64426" name="Line 394"/>
            <p:cNvSpPr>
              <a:spLocks noChangeShapeType="1"/>
            </p:cNvSpPr>
            <p:nvPr/>
          </p:nvSpPr>
          <p:spPr bwMode="auto">
            <a:xfrm flipH="1" flipV="1">
              <a:off x="3811" y="2969"/>
              <a:ext cx="1" cy="2"/>
            </a:xfrm>
            <a:prstGeom prst="line">
              <a:avLst/>
            </a:prstGeom>
            <a:noFill/>
            <a:ln w="0">
              <a:solidFill>
                <a:schemeClr val="tx1"/>
              </a:solidFill>
              <a:round/>
              <a:headEnd/>
              <a:tailEnd/>
            </a:ln>
          </p:spPr>
          <p:txBody>
            <a:bodyPr/>
            <a:lstStyle/>
            <a:p>
              <a:endParaRPr lang="en-US" sz="2133"/>
            </a:p>
          </p:txBody>
        </p:sp>
        <p:sp>
          <p:nvSpPr>
            <p:cNvPr id="64427" name="Line 395"/>
            <p:cNvSpPr>
              <a:spLocks noChangeShapeType="1"/>
            </p:cNvSpPr>
            <p:nvPr/>
          </p:nvSpPr>
          <p:spPr bwMode="auto">
            <a:xfrm flipH="1" flipV="1">
              <a:off x="3811" y="2968"/>
              <a:ext cx="1" cy="1"/>
            </a:xfrm>
            <a:prstGeom prst="line">
              <a:avLst/>
            </a:prstGeom>
            <a:noFill/>
            <a:ln w="0">
              <a:solidFill>
                <a:schemeClr val="tx1"/>
              </a:solidFill>
              <a:round/>
              <a:headEnd/>
              <a:tailEnd/>
            </a:ln>
          </p:spPr>
          <p:txBody>
            <a:bodyPr/>
            <a:lstStyle/>
            <a:p>
              <a:endParaRPr lang="en-US" sz="2133"/>
            </a:p>
          </p:txBody>
        </p:sp>
        <p:sp>
          <p:nvSpPr>
            <p:cNvPr id="64428" name="Line 396"/>
            <p:cNvSpPr>
              <a:spLocks noChangeShapeType="1"/>
            </p:cNvSpPr>
            <p:nvPr/>
          </p:nvSpPr>
          <p:spPr bwMode="auto">
            <a:xfrm flipH="1" flipV="1">
              <a:off x="3810" y="2967"/>
              <a:ext cx="1" cy="1"/>
            </a:xfrm>
            <a:prstGeom prst="line">
              <a:avLst/>
            </a:prstGeom>
            <a:noFill/>
            <a:ln w="0">
              <a:solidFill>
                <a:schemeClr val="tx1"/>
              </a:solidFill>
              <a:round/>
              <a:headEnd/>
              <a:tailEnd/>
            </a:ln>
          </p:spPr>
          <p:txBody>
            <a:bodyPr/>
            <a:lstStyle/>
            <a:p>
              <a:endParaRPr lang="en-US" sz="2133"/>
            </a:p>
          </p:txBody>
        </p:sp>
        <p:sp>
          <p:nvSpPr>
            <p:cNvPr id="64429" name="Line 397"/>
            <p:cNvSpPr>
              <a:spLocks noChangeShapeType="1"/>
            </p:cNvSpPr>
            <p:nvPr/>
          </p:nvSpPr>
          <p:spPr bwMode="auto">
            <a:xfrm flipH="1" flipV="1">
              <a:off x="3809" y="2966"/>
              <a:ext cx="1" cy="1"/>
            </a:xfrm>
            <a:prstGeom prst="line">
              <a:avLst/>
            </a:prstGeom>
            <a:noFill/>
            <a:ln w="28575">
              <a:solidFill>
                <a:schemeClr val="tx1"/>
              </a:solidFill>
              <a:round/>
              <a:headEnd/>
              <a:tailEnd/>
            </a:ln>
          </p:spPr>
          <p:txBody>
            <a:bodyPr/>
            <a:lstStyle/>
            <a:p>
              <a:endParaRPr lang="en-US" sz="2133"/>
            </a:p>
          </p:txBody>
        </p:sp>
        <p:sp>
          <p:nvSpPr>
            <p:cNvPr id="64430" name="Line 398"/>
            <p:cNvSpPr>
              <a:spLocks noChangeShapeType="1"/>
            </p:cNvSpPr>
            <p:nvPr/>
          </p:nvSpPr>
          <p:spPr bwMode="auto">
            <a:xfrm flipH="1" flipV="1">
              <a:off x="3808" y="2965"/>
              <a:ext cx="1" cy="1"/>
            </a:xfrm>
            <a:prstGeom prst="line">
              <a:avLst/>
            </a:prstGeom>
            <a:noFill/>
            <a:ln w="0">
              <a:solidFill>
                <a:schemeClr val="tx1"/>
              </a:solidFill>
              <a:round/>
              <a:headEnd/>
              <a:tailEnd/>
            </a:ln>
          </p:spPr>
          <p:txBody>
            <a:bodyPr/>
            <a:lstStyle/>
            <a:p>
              <a:endParaRPr lang="en-US" sz="2133"/>
            </a:p>
          </p:txBody>
        </p:sp>
        <p:sp>
          <p:nvSpPr>
            <p:cNvPr id="64431" name="Line 399"/>
            <p:cNvSpPr>
              <a:spLocks noChangeShapeType="1"/>
            </p:cNvSpPr>
            <p:nvPr/>
          </p:nvSpPr>
          <p:spPr bwMode="auto">
            <a:xfrm flipH="1" flipV="1">
              <a:off x="3807" y="2964"/>
              <a:ext cx="1" cy="1"/>
            </a:xfrm>
            <a:prstGeom prst="line">
              <a:avLst/>
            </a:prstGeom>
            <a:noFill/>
            <a:ln w="0">
              <a:solidFill>
                <a:schemeClr val="tx1"/>
              </a:solidFill>
              <a:round/>
              <a:headEnd/>
              <a:tailEnd/>
            </a:ln>
          </p:spPr>
          <p:txBody>
            <a:bodyPr/>
            <a:lstStyle/>
            <a:p>
              <a:endParaRPr lang="en-US" sz="2133"/>
            </a:p>
          </p:txBody>
        </p:sp>
        <p:sp>
          <p:nvSpPr>
            <p:cNvPr id="64432" name="Line 400"/>
            <p:cNvSpPr>
              <a:spLocks noChangeShapeType="1"/>
            </p:cNvSpPr>
            <p:nvPr/>
          </p:nvSpPr>
          <p:spPr bwMode="auto">
            <a:xfrm flipH="1" flipV="1">
              <a:off x="3806" y="2963"/>
              <a:ext cx="1" cy="1"/>
            </a:xfrm>
            <a:prstGeom prst="line">
              <a:avLst/>
            </a:prstGeom>
            <a:noFill/>
            <a:ln w="28575">
              <a:solidFill>
                <a:schemeClr val="tx1"/>
              </a:solidFill>
              <a:round/>
              <a:headEnd/>
              <a:tailEnd/>
            </a:ln>
          </p:spPr>
          <p:txBody>
            <a:bodyPr/>
            <a:lstStyle/>
            <a:p>
              <a:endParaRPr lang="en-US" sz="2133"/>
            </a:p>
          </p:txBody>
        </p:sp>
        <p:sp>
          <p:nvSpPr>
            <p:cNvPr id="64433" name="Line 401"/>
            <p:cNvSpPr>
              <a:spLocks noChangeShapeType="1"/>
            </p:cNvSpPr>
            <p:nvPr/>
          </p:nvSpPr>
          <p:spPr bwMode="auto">
            <a:xfrm flipH="1" flipV="1">
              <a:off x="3805" y="2962"/>
              <a:ext cx="1" cy="1"/>
            </a:xfrm>
            <a:prstGeom prst="line">
              <a:avLst/>
            </a:prstGeom>
            <a:noFill/>
            <a:ln w="0">
              <a:solidFill>
                <a:schemeClr val="tx1"/>
              </a:solidFill>
              <a:round/>
              <a:headEnd/>
              <a:tailEnd/>
            </a:ln>
          </p:spPr>
          <p:txBody>
            <a:bodyPr/>
            <a:lstStyle/>
            <a:p>
              <a:endParaRPr lang="en-US" sz="2133"/>
            </a:p>
          </p:txBody>
        </p:sp>
        <p:sp>
          <p:nvSpPr>
            <p:cNvPr id="64434" name="Line 402"/>
            <p:cNvSpPr>
              <a:spLocks noChangeShapeType="1"/>
            </p:cNvSpPr>
            <p:nvPr/>
          </p:nvSpPr>
          <p:spPr bwMode="auto">
            <a:xfrm flipH="1" flipV="1">
              <a:off x="3804" y="2961"/>
              <a:ext cx="1" cy="1"/>
            </a:xfrm>
            <a:prstGeom prst="line">
              <a:avLst/>
            </a:prstGeom>
            <a:noFill/>
            <a:ln w="0">
              <a:solidFill>
                <a:schemeClr val="tx1"/>
              </a:solidFill>
              <a:round/>
              <a:headEnd/>
              <a:tailEnd/>
            </a:ln>
          </p:spPr>
          <p:txBody>
            <a:bodyPr/>
            <a:lstStyle/>
            <a:p>
              <a:endParaRPr lang="en-US" sz="2133"/>
            </a:p>
          </p:txBody>
        </p:sp>
        <p:sp>
          <p:nvSpPr>
            <p:cNvPr id="64435" name="Line 403"/>
            <p:cNvSpPr>
              <a:spLocks noChangeShapeType="1"/>
            </p:cNvSpPr>
            <p:nvPr/>
          </p:nvSpPr>
          <p:spPr bwMode="auto">
            <a:xfrm flipH="1" flipV="1">
              <a:off x="3803" y="2960"/>
              <a:ext cx="1" cy="1"/>
            </a:xfrm>
            <a:prstGeom prst="line">
              <a:avLst/>
            </a:prstGeom>
            <a:noFill/>
            <a:ln w="0">
              <a:solidFill>
                <a:schemeClr val="tx1"/>
              </a:solidFill>
              <a:round/>
              <a:headEnd/>
              <a:tailEnd/>
            </a:ln>
          </p:spPr>
          <p:txBody>
            <a:bodyPr/>
            <a:lstStyle/>
            <a:p>
              <a:endParaRPr lang="en-US" sz="2133"/>
            </a:p>
          </p:txBody>
        </p:sp>
        <p:sp>
          <p:nvSpPr>
            <p:cNvPr id="64436" name="Line 404"/>
            <p:cNvSpPr>
              <a:spLocks noChangeShapeType="1"/>
            </p:cNvSpPr>
            <p:nvPr/>
          </p:nvSpPr>
          <p:spPr bwMode="auto">
            <a:xfrm flipH="1" flipV="1">
              <a:off x="3802" y="2959"/>
              <a:ext cx="1" cy="1"/>
            </a:xfrm>
            <a:prstGeom prst="line">
              <a:avLst/>
            </a:prstGeom>
            <a:noFill/>
            <a:ln w="0">
              <a:solidFill>
                <a:schemeClr val="tx1"/>
              </a:solidFill>
              <a:round/>
              <a:headEnd/>
              <a:tailEnd/>
            </a:ln>
          </p:spPr>
          <p:txBody>
            <a:bodyPr/>
            <a:lstStyle/>
            <a:p>
              <a:endParaRPr lang="en-US" sz="2133"/>
            </a:p>
          </p:txBody>
        </p:sp>
        <p:sp>
          <p:nvSpPr>
            <p:cNvPr id="64437" name="Line 405"/>
            <p:cNvSpPr>
              <a:spLocks noChangeShapeType="1"/>
            </p:cNvSpPr>
            <p:nvPr/>
          </p:nvSpPr>
          <p:spPr bwMode="auto">
            <a:xfrm flipH="1" flipV="1">
              <a:off x="3800" y="2958"/>
              <a:ext cx="2" cy="1"/>
            </a:xfrm>
            <a:prstGeom prst="line">
              <a:avLst/>
            </a:prstGeom>
            <a:noFill/>
            <a:ln w="0">
              <a:solidFill>
                <a:schemeClr val="tx1"/>
              </a:solidFill>
              <a:round/>
              <a:headEnd/>
              <a:tailEnd/>
            </a:ln>
          </p:spPr>
          <p:txBody>
            <a:bodyPr/>
            <a:lstStyle/>
            <a:p>
              <a:endParaRPr lang="en-US" sz="2133"/>
            </a:p>
          </p:txBody>
        </p:sp>
        <p:sp>
          <p:nvSpPr>
            <p:cNvPr id="64438" name="Line 406"/>
            <p:cNvSpPr>
              <a:spLocks noChangeShapeType="1"/>
            </p:cNvSpPr>
            <p:nvPr/>
          </p:nvSpPr>
          <p:spPr bwMode="auto">
            <a:xfrm flipH="1" flipV="1">
              <a:off x="3799" y="2958"/>
              <a:ext cx="1" cy="1"/>
            </a:xfrm>
            <a:prstGeom prst="line">
              <a:avLst/>
            </a:prstGeom>
            <a:noFill/>
            <a:ln w="0">
              <a:solidFill>
                <a:schemeClr val="tx1"/>
              </a:solidFill>
              <a:round/>
              <a:headEnd/>
              <a:tailEnd/>
            </a:ln>
          </p:spPr>
          <p:txBody>
            <a:bodyPr/>
            <a:lstStyle/>
            <a:p>
              <a:endParaRPr lang="en-US" sz="2133"/>
            </a:p>
          </p:txBody>
        </p:sp>
        <p:sp>
          <p:nvSpPr>
            <p:cNvPr id="64439" name="Line 407"/>
            <p:cNvSpPr>
              <a:spLocks noChangeShapeType="1"/>
            </p:cNvSpPr>
            <p:nvPr/>
          </p:nvSpPr>
          <p:spPr bwMode="auto">
            <a:xfrm flipH="1" flipV="1">
              <a:off x="3798" y="2957"/>
              <a:ext cx="1" cy="1"/>
            </a:xfrm>
            <a:prstGeom prst="line">
              <a:avLst/>
            </a:prstGeom>
            <a:noFill/>
            <a:ln w="0">
              <a:solidFill>
                <a:schemeClr val="tx1"/>
              </a:solidFill>
              <a:round/>
              <a:headEnd/>
              <a:tailEnd/>
            </a:ln>
          </p:spPr>
          <p:txBody>
            <a:bodyPr/>
            <a:lstStyle/>
            <a:p>
              <a:endParaRPr lang="en-US" sz="2133"/>
            </a:p>
          </p:txBody>
        </p:sp>
        <p:sp>
          <p:nvSpPr>
            <p:cNvPr id="64440" name="Line 408"/>
            <p:cNvSpPr>
              <a:spLocks noChangeShapeType="1"/>
            </p:cNvSpPr>
            <p:nvPr/>
          </p:nvSpPr>
          <p:spPr bwMode="auto">
            <a:xfrm flipH="1" flipV="1">
              <a:off x="3797" y="2956"/>
              <a:ext cx="1" cy="1"/>
            </a:xfrm>
            <a:prstGeom prst="line">
              <a:avLst/>
            </a:prstGeom>
            <a:noFill/>
            <a:ln w="0">
              <a:solidFill>
                <a:schemeClr val="tx1"/>
              </a:solidFill>
              <a:round/>
              <a:headEnd/>
              <a:tailEnd/>
            </a:ln>
          </p:spPr>
          <p:txBody>
            <a:bodyPr/>
            <a:lstStyle/>
            <a:p>
              <a:endParaRPr lang="en-US" sz="2133"/>
            </a:p>
          </p:txBody>
        </p:sp>
        <p:sp>
          <p:nvSpPr>
            <p:cNvPr id="64441" name="Line 409"/>
            <p:cNvSpPr>
              <a:spLocks noChangeShapeType="1"/>
            </p:cNvSpPr>
            <p:nvPr/>
          </p:nvSpPr>
          <p:spPr bwMode="auto">
            <a:xfrm flipH="1" flipV="1">
              <a:off x="3795" y="2956"/>
              <a:ext cx="2" cy="1"/>
            </a:xfrm>
            <a:prstGeom prst="line">
              <a:avLst/>
            </a:prstGeom>
            <a:noFill/>
            <a:ln w="0">
              <a:solidFill>
                <a:schemeClr val="tx1"/>
              </a:solidFill>
              <a:round/>
              <a:headEnd/>
              <a:tailEnd/>
            </a:ln>
          </p:spPr>
          <p:txBody>
            <a:bodyPr/>
            <a:lstStyle/>
            <a:p>
              <a:endParaRPr lang="en-US" sz="2133"/>
            </a:p>
          </p:txBody>
        </p:sp>
        <p:sp>
          <p:nvSpPr>
            <p:cNvPr id="64442" name="Line 410"/>
            <p:cNvSpPr>
              <a:spLocks noChangeShapeType="1"/>
            </p:cNvSpPr>
            <p:nvPr/>
          </p:nvSpPr>
          <p:spPr bwMode="auto">
            <a:xfrm flipH="1" flipV="1">
              <a:off x="3794" y="2955"/>
              <a:ext cx="1" cy="1"/>
            </a:xfrm>
            <a:prstGeom prst="line">
              <a:avLst/>
            </a:prstGeom>
            <a:noFill/>
            <a:ln w="0">
              <a:solidFill>
                <a:schemeClr val="tx1"/>
              </a:solidFill>
              <a:round/>
              <a:headEnd/>
              <a:tailEnd/>
            </a:ln>
          </p:spPr>
          <p:txBody>
            <a:bodyPr/>
            <a:lstStyle/>
            <a:p>
              <a:endParaRPr lang="en-US" sz="2133"/>
            </a:p>
          </p:txBody>
        </p:sp>
        <p:sp>
          <p:nvSpPr>
            <p:cNvPr id="64443" name="Line 411"/>
            <p:cNvSpPr>
              <a:spLocks noChangeShapeType="1"/>
            </p:cNvSpPr>
            <p:nvPr/>
          </p:nvSpPr>
          <p:spPr bwMode="auto">
            <a:xfrm flipH="1" flipV="1">
              <a:off x="3792" y="2955"/>
              <a:ext cx="2" cy="1"/>
            </a:xfrm>
            <a:prstGeom prst="line">
              <a:avLst/>
            </a:prstGeom>
            <a:noFill/>
            <a:ln w="0">
              <a:solidFill>
                <a:schemeClr val="tx1"/>
              </a:solidFill>
              <a:round/>
              <a:headEnd/>
              <a:tailEnd/>
            </a:ln>
          </p:spPr>
          <p:txBody>
            <a:bodyPr/>
            <a:lstStyle/>
            <a:p>
              <a:endParaRPr lang="en-US" sz="2133"/>
            </a:p>
          </p:txBody>
        </p:sp>
        <p:sp>
          <p:nvSpPr>
            <p:cNvPr id="64444" name="Line 412"/>
            <p:cNvSpPr>
              <a:spLocks noChangeShapeType="1"/>
            </p:cNvSpPr>
            <p:nvPr/>
          </p:nvSpPr>
          <p:spPr bwMode="auto">
            <a:xfrm flipH="1" flipV="1">
              <a:off x="3791" y="2954"/>
              <a:ext cx="1" cy="1"/>
            </a:xfrm>
            <a:prstGeom prst="line">
              <a:avLst/>
            </a:prstGeom>
            <a:noFill/>
            <a:ln w="0">
              <a:solidFill>
                <a:schemeClr val="tx1"/>
              </a:solidFill>
              <a:round/>
              <a:headEnd/>
              <a:tailEnd/>
            </a:ln>
          </p:spPr>
          <p:txBody>
            <a:bodyPr/>
            <a:lstStyle/>
            <a:p>
              <a:endParaRPr lang="en-US" sz="2133"/>
            </a:p>
          </p:txBody>
        </p:sp>
        <p:sp>
          <p:nvSpPr>
            <p:cNvPr id="64445" name="Line 413"/>
            <p:cNvSpPr>
              <a:spLocks noChangeShapeType="1"/>
            </p:cNvSpPr>
            <p:nvPr/>
          </p:nvSpPr>
          <p:spPr bwMode="auto">
            <a:xfrm flipH="1" flipV="1">
              <a:off x="3789" y="2954"/>
              <a:ext cx="2" cy="1"/>
            </a:xfrm>
            <a:prstGeom prst="line">
              <a:avLst/>
            </a:prstGeom>
            <a:noFill/>
            <a:ln w="0">
              <a:solidFill>
                <a:schemeClr val="tx1"/>
              </a:solidFill>
              <a:round/>
              <a:headEnd/>
              <a:tailEnd/>
            </a:ln>
          </p:spPr>
          <p:txBody>
            <a:bodyPr/>
            <a:lstStyle/>
            <a:p>
              <a:endParaRPr lang="en-US" sz="2133"/>
            </a:p>
          </p:txBody>
        </p:sp>
        <p:sp>
          <p:nvSpPr>
            <p:cNvPr id="64446" name="Line 414"/>
            <p:cNvSpPr>
              <a:spLocks noChangeShapeType="1"/>
            </p:cNvSpPr>
            <p:nvPr/>
          </p:nvSpPr>
          <p:spPr bwMode="auto">
            <a:xfrm flipH="1" flipV="1">
              <a:off x="3788" y="2954"/>
              <a:ext cx="1" cy="1"/>
            </a:xfrm>
            <a:prstGeom prst="line">
              <a:avLst/>
            </a:prstGeom>
            <a:noFill/>
            <a:ln w="0">
              <a:solidFill>
                <a:schemeClr val="tx1"/>
              </a:solidFill>
              <a:round/>
              <a:headEnd/>
              <a:tailEnd/>
            </a:ln>
          </p:spPr>
          <p:txBody>
            <a:bodyPr/>
            <a:lstStyle/>
            <a:p>
              <a:endParaRPr lang="en-US" sz="2133"/>
            </a:p>
          </p:txBody>
        </p:sp>
        <p:sp>
          <p:nvSpPr>
            <p:cNvPr id="64447" name="Line 415"/>
            <p:cNvSpPr>
              <a:spLocks noChangeShapeType="1"/>
            </p:cNvSpPr>
            <p:nvPr/>
          </p:nvSpPr>
          <p:spPr bwMode="auto">
            <a:xfrm flipH="1" flipV="1">
              <a:off x="3787" y="2953"/>
              <a:ext cx="1" cy="1"/>
            </a:xfrm>
            <a:prstGeom prst="line">
              <a:avLst/>
            </a:prstGeom>
            <a:noFill/>
            <a:ln w="0">
              <a:solidFill>
                <a:schemeClr val="tx1"/>
              </a:solidFill>
              <a:round/>
              <a:headEnd/>
              <a:tailEnd/>
            </a:ln>
          </p:spPr>
          <p:txBody>
            <a:bodyPr/>
            <a:lstStyle/>
            <a:p>
              <a:endParaRPr lang="en-US" sz="2133"/>
            </a:p>
          </p:txBody>
        </p:sp>
        <p:sp>
          <p:nvSpPr>
            <p:cNvPr id="64448" name="Line 416"/>
            <p:cNvSpPr>
              <a:spLocks noChangeShapeType="1"/>
            </p:cNvSpPr>
            <p:nvPr/>
          </p:nvSpPr>
          <p:spPr bwMode="auto">
            <a:xfrm flipH="1" flipV="1">
              <a:off x="3785" y="2953"/>
              <a:ext cx="2" cy="1"/>
            </a:xfrm>
            <a:prstGeom prst="line">
              <a:avLst/>
            </a:prstGeom>
            <a:noFill/>
            <a:ln w="0">
              <a:solidFill>
                <a:schemeClr val="tx1"/>
              </a:solidFill>
              <a:round/>
              <a:headEnd/>
              <a:tailEnd/>
            </a:ln>
          </p:spPr>
          <p:txBody>
            <a:bodyPr/>
            <a:lstStyle/>
            <a:p>
              <a:endParaRPr lang="en-US" sz="2133"/>
            </a:p>
          </p:txBody>
        </p:sp>
        <p:sp>
          <p:nvSpPr>
            <p:cNvPr id="64449" name="Line 417"/>
            <p:cNvSpPr>
              <a:spLocks noChangeShapeType="1"/>
            </p:cNvSpPr>
            <p:nvPr/>
          </p:nvSpPr>
          <p:spPr bwMode="auto">
            <a:xfrm flipH="1">
              <a:off x="3784" y="2953"/>
              <a:ext cx="1" cy="1"/>
            </a:xfrm>
            <a:prstGeom prst="line">
              <a:avLst/>
            </a:prstGeom>
            <a:noFill/>
            <a:ln w="0">
              <a:solidFill>
                <a:schemeClr val="tx1"/>
              </a:solidFill>
              <a:round/>
              <a:headEnd/>
              <a:tailEnd/>
            </a:ln>
          </p:spPr>
          <p:txBody>
            <a:bodyPr/>
            <a:lstStyle/>
            <a:p>
              <a:endParaRPr lang="en-US" sz="2133"/>
            </a:p>
          </p:txBody>
        </p:sp>
        <p:sp>
          <p:nvSpPr>
            <p:cNvPr id="64450" name="Line 418"/>
            <p:cNvSpPr>
              <a:spLocks noChangeShapeType="1"/>
            </p:cNvSpPr>
            <p:nvPr/>
          </p:nvSpPr>
          <p:spPr bwMode="auto">
            <a:xfrm flipH="1" flipV="1">
              <a:off x="3782" y="2953"/>
              <a:ext cx="2" cy="1"/>
            </a:xfrm>
            <a:prstGeom prst="line">
              <a:avLst/>
            </a:prstGeom>
            <a:noFill/>
            <a:ln w="0">
              <a:solidFill>
                <a:schemeClr val="tx1"/>
              </a:solidFill>
              <a:round/>
              <a:headEnd/>
              <a:tailEnd/>
            </a:ln>
          </p:spPr>
          <p:txBody>
            <a:bodyPr/>
            <a:lstStyle/>
            <a:p>
              <a:endParaRPr lang="en-US" sz="2133"/>
            </a:p>
          </p:txBody>
        </p:sp>
        <p:sp>
          <p:nvSpPr>
            <p:cNvPr id="64451" name="Line 419"/>
            <p:cNvSpPr>
              <a:spLocks noChangeShapeType="1"/>
            </p:cNvSpPr>
            <p:nvPr/>
          </p:nvSpPr>
          <p:spPr bwMode="auto">
            <a:xfrm>
              <a:off x="3713" y="2953"/>
              <a:ext cx="69" cy="1"/>
            </a:xfrm>
            <a:prstGeom prst="line">
              <a:avLst/>
            </a:prstGeom>
            <a:noFill/>
            <a:ln w="28575">
              <a:solidFill>
                <a:schemeClr val="tx1"/>
              </a:solidFill>
              <a:round/>
              <a:headEnd/>
              <a:tailEnd/>
            </a:ln>
          </p:spPr>
          <p:txBody>
            <a:bodyPr/>
            <a:lstStyle/>
            <a:p>
              <a:endParaRPr lang="en-US" sz="2133"/>
            </a:p>
          </p:txBody>
        </p:sp>
        <p:sp>
          <p:nvSpPr>
            <p:cNvPr id="64452" name="Line 420"/>
            <p:cNvSpPr>
              <a:spLocks noChangeShapeType="1"/>
            </p:cNvSpPr>
            <p:nvPr/>
          </p:nvSpPr>
          <p:spPr bwMode="auto">
            <a:xfrm flipH="1">
              <a:off x="3673" y="2821"/>
              <a:ext cx="350" cy="1"/>
            </a:xfrm>
            <a:prstGeom prst="line">
              <a:avLst/>
            </a:prstGeom>
            <a:noFill/>
            <a:ln w="28575">
              <a:solidFill>
                <a:schemeClr val="tx1"/>
              </a:solidFill>
              <a:round/>
              <a:headEnd/>
              <a:tailEnd/>
            </a:ln>
          </p:spPr>
          <p:txBody>
            <a:bodyPr/>
            <a:lstStyle/>
            <a:p>
              <a:endParaRPr lang="en-US" sz="2133"/>
            </a:p>
          </p:txBody>
        </p:sp>
        <p:sp>
          <p:nvSpPr>
            <p:cNvPr id="64453" name="Line 422"/>
            <p:cNvSpPr>
              <a:spLocks noChangeShapeType="1"/>
            </p:cNvSpPr>
            <p:nvPr/>
          </p:nvSpPr>
          <p:spPr bwMode="auto">
            <a:xfrm flipV="1">
              <a:off x="2269" y="2567"/>
              <a:ext cx="1" cy="3"/>
            </a:xfrm>
            <a:prstGeom prst="line">
              <a:avLst/>
            </a:prstGeom>
            <a:noFill/>
            <a:ln w="28575">
              <a:solidFill>
                <a:schemeClr val="tx1"/>
              </a:solidFill>
              <a:round/>
              <a:headEnd/>
              <a:tailEnd/>
            </a:ln>
          </p:spPr>
          <p:txBody>
            <a:bodyPr/>
            <a:lstStyle/>
            <a:p>
              <a:endParaRPr lang="en-US" sz="2133"/>
            </a:p>
          </p:txBody>
        </p:sp>
        <p:sp>
          <p:nvSpPr>
            <p:cNvPr id="64454" name="Line 423"/>
            <p:cNvSpPr>
              <a:spLocks noChangeShapeType="1"/>
            </p:cNvSpPr>
            <p:nvPr/>
          </p:nvSpPr>
          <p:spPr bwMode="auto">
            <a:xfrm flipH="1" flipV="1">
              <a:off x="2269" y="2565"/>
              <a:ext cx="1" cy="2"/>
            </a:xfrm>
            <a:prstGeom prst="line">
              <a:avLst/>
            </a:prstGeom>
            <a:noFill/>
            <a:ln w="28575">
              <a:solidFill>
                <a:schemeClr val="tx1"/>
              </a:solidFill>
              <a:round/>
              <a:headEnd/>
              <a:tailEnd/>
            </a:ln>
          </p:spPr>
          <p:txBody>
            <a:bodyPr/>
            <a:lstStyle/>
            <a:p>
              <a:endParaRPr lang="en-US" sz="2133"/>
            </a:p>
          </p:txBody>
        </p:sp>
        <p:sp>
          <p:nvSpPr>
            <p:cNvPr id="64455" name="Line 424"/>
            <p:cNvSpPr>
              <a:spLocks noChangeShapeType="1"/>
            </p:cNvSpPr>
            <p:nvPr/>
          </p:nvSpPr>
          <p:spPr bwMode="auto">
            <a:xfrm flipH="1" flipV="1">
              <a:off x="2269" y="2563"/>
              <a:ext cx="1" cy="2"/>
            </a:xfrm>
            <a:prstGeom prst="line">
              <a:avLst/>
            </a:prstGeom>
            <a:noFill/>
            <a:ln w="28575">
              <a:solidFill>
                <a:schemeClr val="tx1"/>
              </a:solidFill>
              <a:round/>
              <a:headEnd/>
              <a:tailEnd/>
            </a:ln>
          </p:spPr>
          <p:txBody>
            <a:bodyPr/>
            <a:lstStyle/>
            <a:p>
              <a:endParaRPr lang="en-US" sz="2133"/>
            </a:p>
          </p:txBody>
        </p:sp>
        <p:sp>
          <p:nvSpPr>
            <p:cNvPr id="64456" name="Line 425"/>
            <p:cNvSpPr>
              <a:spLocks noChangeShapeType="1"/>
            </p:cNvSpPr>
            <p:nvPr/>
          </p:nvSpPr>
          <p:spPr bwMode="auto">
            <a:xfrm flipH="1" flipV="1">
              <a:off x="2268" y="2561"/>
              <a:ext cx="1" cy="2"/>
            </a:xfrm>
            <a:prstGeom prst="line">
              <a:avLst/>
            </a:prstGeom>
            <a:noFill/>
            <a:ln w="28575">
              <a:solidFill>
                <a:schemeClr val="tx1"/>
              </a:solidFill>
              <a:round/>
              <a:headEnd/>
              <a:tailEnd/>
            </a:ln>
          </p:spPr>
          <p:txBody>
            <a:bodyPr/>
            <a:lstStyle/>
            <a:p>
              <a:endParaRPr lang="en-US" sz="2133"/>
            </a:p>
          </p:txBody>
        </p:sp>
        <p:sp>
          <p:nvSpPr>
            <p:cNvPr id="64457" name="Line 426"/>
            <p:cNvSpPr>
              <a:spLocks noChangeShapeType="1"/>
            </p:cNvSpPr>
            <p:nvPr/>
          </p:nvSpPr>
          <p:spPr bwMode="auto">
            <a:xfrm flipH="1" flipV="1">
              <a:off x="2267" y="2559"/>
              <a:ext cx="1" cy="2"/>
            </a:xfrm>
            <a:prstGeom prst="line">
              <a:avLst/>
            </a:prstGeom>
            <a:noFill/>
            <a:ln w="28575">
              <a:solidFill>
                <a:schemeClr val="tx1"/>
              </a:solidFill>
              <a:round/>
              <a:headEnd/>
              <a:tailEnd/>
            </a:ln>
          </p:spPr>
          <p:txBody>
            <a:bodyPr/>
            <a:lstStyle/>
            <a:p>
              <a:endParaRPr lang="en-US" sz="2133"/>
            </a:p>
          </p:txBody>
        </p:sp>
        <p:sp>
          <p:nvSpPr>
            <p:cNvPr id="64458" name="Line 427"/>
            <p:cNvSpPr>
              <a:spLocks noChangeShapeType="1"/>
            </p:cNvSpPr>
            <p:nvPr/>
          </p:nvSpPr>
          <p:spPr bwMode="auto">
            <a:xfrm flipH="1" flipV="1">
              <a:off x="2266" y="2557"/>
              <a:ext cx="1" cy="2"/>
            </a:xfrm>
            <a:prstGeom prst="line">
              <a:avLst/>
            </a:prstGeom>
            <a:noFill/>
            <a:ln w="28575">
              <a:solidFill>
                <a:schemeClr val="tx1"/>
              </a:solidFill>
              <a:round/>
              <a:headEnd/>
              <a:tailEnd/>
            </a:ln>
          </p:spPr>
          <p:txBody>
            <a:bodyPr/>
            <a:lstStyle/>
            <a:p>
              <a:endParaRPr lang="en-US" sz="2133"/>
            </a:p>
          </p:txBody>
        </p:sp>
        <p:sp>
          <p:nvSpPr>
            <p:cNvPr id="64459" name="Line 428"/>
            <p:cNvSpPr>
              <a:spLocks noChangeShapeType="1"/>
            </p:cNvSpPr>
            <p:nvPr/>
          </p:nvSpPr>
          <p:spPr bwMode="auto">
            <a:xfrm flipH="1" flipV="1">
              <a:off x="2265" y="2555"/>
              <a:ext cx="1" cy="2"/>
            </a:xfrm>
            <a:prstGeom prst="line">
              <a:avLst/>
            </a:prstGeom>
            <a:noFill/>
            <a:ln w="28575">
              <a:solidFill>
                <a:schemeClr val="tx1"/>
              </a:solidFill>
              <a:round/>
              <a:headEnd/>
              <a:tailEnd/>
            </a:ln>
          </p:spPr>
          <p:txBody>
            <a:bodyPr/>
            <a:lstStyle/>
            <a:p>
              <a:endParaRPr lang="en-US" sz="2133"/>
            </a:p>
          </p:txBody>
        </p:sp>
        <p:sp>
          <p:nvSpPr>
            <p:cNvPr id="64460" name="Line 429"/>
            <p:cNvSpPr>
              <a:spLocks noChangeShapeType="1"/>
            </p:cNvSpPr>
            <p:nvPr/>
          </p:nvSpPr>
          <p:spPr bwMode="auto">
            <a:xfrm flipH="1" flipV="1">
              <a:off x="2264" y="2554"/>
              <a:ext cx="1" cy="1"/>
            </a:xfrm>
            <a:prstGeom prst="line">
              <a:avLst/>
            </a:prstGeom>
            <a:noFill/>
            <a:ln w="28575">
              <a:solidFill>
                <a:schemeClr val="tx1"/>
              </a:solidFill>
              <a:round/>
              <a:headEnd/>
              <a:tailEnd/>
            </a:ln>
          </p:spPr>
          <p:txBody>
            <a:bodyPr/>
            <a:lstStyle/>
            <a:p>
              <a:endParaRPr lang="en-US" sz="2133"/>
            </a:p>
          </p:txBody>
        </p:sp>
        <p:sp>
          <p:nvSpPr>
            <p:cNvPr id="64461" name="Line 430"/>
            <p:cNvSpPr>
              <a:spLocks noChangeShapeType="1"/>
            </p:cNvSpPr>
            <p:nvPr/>
          </p:nvSpPr>
          <p:spPr bwMode="auto">
            <a:xfrm flipH="1" flipV="1">
              <a:off x="2262" y="2552"/>
              <a:ext cx="2" cy="2"/>
            </a:xfrm>
            <a:prstGeom prst="line">
              <a:avLst/>
            </a:prstGeom>
            <a:noFill/>
            <a:ln w="28575">
              <a:solidFill>
                <a:schemeClr val="tx1"/>
              </a:solidFill>
              <a:round/>
              <a:headEnd/>
              <a:tailEnd/>
            </a:ln>
          </p:spPr>
          <p:txBody>
            <a:bodyPr/>
            <a:lstStyle/>
            <a:p>
              <a:endParaRPr lang="en-US" sz="2133"/>
            </a:p>
          </p:txBody>
        </p:sp>
        <p:sp>
          <p:nvSpPr>
            <p:cNvPr id="64462" name="Line 431"/>
            <p:cNvSpPr>
              <a:spLocks noChangeShapeType="1"/>
            </p:cNvSpPr>
            <p:nvPr/>
          </p:nvSpPr>
          <p:spPr bwMode="auto">
            <a:xfrm flipH="1" flipV="1">
              <a:off x="2261" y="2550"/>
              <a:ext cx="1" cy="2"/>
            </a:xfrm>
            <a:prstGeom prst="line">
              <a:avLst/>
            </a:prstGeom>
            <a:noFill/>
            <a:ln w="28575">
              <a:solidFill>
                <a:schemeClr val="tx1"/>
              </a:solidFill>
              <a:round/>
              <a:headEnd/>
              <a:tailEnd/>
            </a:ln>
          </p:spPr>
          <p:txBody>
            <a:bodyPr/>
            <a:lstStyle/>
            <a:p>
              <a:endParaRPr lang="en-US" sz="2133"/>
            </a:p>
          </p:txBody>
        </p:sp>
        <p:sp>
          <p:nvSpPr>
            <p:cNvPr id="64463" name="Line 432"/>
            <p:cNvSpPr>
              <a:spLocks noChangeShapeType="1"/>
            </p:cNvSpPr>
            <p:nvPr/>
          </p:nvSpPr>
          <p:spPr bwMode="auto">
            <a:xfrm flipH="1" flipV="1">
              <a:off x="2259" y="2549"/>
              <a:ext cx="2" cy="1"/>
            </a:xfrm>
            <a:prstGeom prst="line">
              <a:avLst/>
            </a:prstGeom>
            <a:noFill/>
            <a:ln w="28575">
              <a:solidFill>
                <a:schemeClr val="tx1"/>
              </a:solidFill>
              <a:round/>
              <a:headEnd/>
              <a:tailEnd/>
            </a:ln>
          </p:spPr>
          <p:txBody>
            <a:bodyPr/>
            <a:lstStyle/>
            <a:p>
              <a:endParaRPr lang="en-US" sz="2133"/>
            </a:p>
          </p:txBody>
        </p:sp>
        <p:sp>
          <p:nvSpPr>
            <p:cNvPr id="64464" name="Line 433"/>
            <p:cNvSpPr>
              <a:spLocks noChangeShapeType="1"/>
            </p:cNvSpPr>
            <p:nvPr/>
          </p:nvSpPr>
          <p:spPr bwMode="auto">
            <a:xfrm flipH="1" flipV="1">
              <a:off x="2257" y="2547"/>
              <a:ext cx="2" cy="2"/>
            </a:xfrm>
            <a:prstGeom prst="line">
              <a:avLst/>
            </a:prstGeom>
            <a:noFill/>
            <a:ln w="28575">
              <a:solidFill>
                <a:schemeClr val="tx1"/>
              </a:solidFill>
              <a:round/>
              <a:headEnd/>
              <a:tailEnd/>
            </a:ln>
          </p:spPr>
          <p:txBody>
            <a:bodyPr/>
            <a:lstStyle/>
            <a:p>
              <a:endParaRPr lang="en-US" sz="2133"/>
            </a:p>
          </p:txBody>
        </p:sp>
        <p:sp>
          <p:nvSpPr>
            <p:cNvPr id="64465" name="Line 434"/>
            <p:cNvSpPr>
              <a:spLocks noChangeShapeType="1"/>
            </p:cNvSpPr>
            <p:nvPr/>
          </p:nvSpPr>
          <p:spPr bwMode="auto">
            <a:xfrm flipH="1" flipV="1">
              <a:off x="2255" y="2546"/>
              <a:ext cx="2" cy="1"/>
            </a:xfrm>
            <a:prstGeom prst="line">
              <a:avLst/>
            </a:prstGeom>
            <a:noFill/>
            <a:ln w="28575">
              <a:solidFill>
                <a:schemeClr val="tx1"/>
              </a:solidFill>
              <a:round/>
              <a:headEnd/>
              <a:tailEnd/>
            </a:ln>
          </p:spPr>
          <p:txBody>
            <a:bodyPr/>
            <a:lstStyle/>
            <a:p>
              <a:endParaRPr lang="en-US" sz="2133"/>
            </a:p>
          </p:txBody>
        </p:sp>
        <p:sp>
          <p:nvSpPr>
            <p:cNvPr id="64466" name="Line 435"/>
            <p:cNvSpPr>
              <a:spLocks noChangeShapeType="1"/>
            </p:cNvSpPr>
            <p:nvPr/>
          </p:nvSpPr>
          <p:spPr bwMode="auto">
            <a:xfrm flipH="1" flipV="1">
              <a:off x="2253" y="2545"/>
              <a:ext cx="2" cy="1"/>
            </a:xfrm>
            <a:prstGeom prst="line">
              <a:avLst/>
            </a:prstGeom>
            <a:noFill/>
            <a:ln w="28575">
              <a:solidFill>
                <a:schemeClr val="tx1"/>
              </a:solidFill>
              <a:round/>
              <a:headEnd/>
              <a:tailEnd/>
            </a:ln>
          </p:spPr>
          <p:txBody>
            <a:bodyPr/>
            <a:lstStyle/>
            <a:p>
              <a:endParaRPr lang="en-US" sz="2133"/>
            </a:p>
          </p:txBody>
        </p:sp>
        <p:sp>
          <p:nvSpPr>
            <p:cNvPr id="64467" name="Line 436"/>
            <p:cNvSpPr>
              <a:spLocks noChangeShapeType="1"/>
            </p:cNvSpPr>
            <p:nvPr/>
          </p:nvSpPr>
          <p:spPr bwMode="auto">
            <a:xfrm flipH="1" flipV="1">
              <a:off x="2251" y="2544"/>
              <a:ext cx="2" cy="1"/>
            </a:xfrm>
            <a:prstGeom prst="line">
              <a:avLst/>
            </a:prstGeom>
            <a:noFill/>
            <a:ln w="28575">
              <a:solidFill>
                <a:schemeClr val="tx1"/>
              </a:solidFill>
              <a:round/>
              <a:headEnd/>
              <a:tailEnd/>
            </a:ln>
          </p:spPr>
          <p:txBody>
            <a:bodyPr/>
            <a:lstStyle/>
            <a:p>
              <a:endParaRPr lang="en-US" sz="2133"/>
            </a:p>
          </p:txBody>
        </p:sp>
        <p:sp>
          <p:nvSpPr>
            <p:cNvPr id="64468" name="Line 437"/>
            <p:cNvSpPr>
              <a:spLocks noChangeShapeType="1"/>
            </p:cNvSpPr>
            <p:nvPr/>
          </p:nvSpPr>
          <p:spPr bwMode="auto">
            <a:xfrm flipH="1" flipV="1">
              <a:off x="2248" y="2544"/>
              <a:ext cx="3" cy="1"/>
            </a:xfrm>
            <a:prstGeom prst="line">
              <a:avLst/>
            </a:prstGeom>
            <a:noFill/>
            <a:ln w="28575">
              <a:solidFill>
                <a:schemeClr val="tx1"/>
              </a:solidFill>
              <a:round/>
              <a:headEnd/>
              <a:tailEnd/>
            </a:ln>
          </p:spPr>
          <p:txBody>
            <a:bodyPr/>
            <a:lstStyle/>
            <a:p>
              <a:endParaRPr lang="en-US" sz="2133"/>
            </a:p>
          </p:txBody>
        </p:sp>
        <p:sp>
          <p:nvSpPr>
            <p:cNvPr id="64469" name="Line 438"/>
            <p:cNvSpPr>
              <a:spLocks noChangeShapeType="1"/>
            </p:cNvSpPr>
            <p:nvPr/>
          </p:nvSpPr>
          <p:spPr bwMode="auto">
            <a:xfrm flipH="1" flipV="1">
              <a:off x="2246" y="2543"/>
              <a:ext cx="2" cy="1"/>
            </a:xfrm>
            <a:prstGeom prst="line">
              <a:avLst/>
            </a:prstGeom>
            <a:noFill/>
            <a:ln w="28575">
              <a:solidFill>
                <a:schemeClr val="tx1"/>
              </a:solidFill>
              <a:round/>
              <a:headEnd/>
              <a:tailEnd/>
            </a:ln>
          </p:spPr>
          <p:txBody>
            <a:bodyPr/>
            <a:lstStyle/>
            <a:p>
              <a:endParaRPr lang="en-US" sz="2133"/>
            </a:p>
          </p:txBody>
        </p:sp>
        <p:sp>
          <p:nvSpPr>
            <p:cNvPr id="64470" name="Line 439"/>
            <p:cNvSpPr>
              <a:spLocks noChangeShapeType="1"/>
            </p:cNvSpPr>
            <p:nvPr/>
          </p:nvSpPr>
          <p:spPr bwMode="auto">
            <a:xfrm flipH="1" flipV="1">
              <a:off x="2244" y="2543"/>
              <a:ext cx="2" cy="1"/>
            </a:xfrm>
            <a:prstGeom prst="line">
              <a:avLst/>
            </a:prstGeom>
            <a:noFill/>
            <a:ln w="28575">
              <a:solidFill>
                <a:schemeClr val="tx1"/>
              </a:solidFill>
              <a:round/>
              <a:headEnd/>
              <a:tailEnd/>
            </a:ln>
          </p:spPr>
          <p:txBody>
            <a:bodyPr/>
            <a:lstStyle/>
            <a:p>
              <a:endParaRPr lang="en-US" sz="2133"/>
            </a:p>
          </p:txBody>
        </p:sp>
        <p:sp>
          <p:nvSpPr>
            <p:cNvPr id="64471" name="Line 440"/>
            <p:cNvSpPr>
              <a:spLocks noChangeShapeType="1"/>
            </p:cNvSpPr>
            <p:nvPr/>
          </p:nvSpPr>
          <p:spPr bwMode="auto">
            <a:xfrm flipH="1" flipV="1">
              <a:off x="2241" y="2542"/>
              <a:ext cx="3" cy="1"/>
            </a:xfrm>
            <a:prstGeom prst="line">
              <a:avLst/>
            </a:prstGeom>
            <a:noFill/>
            <a:ln w="28575">
              <a:solidFill>
                <a:schemeClr val="tx1"/>
              </a:solidFill>
              <a:round/>
              <a:headEnd/>
              <a:tailEnd/>
            </a:ln>
          </p:spPr>
          <p:txBody>
            <a:bodyPr/>
            <a:lstStyle/>
            <a:p>
              <a:endParaRPr lang="en-US" sz="2133"/>
            </a:p>
          </p:txBody>
        </p:sp>
        <p:sp>
          <p:nvSpPr>
            <p:cNvPr id="64472" name="Line 441"/>
            <p:cNvSpPr>
              <a:spLocks noChangeShapeType="1"/>
            </p:cNvSpPr>
            <p:nvPr/>
          </p:nvSpPr>
          <p:spPr bwMode="auto">
            <a:xfrm flipH="1" flipV="1">
              <a:off x="2239" y="2542"/>
              <a:ext cx="2" cy="1"/>
            </a:xfrm>
            <a:prstGeom prst="line">
              <a:avLst/>
            </a:prstGeom>
            <a:noFill/>
            <a:ln w="28575">
              <a:solidFill>
                <a:schemeClr val="tx1"/>
              </a:solidFill>
              <a:round/>
              <a:headEnd/>
              <a:tailEnd/>
            </a:ln>
          </p:spPr>
          <p:txBody>
            <a:bodyPr/>
            <a:lstStyle/>
            <a:p>
              <a:endParaRPr lang="en-US" sz="2133"/>
            </a:p>
          </p:txBody>
        </p:sp>
        <p:sp>
          <p:nvSpPr>
            <p:cNvPr id="64473" name="Line 442"/>
            <p:cNvSpPr>
              <a:spLocks noChangeShapeType="1"/>
            </p:cNvSpPr>
            <p:nvPr/>
          </p:nvSpPr>
          <p:spPr bwMode="auto">
            <a:xfrm flipH="1">
              <a:off x="2237" y="2542"/>
              <a:ext cx="2" cy="1"/>
            </a:xfrm>
            <a:prstGeom prst="line">
              <a:avLst/>
            </a:prstGeom>
            <a:noFill/>
            <a:ln w="28575">
              <a:solidFill>
                <a:schemeClr val="tx1"/>
              </a:solidFill>
              <a:round/>
              <a:headEnd/>
              <a:tailEnd/>
            </a:ln>
          </p:spPr>
          <p:txBody>
            <a:bodyPr/>
            <a:lstStyle/>
            <a:p>
              <a:endParaRPr lang="en-US" sz="2133"/>
            </a:p>
          </p:txBody>
        </p:sp>
        <p:sp>
          <p:nvSpPr>
            <p:cNvPr id="64474" name="Line 443"/>
            <p:cNvSpPr>
              <a:spLocks noChangeShapeType="1"/>
            </p:cNvSpPr>
            <p:nvPr/>
          </p:nvSpPr>
          <p:spPr bwMode="auto">
            <a:xfrm flipH="1">
              <a:off x="2234" y="2542"/>
              <a:ext cx="3" cy="1"/>
            </a:xfrm>
            <a:prstGeom prst="line">
              <a:avLst/>
            </a:prstGeom>
            <a:noFill/>
            <a:ln w="28575">
              <a:solidFill>
                <a:schemeClr val="tx1"/>
              </a:solidFill>
              <a:round/>
              <a:headEnd/>
              <a:tailEnd/>
            </a:ln>
          </p:spPr>
          <p:txBody>
            <a:bodyPr/>
            <a:lstStyle/>
            <a:p>
              <a:endParaRPr lang="en-US" sz="2133"/>
            </a:p>
          </p:txBody>
        </p:sp>
        <p:sp>
          <p:nvSpPr>
            <p:cNvPr id="64475" name="Line 444"/>
            <p:cNvSpPr>
              <a:spLocks noChangeShapeType="1"/>
            </p:cNvSpPr>
            <p:nvPr/>
          </p:nvSpPr>
          <p:spPr bwMode="auto">
            <a:xfrm flipH="1">
              <a:off x="2232" y="2543"/>
              <a:ext cx="2" cy="1"/>
            </a:xfrm>
            <a:prstGeom prst="line">
              <a:avLst/>
            </a:prstGeom>
            <a:noFill/>
            <a:ln w="28575">
              <a:solidFill>
                <a:schemeClr val="tx1"/>
              </a:solidFill>
              <a:round/>
              <a:headEnd/>
              <a:tailEnd/>
            </a:ln>
          </p:spPr>
          <p:txBody>
            <a:bodyPr/>
            <a:lstStyle/>
            <a:p>
              <a:endParaRPr lang="en-US" sz="2133"/>
            </a:p>
          </p:txBody>
        </p:sp>
        <p:sp>
          <p:nvSpPr>
            <p:cNvPr id="64476" name="Line 445"/>
            <p:cNvSpPr>
              <a:spLocks noChangeShapeType="1"/>
            </p:cNvSpPr>
            <p:nvPr/>
          </p:nvSpPr>
          <p:spPr bwMode="auto">
            <a:xfrm flipH="1">
              <a:off x="2230" y="2543"/>
              <a:ext cx="2" cy="1"/>
            </a:xfrm>
            <a:prstGeom prst="line">
              <a:avLst/>
            </a:prstGeom>
            <a:noFill/>
            <a:ln w="28575">
              <a:solidFill>
                <a:schemeClr val="tx1"/>
              </a:solidFill>
              <a:round/>
              <a:headEnd/>
              <a:tailEnd/>
            </a:ln>
          </p:spPr>
          <p:txBody>
            <a:bodyPr/>
            <a:lstStyle/>
            <a:p>
              <a:endParaRPr lang="en-US" sz="2133"/>
            </a:p>
          </p:txBody>
        </p:sp>
        <p:sp>
          <p:nvSpPr>
            <p:cNvPr id="64477" name="Line 446"/>
            <p:cNvSpPr>
              <a:spLocks noChangeShapeType="1"/>
            </p:cNvSpPr>
            <p:nvPr/>
          </p:nvSpPr>
          <p:spPr bwMode="auto">
            <a:xfrm flipH="1">
              <a:off x="2227" y="2544"/>
              <a:ext cx="3" cy="1"/>
            </a:xfrm>
            <a:prstGeom prst="line">
              <a:avLst/>
            </a:prstGeom>
            <a:noFill/>
            <a:ln w="28575">
              <a:solidFill>
                <a:schemeClr val="tx1"/>
              </a:solidFill>
              <a:round/>
              <a:headEnd/>
              <a:tailEnd/>
            </a:ln>
          </p:spPr>
          <p:txBody>
            <a:bodyPr/>
            <a:lstStyle/>
            <a:p>
              <a:endParaRPr lang="en-US" sz="2133"/>
            </a:p>
          </p:txBody>
        </p:sp>
        <p:sp>
          <p:nvSpPr>
            <p:cNvPr id="64478" name="Line 447"/>
            <p:cNvSpPr>
              <a:spLocks noChangeShapeType="1"/>
            </p:cNvSpPr>
            <p:nvPr/>
          </p:nvSpPr>
          <p:spPr bwMode="auto">
            <a:xfrm flipH="1">
              <a:off x="2225" y="2544"/>
              <a:ext cx="2" cy="1"/>
            </a:xfrm>
            <a:prstGeom prst="line">
              <a:avLst/>
            </a:prstGeom>
            <a:noFill/>
            <a:ln w="28575">
              <a:solidFill>
                <a:schemeClr val="tx1"/>
              </a:solidFill>
              <a:round/>
              <a:headEnd/>
              <a:tailEnd/>
            </a:ln>
          </p:spPr>
          <p:txBody>
            <a:bodyPr/>
            <a:lstStyle/>
            <a:p>
              <a:endParaRPr lang="en-US" sz="2133"/>
            </a:p>
          </p:txBody>
        </p:sp>
        <p:sp>
          <p:nvSpPr>
            <p:cNvPr id="64479" name="Line 448"/>
            <p:cNvSpPr>
              <a:spLocks noChangeShapeType="1"/>
            </p:cNvSpPr>
            <p:nvPr/>
          </p:nvSpPr>
          <p:spPr bwMode="auto">
            <a:xfrm flipH="1">
              <a:off x="2223" y="2545"/>
              <a:ext cx="2" cy="1"/>
            </a:xfrm>
            <a:prstGeom prst="line">
              <a:avLst/>
            </a:prstGeom>
            <a:noFill/>
            <a:ln w="28575">
              <a:solidFill>
                <a:schemeClr val="tx1"/>
              </a:solidFill>
              <a:round/>
              <a:headEnd/>
              <a:tailEnd/>
            </a:ln>
          </p:spPr>
          <p:txBody>
            <a:bodyPr/>
            <a:lstStyle/>
            <a:p>
              <a:endParaRPr lang="en-US" sz="2133"/>
            </a:p>
          </p:txBody>
        </p:sp>
        <p:sp>
          <p:nvSpPr>
            <p:cNvPr id="64480" name="Line 449"/>
            <p:cNvSpPr>
              <a:spLocks noChangeShapeType="1"/>
            </p:cNvSpPr>
            <p:nvPr/>
          </p:nvSpPr>
          <p:spPr bwMode="auto">
            <a:xfrm flipH="1">
              <a:off x="2221" y="2546"/>
              <a:ext cx="2" cy="1"/>
            </a:xfrm>
            <a:prstGeom prst="line">
              <a:avLst/>
            </a:prstGeom>
            <a:noFill/>
            <a:ln w="28575">
              <a:solidFill>
                <a:schemeClr val="tx1"/>
              </a:solidFill>
              <a:round/>
              <a:headEnd/>
              <a:tailEnd/>
            </a:ln>
          </p:spPr>
          <p:txBody>
            <a:bodyPr/>
            <a:lstStyle/>
            <a:p>
              <a:endParaRPr lang="en-US" sz="2133"/>
            </a:p>
          </p:txBody>
        </p:sp>
        <p:sp>
          <p:nvSpPr>
            <p:cNvPr id="64481" name="Line 450"/>
            <p:cNvSpPr>
              <a:spLocks noChangeShapeType="1"/>
            </p:cNvSpPr>
            <p:nvPr/>
          </p:nvSpPr>
          <p:spPr bwMode="auto">
            <a:xfrm flipH="1">
              <a:off x="2219" y="2547"/>
              <a:ext cx="2" cy="2"/>
            </a:xfrm>
            <a:prstGeom prst="line">
              <a:avLst/>
            </a:prstGeom>
            <a:noFill/>
            <a:ln w="28575">
              <a:solidFill>
                <a:schemeClr val="tx1"/>
              </a:solidFill>
              <a:round/>
              <a:headEnd/>
              <a:tailEnd/>
            </a:ln>
          </p:spPr>
          <p:txBody>
            <a:bodyPr/>
            <a:lstStyle/>
            <a:p>
              <a:endParaRPr lang="en-US" sz="2133"/>
            </a:p>
          </p:txBody>
        </p:sp>
        <p:sp>
          <p:nvSpPr>
            <p:cNvPr id="64482" name="Line 451"/>
            <p:cNvSpPr>
              <a:spLocks noChangeShapeType="1"/>
            </p:cNvSpPr>
            <p:nvPr/>
          </p:nvSpPr>
          <p:spPr bwMode="auto">
            <a:xfrm flipH="1">
              <a:off x="2217" y="2549"/>
              <a:ext cx="2" cy="1"/>
            </a:xfrm>
            <a:prstGeom prst="line">
              <a:avLst/>
            </a:prstGeom>
            <a:noFill/>
            <a:ln w="28575">
              <a:solidFill>
                <a:schemeClr val="tx1"/>
              </a:solidFill>
              <a:round/>
              <a:headEnd/>
              <a:tailEnd/>
            </a:ln>
          </p:spPr>
          <p:txBody>
            <a:bodyPr/>
            <a:lstStyle/>
            <a:p>
              <a:endParaRPr lang="en-US" sz="2133"/>
            </a:p>
          </p:txBody>
        </p:sp>
        <p:sp>
          <p:nvSpPr>
            <p:cNvPr id="64483" name="Line 452"/>
            <p:cNvSpPr>
              <a:spLocks noChangeShapeType="1"/>
            </p:cNvSpPr>
            <p:nvPr/>
          </p:nvSpPr>
          <p:spPr bwMode="auto">
            <a:xfrm flipH="1">
              <a:off x="2216" y="2550"/>
              <a:ext cx="1" cy="2"/>
            </a:xfrm>
            <a:prstGeom prst="line">
              <a:avLst/>
            </a:prstGeom>
            <a:noFill/>
            <a:ln w="28575">
              <a:solidFill>
                <a:schemeClr val="tx1"/>
              </a:solidFill>
              <a:round/>
              <a:headEnd/>
              <a:tailEnd/>
            </a:ln>
          </p:spPr>
          <p:txBody>
            <a:bodyPr/>
            <a:lstStyle/>
            <a:p>
              <a:endParaRPr lang="en-US" sz="2133"/>
            </a:p>
          </p:txBody>
        </p:sp>
        <p:sp>
          <p:nvSpPr>
            <p:cNvPr id="64484" name="Line 453"/>
            <p:cNvSpPr>
              <a:spLocks noChangeShapeType="1"/>
            </p:cNvSpPr>
            <p:nvPr/>
          </p:nvSpPr>
          <p:spPr bwMode="auto">
            <a:xfrm flipH="1">
              <a:off x="2214" y="2552"/>
              <a:ext cx="2" cy="2"/>
            </a:xfrm>
            <a:prstGeom prst="line">
              <a:avLst/>
            </a:prstGeom>
            <a:noFill/>
            <a:ln w="28575">
              <a:solidFill>
                <a:schemeClr val="tx1"/>
              </a:solidFill>
              <a:round/>
              <a:headEnd/>
              <a:tailEnd/>
            </a:ln>
          </p:spPr>
          <p:txBody>
            <a:bodyPr/>
            <a:lstStyle/>
            <a:p>
              <a:endParaRPr lang="en-US" sz="2133"/>
            </a:p>
          </p:txBody>
        </p:sp>
        <p:sp>
          <p:nvSpPr>
            <p:cNvPr id="64485" name="Line 454"/>
            <p:cNvSpPr>
              <a:spLocks noChangeShapeType="1"/>
            </p:cNvSpPr>
            <p:nvPr/>
          </p:nvSpPr>
          <p:spPr bwMode="auto">
            <a:xfrm flipH="1">
              <a:off x="2213" y="2554"/>
              <a:ext cx="1" cy="1"/>
            </a:xfrm>
            <a:prstGeom prst="line">
              <a:avLst/>
            </a:prstGeom>
            <a:noFill/>
            <a:ln w="28575">
              <a:solidFill>
                <a:schemeClr val="tx1"/>
              </a:solidFill>
              <a:round/>
              <a:headEnd/>
              <a:tailEnd/>
            </a:ln>
          </p:spPr>
          <p:txBody>
            <a:bodyPr/>
            <a:lstStyle/>
            <a:p>
              <a:endParaRPr lang="en-US" sz="2133"/>
            </a:p>
          </p:txBody>
        </p:sp>
        <p:sp>
          <p:nvSpPr>
            <p:cNvPr id="64486" name="Line 455"/>
            <p:cNvSpPr>
              <a:spLocks noChangeShapeType="1"/>
            </p:cNvSpPr>
            <p:nvPr/>
          </p:nvSpPr>
          <p:spPr bwMode="auto">
            <a:xfrm flipH="1">
              <a:off x="2212" y="2555"/>
              <a:ext cx="1" cy="2"/>
            </a:xfrm>
            <a:prstGeom prst="line">
              <a:avLst/>
            </a:prstGeom>
            <a:noFill/>
            <a:ln w="28575">
              <a:solidFill>
                <a:schemeClr val="tx1"/>
              </a:solidFill>
              <a:round/>
              <a:headEnd/>
              <a:tailEnd/>
            </a:ln>
          </p:spPr>
          <p:txBody>
            <a:bodyPr/>
            <a:lstStyle/>
            <a:p>
              <a:endParaRPr lang="en-US" sz="2133"/>
            </a:p>
          </p:txBody>
        </p:sp>
        <p:sp>
          <p:nvSpPr>
            <p:cNvPr id="64487" name="Line 456"/>
            <p:cNvSpPr>
              <a:spLocks noChangeShapeType="1"/>
            </p:cNvSpPr>
            <p:nvPr/>
          </p:nvSpPr>
          <p:spPr bwMode="auto">
            <a:xfrm flipH="1">
              <a:off x="2211" y="2557"/>
              <a:ext cx="1" cy="2"/>
            </a:xfrm>
            <a:prstGeom prst="line">
              <a:avLst/>
            </a:prstGeom>
            <a:noFill/>
            <a:ln w="28575">
              <a:solidFill>
                <a:schemeClr val="tx1"/>
              </a:solidFill>
              <a:round/>
              <a:headEnd/>
              <a:tailEnd/>
            </a:ln>
          </p:spPr>
          <p:txBody>
            <a:bodyPr/>
            <a:lstStyle/>
            <a:p>
              <a:endParaRPr lang="en-US" sz="2133"/>
            </a:p>
          </p:txBody>
        </p:sp>
        <p:sp>
          <p:nvSpPr>
            <p:cNvPr id="64488" name="Line 457"/>
            <p:cNvSpPr>
              <a:spLocks noChangeShapeType="1"/>
            </p:cNvSpPr>
            <p:nvPr/>
          </p:nvSpPr>
          <p:spPr bwMode="auto">
            <a:xfrm flipH="1">
              <a:off x="2210" y="2559"/>
              <a:ext cx="1" cy="2"/>
            </a:xfrm>
            <a:prstGeom prst="line">
              <a:avLst/>
            </a:prstGeom>
            <a:noFill/>
            <a:ln w="28575">
              <a:solidFill>
                <a:schemeClr val="tx1"/>
              </a:solidFill>
              <a:round/>
              <a:headEnd/>
              <a:tailEnd/>
            </a:ln>
          </p:spPr>
          <p:txBody>
            <a:bodyPr/>
            <a:lstStyle/>
            <a:p>
              <a:endParaRPr lang="en-US" sz="2133"/>
            </a:p>
          </p:txBody>
        </p:sp>
        <p:sp>
          <p:nvSpPr>
            <p:cNvPr id="64489" name="Line 458"/>
            <p:cNvSpPr>
              <a:spLocks noChangeShapeType="1"/>
            </p:cNvSpPr>
            <p:nvPr/>
          </p:nvSpPr>
          <p:spPr bwMode="auto">
            <a:xfrm flipH="1">
              <a:off x="2209" y="2561"/>
              <a:ext cx="1" cy="2"/>
            </a:xfrm>
            <a:prstGeom prst="line">
              <a:avLst/>
            </a:prstGeom>
            <a:noFill/>
            <a:ln w="28575">
              <a:solidFill>
                <a:schemeClr val="tx1"/>
              </a:solidFill>
              <a:round/>
              <a:headEnd/>
              <a:tailEnd/>
            </a:ln>
          </p:spPr>
          <p:txBody>
            <a:bodyPr/>
            <a:lstStyle/>
            <a:p>
              <a:endParaRPr lang="en-US" sz="2133"/>
            </a:p>
          </p:txBody>
        </p:sp>
        <p:sp>
          <p:nvSpPr>
            <p:cNvPr id="64490" name="Line 459"/>
            <p:cNvSpPr>
              <a:spLocks noChangeShapeType="1"/>
            </p:cNvSpPr>
            <p:nvPr/>
          </p:nvSpPr>
          <p:spPr bwMode="auto">
            <a:xfrm flipH="1">
              <a:off x="2209" y="2563"/>
              <a:ext cx="1" cy="2"/>
            </a:xfrm>
            <a:prstGeom prst="line">
              <a:avLst/>
            </a:prstGeom>
            <a:noFill/>
            <a:ln w="28575">
              <a:solidFill>
                <a:schemeClr val="tx1"/>
              </a:solidFill>
              <a:round/>
              <a:headEnd/>
              <a:tailEnd/>
            </a:ln>
          </p:spPr>
          <p:txBody>
            <a:bodyPr/>
            <a:lstStyle/>
            <a:p>
              <a:endParaRPr lang="en-US" sz="2133"/>
            </a:p>
          </p:txBody>
        </p:sp>
        <p:sp>
          <p:nvSpPr>
            <p:cNvPr id="64491" name="Line 460"/>
            <p:cNvSpPr>
              <a:spLocks noChangeShapeType="1"/>
            </p:cNvSpPr>
            <p:nvPr/>
          </p:nvSpPr>
          <p:spPr bwMode="auto">
            <a:xfrm flipH="1">
              <a:off x="2208" y="2565"/>
              <a:ext cx="1" cy="2"/>
            </a:xfrm>
            <a:prstGeom prst="line">
              <a:avLst/>
            </a:prstGeom>
            <a:noFill/>
            <a:ln w="28575">
              <a:solidFill>
                <a:schemeClr val="tx1"/>
              </a:solidFill>
              <a:round/>
              <a:headEnd/>
              <a:tailEnd/>
            </a:ln>
          </p:spPr>
          <p:txBody>
            <a:bodyPr/>
            <a:lstStyle/>
            <a:p>
              <a:endParaRPr lang="en-US" sz="2133"/>
            </a:p>
          </p:txBody>
        </p:sp>
        <p:sp>
          <p:nvSpPr>
            <p:cNvPr id="64492" name="Line 461"/>
            <p:cNvSpPr>
              <a:spLocks noChangeShapeType="1"/>
            </p:cNvSpPr>
            <p:nvPr/>
          </p:nvSpPr>
          <p:spPr bwMode="auto">
            <a:xfrm>
              <a:off x="2208" y="2567"/>
              <a:ext cx="1" cy="3"/>
            </a:xfrm>
            <a:prstGeom prst="line">
              <a:avLst/>
            </a:prstGeom>
            <a:noFill/>
            <a:ln w="28575">
              <a:solidFill>
                <a:schemeClr val="tx1"/>
              </a:solidFill>
              <a:round/>
              <a:headEnd/>
              <a:tailEnd/>
            </a:ln>
          </p:spPr>
          <p:txBody>
            <a:bodyPr/>
            <a:lstStyle/>
            <a:p>
              <a:endParaRPr lang="en-US" sz="2133"/>
            </a:p>
          </p:txBody>
        </p:sp>
        <p:sp>
          <p:nvSpPr>
            <p:cNvPr id="64493" name="Line 462"/>
            <p:cNvSpPr>
              <a:spLocks noChangeShapeType="1"/>
            </p:cNvSpPr>
            <p:nvPr/>
          </p:nvSpPr>
          <p:spPr bwMode="auto">
            <a:xfrm>
              <a:off x="2208" y="2570"/>
              <a:ext cx="1" cy="2"/>
            </a:xfrm>
            <a:prstGeom prst="line">
              <a:avLst/>
            </a:prstGeom>
            <a:noFill/>
            <a:ln w="28575">
              <a:solidFill>
                <a:schemeClr val="tx1"/>
              </a:solidFill>
              <a:round/>
              <a:headEnd/>
              <a:tailEnd/>
            </a:ln>
          </p:spPr>
          <p:txBody>
            <a:bodyPr/>
            <a:lstStyle/>
            <a:p>
              <a:endParaRPr lang="en-US" sz="2133"/>
            </a:p>
          </p:txBody>
        </p:sp>
        <p:sp>
          <p:nvSpPr>
            <p:cNvPr id="64494" name="Line 463"/>
            <p:cNvSpPr>
              <a:spLocks noChangeShapeType="1"/>
            </p:cNvSpPr>
            <p:nvPr/>
          </p:nvSpPr>
          <p:spPr bwMode="auto">
            <a:xfrm>
              <a:off x="2208" y="2572"/>
              <a:ext cx="1" cy="2"/>
            </a:xfrm>
            <a:prstGeom prst="line">
              <a:avLst/>
            </a:prstGeom>
            <a:noFill/>
            <a:ln w="28575">
              <a:solidFill>
                <a:schemeClr val="tx1"/>
              </a:solidFill>
              <a:round/>
              <a:headEnd/>
              <a:tailEnd/>
            </a:ln>
          </p:spPr>
          <p:txBody>
            <a:bodyPr/>
            <a:lstStyle/>
            <a:p>
              <a:endParaRPr lang="en-US" sz="2133"/>
            </a:p>
          </p:txBody>
        </p:sp>
        <p:sp>
          <p:nvSpPr>
            <p:cNvPr id="64495" name="Line 464"/>
            <p:cNvSpPr>
              <a:spLocks noChangeShapeType="1"/>
            </p:cNvSpPr>
            <p:nvPr/>
          </p:nvSpPr>
          <p:spPr bwMode="auto">
            <a:xfrm>
              <a:off x="2209" y="2574"/>
              <a:ext cx="1" cy="2"/>
            </a:xfrm>
            <a:prstGeom prst="line">
              <a:avLst/>
            </a:prstGeom>
            <a:noFill/>
            <a:ln w="28575">
              <a:solidFill>
                <a:schemeClr val="tx1"/>
              </a:solidFill>
              <a:round/>
              <a:headEnd/>
              <a:tailEnd/>
            </a:ln>
          </p:spPr>
          <p:txBody>
            <a:bodyPr/>
            <a:lstStyle/>
            <a:p>
              <a:endParaRPr lang="en-US" sz="2133"/>
            </a:p>
          </p:txBody>
        </p:sp>
        <p:sp>
          <p:nvSpPr>
            <p:cNvPr id="64496" name="Line 465"/>
            <p:cNvSpPr>
              <a:spLocks noChangeShapeType="1"/>
            </p:cNvSpPr>
            <p:nvPr/>
          </p:nvSpPr>
          <p:spPr bwMode="auto">
            <a:xfrm>
              <a:off x="2209" y="2576"/>
              <a:ext cx="1" cy="2"/>
            </a:xfrm>
            <a:prstGeom prst="line">
              <a:avLst/>
            </a:prstGeom>
            <a:noFill/>
            <a:ln w="28575">
              <a:solidFill>
                <a:schemeClr val="tx1"/>
              </a:solidFill>
              <a:round/>
              <a:headEnd/>
              <a:tailEnd/>
            </a:ln>
          </p:spPr>
          <p:txBody>
            <a:bodyPr/>
            <a:lstStyle/>
            <a:p>
              <a:endParaRPr lang="en-US" sz="2133"/>
            </a:p>
          </p:txBody>
        </p:sp>
        <p:sp>
          <p:nvSpPr>
            <p:cNvPr id="64497" name="Line 466"/>
            <p:cNvSpPr>
              <a:spLocks noChangeShapeType="1"/>
            </p:cNvSpPr>
            <p:nvPr/>
          </p:nvSpPr>
          <p:spPr bwMode="auto">
            <a:xfrm>
              <a:off x="2210" y="2578"/>
              <a:ext cx="1" cy="2"/>
            </a:xfrm>
            <a:prstGeom prst="line">
              <a:avLst/>
            </a:prstGeom>
            <a:noFill/>
            <a:ln w="28575">
              <a:solidFill>
                <a:schemeClr val="tx1"/>
              </a:solidFill>
              <a:round/>
              <a:headEnd/>
              <a:tailEnd/>
            </a:ln>
          </p:spPr>
          <p:txBody>
            <a:bodyPr/>
            <a:lstStyle/>
            <a:p>
              <a:endParaRPr lang="en-US" sz="2133"/>
            </a:p>
          </p:txBody>
        </p:sp>
        <p:sp>
          <p:nvSpPr>
            <p:cNvPr id="64498" name="Line 467"/>
            <p:cNvSpPr>
              <a:spLocks noChangeShapeType="1"/>
            </p:cNvSpPr>
            <p:nvPr/>
          </p:nvSpPr>
          <p:spPr bwMode="auto">
            <a:xfrm>
              <a:off x="2211" y="2580"/>
              <a:ext cx="1" cy="2"/>
            </a:xfrm>
            <a:prstGeom prst="line">
              <a:avLst/>
            </a:prstGeom>
            <a:noFill/>
            <a:ln w="28575">
              <a:solidFill>
                <a:schemeClr val="tx1"/>
              </a:solidFill>
              <a:round/>
              <a:headEnd/>
              <a:tailEnd/>
            </a:ln>
          </p:spPr>
          <p:txBody>
            <a:bodyPr/>
            <a:lstStyle/>
            <a:p>
              <a:endParaRPr lang="en-US" sz="2133"/>
            </a:p>
          </p:txBody>
        </p:sp>
        <p:sp>
          <p:nvSpPr>
            <p:cNvPr id="64499" name="Line 468"/>
            <p:cNvSpPr>
              <a:spLocks noChangeShapeType="1"/>
            </p:cNvSpPr>
            <p:nvPr/>
          </p:nvSpPr>
          <p:spPr bwMode="auto">
            <a:xfrm>
              <a:off x="2212" y="2582"/>
              <a:ext cx="1" cy="2"/>
            </a:xfrm>
            <a:prstGeom prst="line">
              <a:avLst/>
            </a:prstGeom>
            <a:noFill/>
            <a:ln w="28575">
              <a:solidFill>
                <a:schemeClr val="tx1"/>
              </a:solidFill>
              <a:round/>
              <a:headEnd/>
              <a:tailEnd/>
            </a:ln>
          </p:spPr>
          <p:txBody>
            <a:bodyPr/>
            <a:lstStyle/>
            <a:p>
              <a:endParaRPr lang="en-US" sz="2133"/>
            </a:p>
          </p:txBody>
        </p:sp>
        <p:sp>
          <p:nvSpPr>
            <p:cNvPr id="64500" name="Line 469"/>
            <p:cNvSpPr>
              <a:spLocks noChangeShapeType="1"/>
            </p:cNvSpPr>
            <p:nvPr/>
          </p:nvSpPr>
          <p:spPr bwMode="auto">
            <a:xfrm>
              <a:off x="2213" y="2584"/>
              <a:ext cx="1" cy="2"/>
            </a:xfrm>
            <a:prstGeom prst="line">
              <a:avLst/>
            </a:prstGeom>
            <a:noFill/>
            <a:ln w="28575">
              <a:solidFill>
                <a:schemeClr val="tx1"/>
              </a:solidFill>
              <a:round/>
              <a:headEnd/>
              <a:tailEnd/>
            </a:ln>
          </p:spPr>
          <p:txBody>
            <a:bodyPr/>
            <a:lstStyle/>
            <a:p>
              <a:endParaRPr lang="en-US" sz="2133"/>
            </a:p>
          </p:txBody>
        </p:sp>
        <p:sp>
          <p:nvSpPr>
            <p:cNvPr id="64501" name="Line 470"/>
            <p:cNvSpPr>
              <a:spLocks noChangeShapeType="1"/>
            </p:cNvSpPr>
            <p:nvPr/>
          </p:nvSpPr>
          <p:spPr bwMode="auto">
            <a:xfrm>
              <a:off x="2214" y="2586"/>
              <a:ext cx="2" cy="1"/>
            </a:xfrm>
            <a:prstGeom prst="line">
              <a:avLst/>
            </a:prstGeom>
            <a:noFill/>
            <a:ln w="28575">
              <a:solidFill>
                <a:schemeClr val="tx1"/>
              </a:solidFill>
              <a:round/>
              <a:headEnd/>
              <a:tailEnd/>
            </a:ln>
          </p:spPr>
          <p:txBody>
            <a:bodyPr/>
            <a:lstStyle/>
            <a:p>
              <a:endParaRPr lang="en-US" sz="2133"/>
            </a:p>
          </p:txBody>
        </p:sp>
        <p:sp>
          <p:nvSpPr>
            <p:cNvPr id="64502" name="Line 471"/>
            <p:cNvSpPr>
              <a:spLocks noChangeShapeType="1"/>
            </p:cNvSpPr>
            <p:nvPr/>
          </p:nvSpPr>
          <p:spPr bwMode="auto">
            <a:xfrm>
              <a:off x="2216" y="2587"/>
              <a:ext cx="1" cy="2"/>
            </a:xfrm>
            <a:prstGeom prst="line">
              <a:avLst/>
            </a:prstGeom>
            <a:noFill/>
            <a:ln w="28575">
              <a:solidFill>
                <a:schemeClr val="tx1"/>
              </a:solidFill>
              <a:round/>
              <a:headEnd/>
              <a:tailEnd/>
            </a:ln>
          </p:spPr>
          <p:txBody>
            <a:bodyPr/>
            <a:lstStyle/>
            <a:p>
              <a:endParaRPr lang="en-US" sz="2133"/>
            </a:p>
          </p:txBody>
        </p:sp>
        <p:sp>
          <p:nvSpPr>
            <p:cNvPr id="64503" name="Line 472"/>
            <p:cNvSpPr>
              <a:spLocks noChangeShapeType="1"/>
            </p:cNvSpPr>
            <p:nvPr/>
          </p:nvSpPr>
          <p:spPr bwMode="auto">
            <a:xfrm>
              <a:off x="2217" y="2589"/>
              <a:ext cx="2" cy="1"/>
            </a:xfrm>
            <a:prstGeom prst="line">
              <a:avLst/>
            </a:prstGeom>
            <a:noFill/>
            <a:ln w="28575">
              <a:solidFill>
                <a:schemeClr val="tx1"/>
              </a:solidFill>
              <a:round/>
              <a:headEnd/>
              <a:tailEnd/>
            </a:ln>
          </p:spPr>
          <p:txBody>
            <a:bodyPr/>
            <a:lstStyle/>
            <a:p>
              <a:endParaRPr lang="en-US" sz="2133"/>
            </a:p>
          </p:txBody>
        </p:sp>
        <p:sp>
          <p:nvSpPr>
            <p:cNvPr id="64504" name="Line 473"/>
            <p:cNvSpPr>
              <a:spLocks noChangeShapeType="1"/>
            </p:cNvSpPr>
            <p:nvPr/>
          </p:nvSpPr>
          <p:spPr bwMode="auto">
            <a:xfrm>
              <a:off x="2219" y="2590"/>
              <a:ext cx="2" cy="2"/>
            </a:xfrm>
            <a:prstGeom prst="line">
              <a:avLst/>
            </a:prstGeom>
            <a:noFill/>
            <a:ln w="28575">
              <a:solidFill>
                <a:schemeClr val="tx1"/>
              </a:solidFill>
              <a:round/>
              <a:headEnd/>
              <a:tailEnd/>
            </a:ln>
          </p:spPr>
          <p:txBody>
            <a:bodyPr/>
            <a:lstStyle/>
            <a:p>
              <a:endParaRPr lang="en-US" sz="2133"/>
            </a:p>
          </p:txBody>
        </p:sp>
        <p:sp>
          <p:nvSpPr>
            <p:cNvPr id="64505" name="Line 474"/>
            <p:cNvSpPr>
              <a:spLocks noChangeShapeType="1"/>
            </p:cNvSpPr>
            <p:nvPr/>
          </p:nvSpPr>
          <p:spPr bwMode="auto">
            <a:xfrm>
              <a:off x="2221" y="2592"/>
              <a:ext cx="2" cy="1"/>
            </a:xfrm>
            <a:prstGeom prst="line">
              <a:avLst/>
            </a:prstGeom>
            <a:noFill/>
            <a:ln w="28575">
              <a:solidFill>
                <a:schemeClr val="tx1"/>
              </a:solidFill>
              <a:round/>
              <a:headEnd/>
              <a:tailEnd/>
            </a:ln>
          </p:spPr>
          <p:txBody>
            <a:bodyPr/>
            <a:lstStyle/>
            <a:p>
              <a:endParaRPr lang="en-US" sz="2133"/>
            </a:p>
          </p:txBody>
        </p:sp>
        <p:sp>
          <p:nvSpPr>
            <p:cNvPr id="64506" name="Line 475"/>
            <p:cNvSpPr>
              <a:spLocks noChangeShapeType="1"/>
            </p:cNvSpPr>
            <p:nvPr/>
          </p:nvSpPr>
          <p:spPr bwMode="auto">
            <a:xfrm>
              <a:off x="2223" y="2593"/>
              <a:ext cx="2" cy="1"/>
            </a:xfrm>
            <a:prstGeom prst="line">
              <a:avLst/>
            </a:prstGeom>
            <a:noFill/>
            <a:ln w="28575">
              <a:solidFill>
                <a:schemeClr val="tx1"/>
              </a:solidFill>
              <a:round/>
              <a:headEnd/>
              <a:tailEnd/>
            </a:ln>
          </p:spPr>
          <p:txBody>
            <a:bodyPr/>
            <a:lstStyle/>
            <a:p>
              <a:endParaRPr lang="en-US" sz="2133"/>
            </a:p>
          </p:txBody>
        </p:sp>
        <p:sp>
          <p:nvSpPr>
            <p:cNvPr id="64507" name="Line 476"/>
            <p:cNvSpPr>
              <a:spLocks noChangeShapeType="1"/>
            </p:cNvSpPr>
            <p:nvPr/>
          </p:nvSpPr>
          <p:spPr bwMode="auto">
            <a:xfrm>
              <a:off x="2225" y="2594"/>
              <a:ext cx="2" cy="1"/>
            </a:xfrm>
            <a:prstGeom prst="line">
              <a:avLst/>
            </a:prstGeom>
            <a:noFill/>
            <a:ln w="28575">
              <a:solidFill>
                <a:schemeClr val="tx1"/>
              </a:solidFill>
              <a:round/>
              <a:headEnd/>
              <a:tailEnd/>
            </a:ln>
          </p:spPr>
          <p:txBody>
            <a:bodyPr/>
            <a:lstStyle/>
            <a:p>
              <a:endParaRPr lang="en-US" sz="2133"/>
            </a:p>
          </p:txBody>
        </p:sp>
        <p:sp>
          <p:nvSpPr>
            <p:cNvPr id="64508" name="Line 477"/>
            <p:cNvSpPr>
              <a:spLocks noChangeShapeType="1"/>
            </p:cNvSpPr>
            <p:nvPr/>
          </p:nvSpPr>
          <p:spPr bwMode="auto">
            <a:xfrm>
              <a:off x="2227" y="2595"/>
              <a:ext cx="3" cy="1"/>
            </a:xfrm>
            <a:prstGeom prst="line">
              <a:avLst/>
            </a:prstGeom>
            <a:noFill/>
            <a:ln w="28575">
              <a:solidFill>
                <a:schemeClr val="tx1"/>
              </a:solidFill>
              <a:round/>
              <a:headEnd/>
              <a:tailEnd/>
            </a:ln>
          </p:spPr>
          <p:txBody>
            <a:bodyPr/>
            <a:lstStyle/>
            <a:p>
              <a:endParaRPr lang="en-US" sz="2133"/>
            </a:p>
          </p:txBody>
        </p:sp>
        <p:sp>
          <p:nvSpPr>
            <p:cNvPr id="64509" name="Line 478"/>
            <p:cNvSpPr>
              <a:spLocks noChangeShapeType="1"/>
            </p:cNvSpPr>
            <p:nvPr/>
          </p:nvSpPr>
          <p:spPr bwMode="auto">
            <a:xfrm>
              <a:off x="2230" y="2596"/>
              <a:ext cx="2" cy="1"/>
            </a:xfrm>
            <a:prstGeom prst="line">
              <a:avLst/>
            </a:prstGeom>
            <a:noFill/>
            <a:ln w="28575">
              <a:solidFill>
                <a:schemeClr val="tx1"/>
              </a:solidFill>
              <a:round/>
              <a:headEnd/>
              <a:tailEnd/>
            </a:ln>
          </p:spPr>
          <p:txBody>
            <a:bodyPr/>
            <a:lstStyle/>
            <a:p>
              <a:endParaRPr lang="en-US" sz="2133"/>
            </a:p>
          </p:txBody>
        </p:sp>
        <p:sp>
          <p:nvSpPr>
            <p:cNvPr id="64510" name="Line 479"/>
            <p:cNvSpPr>
              <a:spLocks noChangeShapeType="1"/>
            </p:cNvSpPr>
            <p:nvPr/>
          </p:nvSpPr>
          <p:spPr bwMode="auto">
            <a:xfrm>
              <a:off x="2232" y="2596"/>
              <a:ext cx="2" cy="1"/>
            </a:xfrm>
            <a:prstGeom prst="line">
              <a:avLst/>
            </a:prstGeom>
            <a:noFill/>
            <a:ln w="28575">
              <a:solidFill>
                <a:schemeClr val="tx1"/>
              </a:solidFill>
              <a:round/>
              <a:headEnd/>
              <a:tailEnd/>
            </a:ln>
          </p:spPr>
          <p:txBody>
            <a:bodyPr/>
            <a:lstStyle/>
            <a:p>
              <a:endParaRPr lang="en-US" sz="2133"/>
            </a:p>
          </p:txBody>
        </p:sp>
        <p:sp>
          <p:nvSpPr>
            <p:cNvPr id="64511" name="Line 480"/>
            <p:cNvSpPr>
              <a:spLocks noChangeShapeType="1"/>
            </p:cNvSpPr>
            <p:nvPr/>
          </p:nvSpPr>
          <p:spPr bwMode="auto">
            <a:xfrm>
              <a:off x="2234" y="2597"/>
              <a:ext cx="3" cy="1"/>
            </a:xfrm>
            <a:prstGeom prst="line">
              <a:avLst/>
            </a:prstGeom>
            <a:noFill/>
            <a:ln w="28575">
              <a:solidFill>
                <a:schemeClr val="tx1"/>
              </a:solidFill>
              <a:round/>
              <a:headEnd/>
              <a:tailEnd/>
            </a:ln>
          </p:spPr>
          <p:txBody>
            <a:bodyPr/>
            <a:lstStyle/>
            <a:p>
              <a:endParaRPr lang="en-US" sz="2133"/>
            </a:p>
          </p:txBody>
        </p:sp>
        <p:sp>
          <p:nvSpPr>
            <p:cNvPr id="64512" name="Line 481"/>
            <p:cNvSpPr>
              <a:spLocks noChangeShapeType="1"/>
            </p:cNvSpPr>
            <p:nvPr/>
          </p:nvSpPr>
          <p:spPr bwMode="auto">
            <a:xfrm>
              <a:off x="2237" y="2597"/>
              <a:ext cx="2" cy="1"/>
            </a:xfrm>
            <a:prstGeom prst="line">
              <a:avLst/>
            </a:prstGeom>
            <a:noFill/>
            <a:ln w="28575">
              <a:solidFill>
                <a:schemeClr val="tx1"/>
              </a:solidFill>
              <a:round/>
              <a:headEnd/>
              <a:tailEnd/>
            </a:ln>
          </p:spPr>
          <p:txBody>
            <a:bodyPr/>
            <a:lstStyle/>
            <a:p>
              <a:endParaRPr lang="en-US" sz="2133"/>
            </a:p>
          </p:txBody>
        </p:sp>
        <p:sp>
          <p:nvSpPr>
            <p:cNvPr id="64513" name="Line 482"/>
            <p:cNvSpPr>
              <a:spLocks noChangeShapeType="1"/>
            </p:cNvSpPr>
            <p:nvPr/>
          </p:nvSpPr>
          <p:spPr bwMode="auto">
            <a:xfrm>
              <a:off x="2239" y="2597"/>
              <a:ext cx="2" cy="1"/>
            </a:xfrm>
            <a:prstGeom prst="line">
              <a:avLst/>
            </a:prstGeom>
            <a:noFill/>
            <a:ln w="28575">
              <a:solidFill>
                <a:schemeClr val="tx1"/>
              </a:solidFill>
              <a:round/>
              <a:headEnd/>
              <a:tailEnd/>
            </a:ln>
          </p:spPr>
          <p:txBody>
            <a:bodyPr/>
            <a:lstStyle/>
            <a:p>
              <a:endParaRPr lang="en-US" sz="2133"/>
            </a:p>
          </p:txBody>
        </p:sp>
        <p:sp>
          <p:nvSpPr>
            <p:cNvPr id="64514" name="Line 483"/>
            <p:cNvSpPr>
              <a:spLocks noChangeShapeType="1"/>
            </p:cNvSpPr>
            <p:nvPr/>
          </p:nvSpPr>
          <p:spPr bwMode="auto">
            <a:xfrm flipV="1">
              <a:off x="2241" y="2597"/>
              <a:ext cx="3" cy="1"/>
            </a:xfrm>
            <a:prstGeom prst="line">
              <a:avLst/>
            </a:prstGeom>
            <a:noFill/>
            <a:ln w="28575">
              <a:solidFill>
                <a:schemeClr val="tx1"/>
              </a:solidFill>
              <a:round/>
              <a:headEnd/>
              <a:tailEnd/>
            </a:ln>
          </p:spPr>
          <p:txBody>
            <a:bodyPr/>
            <a:lstStyle/>
            <a:p>
              <a:endParaRPr lang="en-US" sz="2133"/>
            </a:p>
          </p:txBody>
        </p:sp>
        <p:sp>
          <p:nvSpPr>
            <p:cNvPr id="64515" name="Line 484"/>
            <p:cNvSpPr>
              <a:spLocks noChangeShapeType="1"/>
            </p:cNvSpPr>
            <p:nvPr/>
          </p:nvSpPr>
          <p:spPr bwMode="auto">
            <a:xfrm flipV="1">
              <a:off x="2244" y="2596"/>
              <a:ext cx="2" cy="1"/>
            </a:xfrm>
            <a:prstGeom prst="line">
              <a:avLst/>
            </a:prstGeom>
            <a:noFill/>
            <a:ln w="28575">
              <a:solidFill>
                <a:schemeClr val="tx1"/>
              </a:solidFill>
              <a:round/>
              <a:headEnd/>
              <a:tailEnd/>
            </a:ln>
          </p:spPr>
          <p:txBody>
            <a:bodyPr/>
            <a:lstStyle/>
            <a:p>
              <a:endParaRPr lang="en-US" sz="2133"/>
            </a:p>
          </p:txBody>
        </p:sp>
        <p:sp>
          <p:nvSpPr>
            <p:cNvPr id="64516" name="Line 485"/>
            <p:cNvSpPr>
              <a:spLocks noChangeShapeType="1"/>
            </p:cNvSpPr>
            <p:nvPr/>
          </p:nvSpPr>
          <p:spPr bwMode="auto">
            <a:xfrm flipV="1">
              <a:off x="2246" y="2596"/>
              <a:ext cx="2" cy="1"/>
            </a:xfrm>
            <a:prstGeom prst="line">
              <a:avLst/>
            </a:prstGeom>
            <a:noFill/>
            <a:ln w="28575">
              <a:solidFill>
                <a:schemeClr val="tx1"/>
              </a:solidFill>
              <a:round/>
              <a:headEnd/>
              <a:tailEnd/>
            </a:ln>
          </p:spPr>
          <p:txBody>
            <a:bodyPr/>
            <a:lstStyle/>
            <a:p>
              <a:endParaRPr lang="en-US" sz="2133"/>
            </a:p>
          </p:txBody>
        </p:sp>
        <p:sp>
          <p:nvSpPr>
            <p:cNvPr id="64517" name="Line 486"/>
            <p:cNvSpPr>
              <a:spLocks noChangeShapeType="1"/>
            </p:cNvSpPr>
            <p:nvPr/>
          </p:nvSpPr>
          <p:spPr bwMode="auto">
            <a:xfrm flipV="1">
              <a:off x="2248" y="2595"/>
              <a:ext cx="3" cy="1"/>
            </a:xfrm>
            <a:prstGeom prst="line">
              <a:avLst/>
            </a:prstGeom>
            <a:noFill/>
            <a:ln w="28575">
              <a:solidFill>
                <a:schemeClr val="tx1"/>
              </a:solidFill>
              <a:round/>
              <a:headEnd/>
              <a:tailEnd/>
            </a:ln>
          </p:spPr>
          <p:txBody>
            <a:bodyPr/>
            <a:lstStyle/>
            <a:p>
              <a:endParaRPr lang="en-US" sz="2133"/>
            </a:p>
          </p:txBody>
        </p:sp>
        <p:sp>
          <p:nvSpPr>
            <p:cNvPr id="64518" name="Line 487"/>
            <p:cNvSpPr>
              <a:spLocks noChangeShapeType="1"/>
            </p:cNvSpPr>
            <p:nvPr/>
          </p:nvSpPr>
          <p:spPr bwMode="auto">
            <a:xfrm flipV="1">
              <a:off x="2251" y="2594"/>
              <a:ext cx="2" cy="1"/>
            </a:xfrm>
            <a:prstGeom prst="line">
              <a:avLst/>
            </a:prstGeom>
            <a:noFill/>
            <a:ln w="28575">
              <a:solidFill>
                <a:schemeClr val="tx1"/>
              </a:solidFill>
              <a:round/>
              <a:headEnd/>
              <a:tailEnd/>
            </a:ln>
          </p:spPr>
          <p:txBody>
            <a:bodyPr/>
            <a:lstStyle/>
            <a:p>
              <a:endParaRPr lang="en-US" sz="2133"/>
            </a:p>
          </p:txBody>
        </p:sp>
        <p:sp>
          <p:nvSpPr>
            <p:cNvPr id="64519" name="Line 488"/>
            <p:cNvSpPr>
              <a:spLocks noChangeShapeType="1"/>
            </p:cNvSpPr>
            <p:nvPr/>
          </p:nvSpPr>
          <p:spPr bwMode="auto">
            <a:xfrm flipV="1">
              <a:off x="2253" y="2593"/>
              <a:ext cx="2" cy="1"/>
            </a:xfrm>
            <a:prstGeom prst="line">
              <a:avLst/>
            </a:prstGeom>
            <a:noFill/>
            <a:ln w="28575">
              <a:solidFill>
                <a:schemeClr val="tx1"/>
              </a:solidFill>
              <a:round/>
              <a:headEnd/>
              <a:tailEnd/>
            </a:ln>
          </p:spPr>
          <p:txBody>
            <a:bodyPr/>
            <a:lstStyle/>
            <a:p>
              <a:endParaRPr lang="en-US" sz="2133"/>
            </a:p>
          </p:txBody>
        </p:sp>
        <p:sp>
          <p:nvSpPr>
            <p:cNvPr id="64520" name="Line 489"/>
            <p:cNvSpPr>
              <a:spLocks noChangeShapeType="1"/>
            </p:cNvSpPr>
            <p:nvPr/>
          </p:nvSpPr>
          <p:spPr bwMode="auto">
            <a:xfrm flipV="1">
              <a:off x="2255" y="2592"/>
              <a:ext cx="2" cy="1"/>
            </a:xfrm>
            <a:prstGeom prst="line">
              <a:avLst/>
            </a:prstGeom>
            <a:noFill/>
            <a:ln w="28575">
              <a:solidFill>
                <a:schemeClr val="tx1"/>
              </a:solidFill>
              <a:round/>
              <a:headEnd/>
              <a:tailEnd/>
            </a:ln>
          </p:spPr>
          <p:txBody>
            <a:bodyPr/>
            <a:lstStyle/>
            <a:p>
              <a:endParaRPr lang="en-US" sz="2133"/>
            </a:p>
          </p:txBody>
        </p:sp>
        <p:sp>
          <p:nvSpPr>
            <p:cNvPr id="64521" name="Line 490"/>
            <p:cNvSpPr>
              <a:spLocks noChangeShapeType="1"/>
            </p:cNvSpPr>
            <p:nvPr/>
          </p:nvSpPr>
          <p:spPr bwMode="auto">
            <a:xfrm flipV="1">
              <a:off x="2257" y="2590"/>
              <a:ext cx="2" cy="2"/>
            </a:xfrm>
            <a:prstGeom prst="line">
              <a:avLst/>
            </a:prstGeom>
            <a:noFill/>
            <a:ln w="28575">
              <a:solidFill>
                <a:schemeClr val="tx1"/>
              </a:solidFill>
              <a:round/>
              <a:headEnd/>
              <a:tailEnd/>
            </a:ln>
          </p:spPr>
          <p:txBody>
            <a:bodyPr/>
            <a:lstStyle/>
            <a:p>
              <a:endParaRPr lang="en-US" sz="2133"/>
            </a:p>
          </p:txBody>
        </p:sp>
        <p:sp>
          <p:nvSpPr>
            <p:cNvPr id="64522" name="Line 491"/>
            <p:cNvSpPr>
              <a:spLocks noChangeShapeType="1"/>
            </p:cNvSpPr>
            <p:nvPr/>
          </p:nvSpPr>
          <p:spPr bwMode="auto">
            <a:xfrm flipV="1">
              <a:off x="2259" y="2589"/>
              <a:ext cx="2" cy="1"/>
            </a:xfrm>
            <a:prstGeom prst="line">
              <a:avLst/>
            </a:prstGeom>
            <a:noFill/>
            <a:ln w="28575">
              <a:solidFill>
                <a:schemeClr val="tx1"/>
              </a:solidFill>
              <a:round/>
              <a:headEnd/>
              <a:tailEnd/>
            </a:ln>
          </p:spPr>
          <p:txBody>
            <a:bodyPr/>
            <a:lstStyle/>
            <a:p>
              <a:endParaRPr lang="en-US" sz="2133"/>
            </a:p>
          </p:txBody>
        </p:sp>
        <p:sp>
          <p:nvSpPr>
            <p:cNvPr id="64523" name="Line 492"/>
            <p:cNvSpPr>
              <a:spLocks noChangeShapeType="1"/>
            </p:cNvSpPr>
            <p:nvPr/>
          </p:nvSpPr>
          <p:spPr bwMode="auto">
            <a:xfrm flipV="1">
              <a:off x="2261" y="2587"/>
              <a:ext cx="1" cy="2"/>
            </a:xfrm>
            <a:prstGeom prst="line">
              <a:avLst/>
            </a:prstGeom>
            <a:noFill/>
            <a:ln w="28575">
              <a:solidFill>
                <a:schemeClr val="tx1"/>
              </a:solidFill>
              <a:round/>
              <a:headEnd/>
              <a:tailEnd/>
            </a:ln>
          </p:spPr>
          <p:txBody>
            <a:bodyPr/>
            <a:lstStyle/>
            <a:p>
              <a:endParaRPr lang="en-US" sz="2133"/>
            </a:p>
          </p:txBody>
        </p:sp>
        <p:sp>
          <p:nvSpPr>
            <p:cNvPr id="64524" name="Line 493"/>
            <p:cNvSpPr>
              <a:spLocks noChangeShapeType="1"/>
            </p:cNvSpPr>
            <p:nvPr/>
          </p:nvSpPr>
          <p:spPr bwMode="auto">
            <a:xfrm flipV="1">
              <a:off x="2262" y="2586"/>
              <a:ext cx="2" cy="1"/>
            </a:xfrm>
            <a:prstGeom prst="line">
              <a:avLst/>
            </a:prstGeom>
            <a:noFill/>
            <a:ln w="28575">
              <a:solidFill>
                <a:schemeClr val="tx1"/>
              </a:solidFill>
              <a:round/>
              <a:headEnd/>
              <a:tailEnd/>
            </a:ln>
          </p:spPr>
          <p:txBody>
            <a:bodyPr/>
            <a:lstStyle/>
            <a:p>
              <a:endParaRPr lang="en-US" sz="2133"/>
            </a:p>
          </p:txBody>
        </p:sp>
        <p:sp>
          <p:nvSpPr>
            <p:cNvPr id="64525" name="Line 494"/>
            <p:cNvSpPr>
              <a:spLocks noChangeShapeType="1"/>
            </p:cNvSpPr>
            <p:nvPr/>
          </p:nvSpPr>
          <p:spPr bwMode="auto">
            <a:xfrm flipV="1">
              <a:off x="2264" y="2584"/>
              <a:ext cx="1" cy="2"/>
            </a:xfrm>
            <a:prstGeom prst="line">
              <a:avLst/>
            </a:prstGeom>
            <a:noFill/>
            <a:ln w="28575">
              <a:solidFill>
                <a:schemeClr val="tx1"/>
              </a:solidFill>
              <a:round/>
              <a:headEnd/>
              <a:tailEnd/>
            </a:ln>
          </p:spPr>
          <p:txBody>
            <a:bodyPr/>
            <a:lstStyle/>
            <a:p>
              <a:endParaRPr lang="en-US" sz="2133"/>
            </a:p>
          </p:txBody>
        </p:sp>
        <p:sp>
          <p:nvSpPr>
            <p:cNvPr id="64526" name="Line 495"/>
            <p:cNvSpPr>
              <a:spLocks noChangeShapeType="1"/>
            </p:cNvSpPr>
            <p:nvPr/>
          </p:nvSpPr>
          <p:spPr bwMode="auto">
            <a:xfrm flipV="1">
              <a:off x="2265" y="2582"/>
              <a:ext cx="1" cy="2"/>
            </a:xfrm>
            <a:prstGeom prst="line">
              <a:avLst/>
            </a:prstGeom>
            <a:noFill/>
            <a:ln w="28575">
              <a:solidFill>
                <a:schemeClr val="tx1"/>
              </a:solidFill>
              <a:round/>
              <a:headEnd/>
              <a:tailEnd/>
            </a:ln>
          </p:spPr>
          <p:txBody>
            <a:bodyPr/>
            <a:lstStyle/>
            <a:p>
              <a:endParaRPr lang="en-US" sz="2133"/>
            </a:p>
          </p:txBody>
        </p:sp>
        <p:sp>
          <p:nvSpPr>
            <p:cNvPr id="64527" name="Line 496"/>
            <p:cNvSpPr>
              <a:spLocks noChangeShapeType="1"/>
            </p:cNvSpPr>
            <p:nvPr/>
          </p:nvSpPr>
          <p:spPr bwMode="auto">
            <a:xfrm flipV="1">
              <a:off x="2266" y="2580"/>
              <a:ext cx="1" cy="2"/>
            </a:xfrm>
            <a:prstGeom prst="line">
              <a:avLst/>
            </a:prstGeom>
            <a:noFill/>
            <a:ln w="28575">
              <a:solidFill>
                <a:schemeClr val="tx1"/>
              </a:solidFill>
              <a:round/>
              <a:headEnd/>
              <a:tailEnd/>
            </a:ln>
          </p:spPr>
          <p:txBody>
            <a:bodyPr/>
            <a:lstStyle/>
            <a:p>
              <a:endParaRPr lang="en-US" sz="2133"/>
            </a:p>
          </p:txBody>
        </p:sp>
        <p:sp>
          <p:nvSpPr>
            <p:cNvPr id="64528" name="Line 497"/>
            <p:cNvSpPr>
              <a:spLocks noChangeShapeType="1"/>
            </p:cNvSpPr>
            <p:nvPr/>
          </p:nvSpPr>
          <p:spPr bwMode="auto">
            <a:xfrm flipV="1">
              <a:off x="2267" y="2578"/>
              <a:ext cx="1" cy="2"/>
            </a:xfrm>
            <a:prstGeom prst="line">
              <a:avLst/>
            </a:prstGeom>
            <a:noFill/>
            <a:ln w="28575">
              <a:solidFill>
                <a:schemeClr val="tx1"/>
              </a:solidFill>
              <a:round/>
              <a:headEnd/>
              <a:tailEnd/>
            </a:ln>
          </p:spPr>
          <p:txBody>
            <a:bodyPr/>
            <a:lstStyle/>
            <a:p>
              <a:endParaRPr lang="en-US" sz="2133"/>
            </a:p>
          </p:txBody>
        </p:sp>
        <p:sp>
          <p:nvSpPr>
            <p:cNvPr id="64529" name="Line 498"/>
            <p:cNvSpPr>
              <a:spLocks noChangeShapeType="1"/>
            </p:cNvSpPr>
            <p:nvPr/>
          </p:nvSpPr>
          <p:spPr bwMode="auto">
            <a:xfrm flipV="1">
              <a:off x="2268" y="2576"/>
              <a:ext cx="1" cy="2"/>
            </a:xfrm>
            <a:prstGeom prst="line">
              <a:avLst/>
            </a:prstGeom>
            <a:noFill/>
            <a:ln w="28575">
              <a:solidFill>
                <a:schemeClr val="tx1"/>
              </a:solidFill>
              <a:round/>
              <a:headEnd/>
              <a:tailEnd/>
            </a:ln>
          </p:spPr>
          <p:txBody>
            <a:bodyPr/>
            <a:lstStyle/>
            <a:p>
              <a:endParaRPr lang="en-US" sz="2133"/>
            </a:p>
          </p:txBody>
        </p:sp>
        <p:sp>
          <p:nvSpPr>
            <p:cNvPr id="64530" name="Line 499"/>
            <p:cNvSpPr>
              <a:spLocks noChangeShapeType="1"/>
            </p:cNvSpPr>
            <p:nvPr/>
          </p:nvSpPr>
          <p:spPr bwMode="auto">
            <a:xfrm flipV="1">
              <a:off x="2269" y="2574"/>
              <a:ext cx="1" cy="2"/>
            </a:xfrm>
            <a:prstGeom prst="line">
              <a:avLst/>
            </a:prstGeom>
            <a:noFill/>
            <a:ln w="28575">
              <a:solidFill>
                <a:schemeClr val="tx1"/>
              </a:solidFill>
              <a:round/>
              <a:headEnd/>
              <a:tailEnd/>
            </a:ln>
          </p:spPr>
          <p:txBody>
            <a:bodyPr/>
            <a:lstStyle/>
            <a:p>
              <a:endParaRPr lang="en-US" sz="2133"/>
            </a:p>
          </p:txBody>
        </p:sp>
        <p:sp>
          <p:nvSpPr>
            <p:cNvPr id="64531" name="Line 500"/>
            <p:cNvSpPr>
              <a:spLocks noChangeShapeType="1"/>
            </p:cNvSpPr>
            <p:nvPr/>
          </p:nvSpPr>
          <p:spPr bwMode="auto">
            <a:xfrm flipV="1">
              <a:off x="2269" y="2572"/>
              <a:ext cx="1" cy="2"/>
            </a:xfrm>
            <a:prstGeom prst="line">
              <a:avLst/>
            </a:prstGeom>
            <a:noFill/>
            <a:ln w="28575">
              <a:solidFill>
                <a:schemeClr val="tx1"/>
              </a:solidFill>
              <a:round/>
              <a:headEnd/>
              <a:tailEnd/>
            </a:ln>
          </p:spPr>
          <p:txBody>
            <a:bodyPr/>
            <a:lstStyle/>
            <a:p>
              <a:endParaRPr lang="en-US" sz="2133"/>
            </a:p>
          </p:txBody>
        </p:sp>
        <p:sp>
          <p:nvSpPr>
            <p:cNvPr id="64532" name="Line 501"/>
            <p:cNvSpPr>
              <a:spLocks noChangeShapeType="1"/>
            </p:cNvSpPr>
            <p:nvPr/>
          </p:nvSpPr>
          <p:spPr bwMode="auto">
            <a:xfrm flipV="1">
              <a:off x="2269" y="2570"/>
              <a:ext cx="1" cy="2"/>
            </a:xfrm>
            <a:prstGeom prst="line">
              <a:avLst/>
            </a:prstGeom>
            <a:noFill/>
            <a:ln w="28575">
              <a:solidFill>
                <a:schemeClr val="tx1"/>
              </a:solidFill>
              <a:round/>
              <a:headEnd/>
              <a:tailEnd/>
            </a:ln>
          </p:spPr>
          <p:txBody>
            <a:bodyPr/>
            <a:lstStyle/>
            <a:p>
              <a:endParaRPr lang="en-US" sz="2133"/>
            </a:p>
          </p:txBody>
        </p:sp>
        <p:sp>
          <p:nvSpPr>
            <p:cNvPr id="64533" name="Line 502"/>
            <p:cNvSpPr>
              <a:spLocks noChangeShapeType="1"/>
            </p:cNvSpPr>
            <p:nvPr/>
          </p:nvSpPr>
          <p:spPr bwMode="auto">
            <a:xfrm flipV="1">
              <a:off x="2269" y="2316"/>
              <a:ext cx="1" cy="2"/>
            </a:xfrm>
            <a:prstGeom prst="line">
              <a:avLst/>
            </a:prstGeom>
            <a:noFill/>
            <a:ln w="28575">
              <a:solidFill>
                <a:schemeClr val="tx1"/>
              </a:solidFill>
              <a:round/>
              <a:headEnd/>
              <a:tailEnd/>
            </a:ln>
          </p:spPr>
          <p:txBody>
            <a:bodyPr/>
            <a:lstStyle/>
            <a:p>
              <a:endParaRPr lang="en-US" sz="2133"/>
            </a:p>
          </p:txBody>
        </p:sp>
        <p:sp>
          <p:nvSpPr>
            <p:cNvPr id="64534" name="Line 503"/>
            <p:cNvSpPr>
              <a:spLocks noChangeShapeType="1"/>
            </p:cNvSpPr>
            <p:nvPr/>
          </p:nvSpPr>
          <p:spPr bwMode="auto">
            <a:xfrm flipH="1" flipV="1">
              <a:off x="2269" y="2314"/>
              <a:ext cx="1" cy="2"/>
            </a:xfrm>
            <a:prstGeom prst="line">
              <a:avLst/>
            </a:prstGeom>
            <a:noFill/>
            <a:ln w="28575">
              <a:solidFill>
                <a:schemeClr val="tx1"/>
              </a:solidFill>
              <a:round/>
              <a:headEnd/>
              <a:tailEnd/>
            </a:ln>
          </p:spPr>
          <p:txBody>
            <a:bodyPr/>
            <a:lstStyle/>
            <a:p>
              <a:endParaRPr lang="en-US" sz="2133"/>
            </a:p>
          </p:txBody>
        </p:sp>
        <p:sp>
          <p:nvSpPr>
            <p:cNvPr id="64535" name="Line 504"/>
            <p:cNvSpPr>
              <a:spLocks noChangeShapeType="1"/>
            </p:cNvSpPr>
            <p:nvPr/>
          </p:nvSpPr>
          <p:spPr bwMode="auto">
            <a:xfrm flipH="1" flipV="1">
              <a:off x="2269" y="2312"/>
              <a:ext cx="1" cy="2"/>
            </a:xfrm>
            <a:prstGeom prst="line">
              <a:avLst/>
            </a:prstGeom>
            <a:noFill/>
            <a:ln w="28575">
              <a:solidFill>
                <a:schemeClr val="tx1"/>
              </a:solidFill>
              <a:round/>
              <a:headEnd/>
              <a:tailEnd/>
            </a:ln>
          </p:spPr>
          <p:txBody>
            <a:bodyPr/>
            <a:lstStyle/>
            <a:p>
              <a:endParaRPr lang="en-US" sz="2133"/>
            </a:p>
          </p:txBody>
        </p:sp>
        <p:sp>
          <p:nvSpPr>
            <p:cNvPr id="64536" name="Line 505"/>
            <p:cNvSpPr>
              <a:spLocks noChangeShapeType="1"/>
            </p:cNvSpPr>
            <p:nvPr/>
          </p:nvSpPr>
          <p:spPr bwMode="auto">
            <a:xfrm flipH="1" flipV="1">
              <a:off x="2268" y="2310"/>
              <a:ext cx="1" cy="2"/>
            </a:xfrm>
            <a:prstGeom prst="line">
              <a:avLst/>
            </a:prstGeom>
            <a:noFill/>
            <a:ln w="28575">
              <a:solidFill>
                <a:schemeClr val="tx1"/>
              </a:solidFill>
              <a:round/>
              <a:headEnd/>
              <a:tailEnd/>
            </a:ln>
          </p:spPr>
          <p:txBody>
            <a:bodyPr/>
            <a:lstStyle/>
            <a:p>
              <a:endParaRPr lang="en-US" sz="2133"/>
            </a:p>
          </p:txBody>
        </p:sp>
        <p:sp>
          <p:nvSpPr>
            <p:cNvPr id="64537" name="Line 506"/>
            <p:cNvSpPr>
              <a:spLocks noChangeShapeType="1"/>
            </p:cNvSpPr>
            <p:nvPr/>
          </p:nvSpPr>
          <p:spPr bwMode="auto">
            <a:xfrm flipH="1" flipV="1">
              <a:off x="2267" y="2308"/>
              <a:ext cx="1" cy="2"/>
            </a:xfrm>
            <a:prstGeom prst="line">
              <a:avLst/>
            </a:prstGeom>
            <a:noFill/>
            <a:ln w="28575">
              <a:solidFill>
                <a:schemeClr val="tx1"/>
              </a:solidFill>
              <a:round/>
              <a:headEnd/>
              <a:tailEnd/>
            </a:ln>
          </p:spPr>
          <p:txBody>
            <a:bodyPr/>
            <a:lstStyle/>
            <a:p>
              <a:endParaRPr lang="en-US" sz="2133"/>
            </a:p>
          </p:txBody>
        </p:sp>
        <p:sp>
          <p:nvSpPr>
            <p:cNvPr id="64538" name="Line 507"/>
            <p:cNvSpPr>
              <a:spLocks noChangeShapeType="1"/>
            </p:cNvSpPr>
            <p:nvPr/>
          </p:nvSpPr>
          <p:spPr bwMode="auto">
            <a:xfrm flipH="1" flipV="1">
              <a:off x="2266" y="2306"/>
              <a:ext cx="1" cy="2"/>
            </a:xfrm>
            <a:prstGeom prst="line">
              <a:avLst/>
            </a:prstGeom>
            <a:noFill/>
            <a:ln w="28575">
              <a:solidFill>
                <a:schemeClr val="tx1"/>
              </a:solidFill>
              <a:round/>
              <a:headEnd/>
              <a:tailEnd/>
            </a:ln>
          </p:spPr>
          <p:txBody>
            <a:bodyPr/>
            <a:lstStyle/>
            <a:p>
              <a:endParaRPr lang="en-US" sz="2133"/>
            </a:p>
          </p:txBody>
        </p:sp>
        <p:sp>
          <p:nvSpPr>
            <p:cNvPr id="64539" name="Line 508"/>
            <p:cNvSpPr>
              <a:spLocks noChangeShapeType="1"/>
            </p:cNvSpPr>
            <p:nvPr/>
          </p:nvSpPr>
          <p:spPr bwMode="auto">
            <a:xfrm flipH="1" flipV="1">
              <a:off x="2265" y="2304"/>
              <a:ext cx="1" cy="2"/>
            </a:xfrm>
            <a:prstGeom prst="line">
              <a:avLst/>
            </a:prstGeom>
            <a:noFill/>
            <a:ln w="28575">
              <a:solidFill>
                <a:schemeClr val="tx1"/>
              </a:solidFill>
              <a:round/>
              <a:headEnd/>
              <a:tailEnd/>
            </a:ln>
          </p:spPr>
          <p:txBody>
            <a:bodyPr/>
            <a:lstStyle/>
            <a:p>
              <a:endParaRPr lang="en-US" sz="2133"/>
            </a:p>
          </p:txBody>
        </p:sp>
        <p:sp>
          <p:nvSpPr>
            <p:cNvPr id="64540" name="Line 509"/>
            <p:cNvSpPr>
              <a:spLocks noChangeShapeType="1"/>
            </p:cNvSpPr>
            <p:nvPr/>
          </p:nvSpPr>
          <p:spPr bwMode="auto">
            <a:xfrm flipH="1" flipV="1">
              <a:off x="2264" y="2302"/>
              <a:ext cx="1" cy="2"/>
            </a:xfrm>
            <a:prstGeom prst="line">
              <a:avLst/>
            </a:prstGeom>
            <a:noFill/>
            <a:ln w="28575">
              <a:solidFill>
                <a:schemeClr val="tx1"/>
              </a:solidFill>
              <a:round/>
              <a:headEnd/>
              <a:tailEnd/>
            </a:ln>
          </p:spPr>
          <p:txBody>
            <a:bodyPr/>
            <a:lstStyle/>
            <a:p>
              <a:endParaRPr lang="en-US" sz="2133"/>
            </a:p>
          </p:txBody>
        </p:sp>
        <p:sp>
          <p:nvSpPr>
            <p:cNvPr id="64541" name="Line 510"/>
            <p:cNvSpPr>
              <a:spLocks noChangeShapeType="1"/>
            </p:cNvSpPr>
            <p:nvPr/>
          </p:nvSpPr>
          <p:spPr bwMode="auto">
            <a:xfrm flipH="1" flipV="1">
              <a:off x="2262" y="2300"/>
              <a:ext cx="2" cy="2"/>
            </a:xfrm>
            <a:prstGeom prst="line">
              <a:avLst/>
            </a:prstGeom>
            <a:noFill/>
            <a:ln w="28575">
              <a:solidFill>
                <a:schemeClr val="tx1"/>
              </a:solidFill>
              <a:round/>
              <a:headEnd/>
              <a:tailEnd/>
            </a:ln>
          </p:spPr>
          <p:txBody>
            <a:bodyPr/>
            <a:lstStyle/>
            <a:p>
              <a:endParaRPr lang="en-US" sz="2133"/>
            </a:p>
          </p:txBody>
        </p:sp>
        <p:sp>
          <p:nvSpPr>
            <p:cNvPr id="64542" name="Line 511"/>
            <p:cNvSpPr>
              <a:spLocks noChangeShapeType="1"/>
            </p:cNvSpPr>
            <p:nvPr/>
          </p:nvSpPr>
          <p:spPr bwMode="auto">
            <a:xfrm flipH="1" flipV="1">
              <a:off x="2261" y="2299"/>
              <a:ext cx="1" cy="1"/>
            </a:xfrm>
            <a:prstGeom prst="line">
              <a:avLst/>
            </a:prstGeom>
            <a:noFill/>
            <a:ln w="28575">
              <a:solidFill>
                <a:schemeClr val="tx1"/>
              </a:solidFill>
              <a:round/>
              <a:headEnd/>
              <a:tailEnd/>
            </a:ln>
          </p:spPr>
          <p:txBody>
            <a:bodyPr/>
            <a:lstStyle/>
            <a:p>
              <a:endParaRPr lang="en-US" sz="2133"/>
            </a:p>
          </p:txBody>
        </p:sp>
        <p:sp>
          <p:nvSpPr>
            <p:cNvPr id="64543" name="Line 512"/>
            <p:cNvSpPr>
              <a:spLocks noChangeShapeType="1"/>
            </p:cNvSpPr>
            <p:nvPr/>
          </p:nvSpPr>
          <p:spPr bwMode="auto">
            <a:xfrm flipH="1" flipV="1">
              <a:off x="2259" y="2297"/>
              <a:ext cx="2" cy="2"/>
            </a:xfrm>
            <a:prstGeom prst="line">
              <a:avLst/>
            </a:prstGeom>
            <a:noFill/>
            <a:ln w="28575">
              <a:solidFill>
                <a:schemeClr val="tx1"/>
              </a:solidFill>
              <a:round/>
              <a:headEnd/>
              <a:tailEnd/>
            </a:ln>
          </p:spPr>
          <p:txBody>
            <a:bodyPr/>
            <a:lstStyle/>
            <a:p>
              <a:endParaRPr lang="en-US" sz="2133"/>
            </a:p>
          </p:txBody>
        </p:sp>
        <p:sp>
          <p:nvSpPr>
            <p:cNvPr id="64544" name="Line 513"/>
            <p:cNvSpPr>
              <a:spLocks noChangeShapeType="1"/>
            </p:cNvSpPr>
            <p:nvPr/>
          </p:nvSpPr>
          <p:spPr bwMode="auto">
            <a:xfrm flipH="1" flipV="1">
              <a:off x="2257" y="2296"/>
              <a:ext cx="2" cy="1"/>
            </a:xfrm>
            <a:prstGeom prst="line">
              <a:avLst/>
            </a:prstGeom>
            <a:noFill/>
            <a:ln w="28575">
              <a:solidFill>
                <a:schemeClr val="tx1"/>
              </a:solidFill>
              <a:round/>
              <a:headEnd/>
              <a:tailEnd/>
            </a:ln>
          </p:spPr>
          <p:txBody>
            <a:bodyPr/>
            <a:lstStyle/>
            <a:p>
              <a:endParaRPr lang="en-US" sz="2133"/>
            </a:p>
          </p:txBody>
        </p:sp>
        <p:sp>
          <p:nvSpPr>
            <p:cNvPr id="64545" name="Line 514"/>
            <p:cNvSpPr>
              <a:spLocks noChangeShapeType="1"/>
            </p:cNvSpPr>
            <p:nvPr/>
          </p:nvSpPr>
          <p:spPr bwMode="auto">
            <a:xfrm flipH="1" flipV="1">
              <a:off x="2255" y="2295"/>
              <a:ext cx="2" cy="1"/>
            </a:xfrm>
            <a:prstGeom prst="line">
              <a:avLst/>
            </a:prstGeom>
            <a:noFill/>
            <a:ln w="28575">
              <a:solidFill>
                <a:schemeClr val="tx1"/>
              </a:solidFill>
              <a:round/>
              <a:headEnd/>
              <a:tailEnd/>
            </a:ln>
          </p:spPr>
          <p:txBody>
            <a:bodyPr/>
            <a:lstStyle/>
            <a:p>
              <a:endParaRPr lang="en-US" sz="2133"/>
            </a:p>
          </p:txBody>
        </p:sp>
        <p:sp>
          <p:nvSpPr>
            <p:cNvPr id="64546" name="Line 515"/>
            <p:cNvSpPr>
              <a:spLocks noChangeShapeType="1"/>
            </p:cNvSpPr>
            <p:nvPr/>
          </p:nvSpPr>
          <p:spPr bwMode="auto">
            <a:xfrm flipH="1" flipV="1">
              <a:off x="2253" y="2294"/>
              <a:ext cx="2" cy="1"/>
            </a:xfrm>
            <a:prstGeom prst="line">
              <a:avLst/>
            </a:prstGeom>
            <a:noFill/>
            <a:ln w="28575">
              <a:solidFill>
                <a:schemeClr val="tx1"/>
              </a:solidFill>
              <a:round/>
              <a:headEnd/>
              <a:tailEnd/>
            </a:ln>
          </p:spPr>
          <p:txBody>
            <a:bodyPr/>
            <a:lstStyle/>
            <a:p>
              <a:endParaRPr lang="en-US" sz="2133"/>
            </a:p>
          </p:txBody>
        </p:sp>
        <p:sp>
          <p:nvSpPr>
            <p:cNvPr id="64547" name="Line 516"/>
            <p:cNvSpPr>
              <a:spLocks noChangeShapeType="1"/>
            </p:cNvSpPr>
            <p:nvPr/>
          </p:nvSpPr>
          <p:spPr bwMode="auto">
            <a:xfrm flipH="1" flipV="1">
              <a:off x="2251" y="2293"/>
              <a:ext cx="2" cy="1"/>
            </a:xfrm>
            <a:prstGeom prst="line">
              <a:avLst/>
            </a:prstGeom>
            <a:noFill/>
            <a:ln w="28575">
              <a:solidFill>
                <a:schemeClr val="tx1"/>
              </a:solidFill>
              <a:round/>
              <a:headEnd/>
              <a:tailEnd/>
            </a:ln>
          </p:spPr>
          <p:txBody>
            <a:bodyPr/>
            <a:lstStyle/>
            <a:p>
              <a:endParaRPr lang="en-US" sz="2133"/>
            </a:p>
          </p:txBody>
        </p:sp>
        <p:sp>
          <p:nvSpPr>
            <p:cNvPr id="64548" name="Line 517"/>
            <p:cNvSpPr>
              <a:spLocks noChangeShapeType="1"/>
            </p:cNvSpPr>
            <p:nvPr/>
          </p:nvSpPr>
          <p:spPr bwMode="auto">
            <a:xfrm flipH="1" flipV="1">
              <a:off x="2248" y="2292"/>
              <a:ext cx="3" cy="1"/>
            </a:xfrm>
            <a:prstGeom prst="line">
              <a:avLst/>
            </a:prstGeom>
            <a:noFill/>
            <a:ln w="28575">
              <a:solidFill>
                <a:schemeClr val="tx1"/>
              </a:solidFill>
              <a:round/>
              <a:headEnd/>
              <a:tailEnd/>
            </a:ln>
          </p:spPr>
          <p:txBody>
            <a:bodyPr/>
            <a:lstStyle/>
            <a:p>
              <a:endParaRPr lang="en-US" sz="2133"/>
            </a:p>
          </p:txBody>
        </p:sp>
        <p:sp>
          <p:nvSpPr>
            <p:cNvPr id="64549" name="Line 518"/>
            <p:cNvSpPr>
              <a:spLocks noChangeShapeType="1"/>
            </p:cNvSpPr>
            <p:nvPr/>
          </p:nvSpPr>
          <p:spPr bwMode="auto">
            <a:xfrm flipH="1" flipV="1">
              <a:off x="2246" y="2292"/>
              <a:ext cx="2" cy="1"/>
            </a:xfrm>
            <a:prstGeom prst="line">
              <a:avLst/>
            </a:prstGeom>
            <a:noFill/>
            <a:ln w="28575">
              <a:solidFill>
                <a:schemeClr val="tx1"/>
              </a:solidFill>
              <a:round/>
              <a:headEnd/>
              <a:tailEnd/>
            </a:ln>
          </p:spPr>
          <p:txBody>
            <a:bodyPr/>
            <a:lstStyle/>
            <a:p>
              <a:endParaRPr lang="en-US" sz="2133"/>
            </a:p>
          </p:txBody>
        </p:sp>
        <p:sp>
          <p:nvSpPr>
            <p:cNvPr id="64550" name="Line 519"/>
            <p:cNvSpPr>
              <a:spLocks noChangeShapeType="1"/>
            </p:cNvSpPr>
            <p:nvPr/>
          </p:nvSpPr>
          <p:spPr bwMode="auto">
            <a:xfrm flipH="1" flipV="1">
              <a:off x="2244" y="2291"/>
              <a:ext cx="2" cy="1"/>
            </a:xfrm>
            <a:prstGeom prst="line">
              <a:avLst/>
            </a:prstGeom>
            <a:noFill/>
            <a:ln w="28575">
              <a:solidFill>
                <a:schemeClr val="tx1"/>
              </a:solidFill>
              <a:round/>
              <a:headEnd/>
              <a:tailEnd/>
            </a:ln>
          </p:spPr>
          <p:txBody>
            <a:bodyPr/>
            <a:lstStyle/>
            <a:p>
              <a:endParaRPr lang="en-US" sz="2133"/>
            </a:p>
          </p:txBody>
        </p:sp>
        <p:sp>
          <p:nvSpPr>
            <p:cNvPr id="64551" name="Line 520"/>
            <p:cNvSpPr>
              <a:spLocks noChangeShapeType="1"/>
            </p:cNvSpPr>
            <p:nvPr/>
          </p:nvSpPr>
          <p:spPr bwMode="auto">
            <a:xfrm flipH="1" flipV="1">
              <a:off x="2241" y="2291"/>
              <a:ext cx="3" cy="1"/>
            </a:xfrm>
            <a:prstGeom prst="line">
              <a:avLst/>
            </a:prstGeom>
            <a:noFill/>
            <a:ln w="28575">
              <a:solidFill>
                <a:schemeClr val="tx1"/>
              </a:solidFill>
              <a:round/>
              <a:headEnd/>
              <a:tailEnd/>
            </a:ln>
          </p:spPr>
          <p:txBody>
            <a:bodyPr/>
            <a:lstStyle/>
            <a:p>
              <a:endParaRPr lang="en-US" sz="2133"/>
            </a:p>
          </p:txBody>
        </p:sp>
        <p:sp>
          <p:nvSpPr>
            <p:cNvPr id="64552" name="Line 521"/>
            <p:cNvSpPr>
              <a:spLocks noChangeShapeType="1"/>
            </p:cNvSpPr>
            <p:nvPr/>
          </p:nvSpPr>
          <p:spPr bwMode="auto">
            <a:xfrm flipH="1">
              <a:off x="2239" y="2291"/>
              <a:ext cx="2" cy="1"/>
            </a:xfrm>
            <a:prstGeom prst="line">
              <a:avLst/>
            </a:prstGeom>
            <a:noFill/>
            <a:ln w="28575">
              <a:solidFill>
                <a:schemeClr val="tx1"/>
              </a:solidFill>
              <a:round/>
              <a:headEnd/>
              <a:tailEnd/>
            </a:ln>
          </p:spPr>
          <p:txBody>
            <a:bodyPr/>
            <a:lstStyle/>
            <a:p>
              <a:endParaRPr lang="en-US" sz="2133"/>
            </a:p>
          </p:txBody>
        </p:sp>
        <p:sp>
          <p:nvSpPr>
            <p:cNvPr id="64553" name="Line 522"/>
            <p:cNvSpPr>
              <a:spLocks noChangeShapeType="1"/>
            </p:cNvSpPr>
            <p:nvPr/>
          </p:nvSpPr>
          <p:spPr bwMode="auto">
            <a:xfrm flipH="1">
              <a:off x="2237" y="2291"/>
              <a:ext cx="2" cy="1"/>
            </a:xfrm>
            <a:prstGeom prst="line">
              <a:avLst/>
            </a:prstGeom>
            <a:noFill/>
            <a:ln w="28575">
              <a:solidFill>
                <a:schemeClr val="tx1"/>
              </a:solidFill>
              <a:round/>
              <a:headEnd/>
              <a:tailEnd/>
            </a:ln>
          </p:spPr>
          <p:txBody>
            <a:bodyPr/>
            <a:lstStyle/>
            <a:p>
              <a:endParaRPr lang="en-US" sz="2133"/>
            </a:p>
          </p:txBody>
        </p:sp>
        <p:sp>
          <p:nvSpPr>
            <p:cNvPr id="64554" name="Line 523"/>
            <p:cNvSpPr>
              <a:spLocks noChangeShapeType="1"/>
            </p:cNvSpPr>
            <p:nvPr/>
          </p:nvSpPr>
          <p:spPr bwMode="auto">
            <a:xfrm flipH="1">
              <a:off x="2234" y="2291"/>
              <a:ext cx="3" cy="1"/>
            </a:xfrm>
            <a:prstGeom prst="line">
              <a:avLst/>
            </a:prstGeom>
            <a:noFill/>
            <a:ln w="28575">
              <a:solidFill>
                <a:schemeClr val="tx1"/>
              </a:solidFill>
              <a:round/>
              <a:headEnd/>
              <a:tailEnd/>
            </a:ln>
          </p:spPr>
          <p:txBody>
            <a:bodyPr/>
            <a:lstStyle/>
            <a:p>
              <a:endParaRPr lang="en-US" sz="2133"/>
            </a:p>
          </p:txBody>
        </p:sp>
        <p:sp>
          <p:nvSpPr>
            <p:cNvPr id="64555" name="Line 524"/>
            <p:cNvSpPr>
              <a:spLocks noChangeShapeType="1"/>
            </p:cNvSpPr>
            <p:nvPr/>
          </p:nvSpPr>
          <p:spPr bwMode="auto">
            <a:xfrm flipH="1">
              <a:off x="2232" y="2291"/>
              <a:ext cx="2" cy="1"/>
            </a:xfrm>
            <a:prstGeom prst="line">
              <a:avLst/>
            </a:prstGeom>
            <a:noFill/>
            <a:ln w="28575">
              <a:solidFill>
                <a:schemeClr val="tx1"/>
              </a:solidFill>
              <a:round/>
              <a:headEnd/>
              <a:tailEnd/>
            </a:ln>
          </p:spPr>
          <p:txBody>
            <a:bodyPr/>
            <a:lstStyle/>
            <a:p>
              <a:endParaRPr lang="en-US" sz="2133"/>
            </a:p>
          </p:txBody>
        </p:sp>
        <p:sp>
          <p:nvSpPr>
            <p:cNvPr id="64556" name="Line 525"/>
            <p:cNvSpPr>
              <a:spLocks noChangeShapeType="1"/>
            </p:cNvSpPr>
            <p:nvPr/>
          </p:nvSpPr>
          <p:spPr bwMode="auto">
            <a:xfrm flipH="1">
              <a:off x="2230" y="2292"/>
              <a:ext cx="2" cy="1"/>
            </a:xfrm>
            <a:prstGeom prst="line">
              <a:avLst/>
            </a:prstGeom>
            <a:noFill/>
            <a:ln w="28575">
              <a:solidFill>
                <a:schemeClr val="tx1"/>
              </a:solidFill>
              <a:round/>
              <a:headEnd/>
              <a:tailEnd/>
            </a:ln>
          </p:spPr>
          <p:txBody>
            <a:bodyPr/>
            <a:lstStyle/>
            <a:p>
              <a:endParaRPr lang="en-US" sz="2133"/>
            </a:p>
          </p:txBody>
        </p:sp>
        <p:sp>
          <p:nvSpPr>
            <p:cNvPr id="64557" name="Line 526"/>
            <p:cNvSpPr>
              <a:spLocks noChangeShapeType="1"/>
            </p:cNvSpPr>
            <p:nvPr/>
          </p:nvSpPr>
          <p:spPr bwMode="auto">
            <a:xfrm flipH="1">
              <a:off x="2227" y="2292"/>
              <a:ext cx="3" cy="1"/>
            </a:xfrm>
            <a:prstGeom prst="line">
              <a:avLst/>
            </a:prstGeom>
            <a:noFill/>
            <a:ln w="28575">
              <a:solidFill>
                <a:schemeClr val="tx1"/>
              </a:solidFill>
              <a:round/>
              <a:headEnd/>
              <a:tailEnd/>
            </a:ln>
          </p:spPr>
          <p:txBody>
            <a:bodyPr/>
            <a:lstStyle/>
            <a:p>
              <a:endParaRPr lang="en-US" sz="2133"/>
            </a:p>
          </p:txBody>
        </p:sp>
        <p:sp>
          <p:nvSpPr>
            <p:cNvPr id="64558" name="Line 527"/>
            <p:cNvSpPr>
              <a:spLocks noChangeShapeType="1"/>
            </p:cNvSpPr>
            <p:nvPr/>
          </p:nvSpPr>
          <p:spPr bwMode="auto">
            <a:xfrm flipH="1">
              <a:off x="2225" y="2293"/>
              <a:ext cx="2" cy="1"/>
            </a:xfrm>
            <a:prstGeom prst="line">
              <a:avLst/>
            </a:prstGeom>
            <a:noFill/>
            <a:ln w="28575">
              <a:solidFill>
                <a:schemeClr val="tx1"/>
              </a:solidFill>
              <a:round/>
              <a:headEnd/>
              <a:tailEnd/>
            </a:ln>
          </p:spPr>
          <p:txBody>
            <a:bodyPr/>
            <a:lstStyle/>
            <a:p>
              <a:endParaRPr lang="en-US" sz="2133"/>
            </a:p>
          </p:txBody>
        </p:sp>
        <p:sp>
          <p:nvSpPr>
            <p:cNvPr id="64559" name="Line 528"/>
            <p:cNvSpPr>
              <a:spLocks noChangeShapeType="1"/>
            </p:cNvSpPr>
            <p:nvPr/>
          </p:nvSpPr>
          <p:spPr bwMode="auto">
            <a:xfrm flipH="1">
              <a:off x="2223" y="2294"/>
              <a:ext cx="2" cy="1"/>
            </a:xfrm>
            <a:prstGeom prst="line">
              <a:avLst/>
            </a:prstGeom>
            <a:noFill/>
            <a:ln w="28575">
              <a:solidFill>
                <a:schemeClr val="tx1"/>
              </a:solidFill>
              <a:round/>
              <a:headEnd/>
              <a:tailEnd/>
            </a:ln>
          </p:spPr>
          <p:txBody>
            <a:bodyPr/>
            <a:lstStyle/>
            <a:p>
              <a:endParaRPr lang="en-US" sz="2133"/>
            </a:p>
          </p:txBody>
        </p:sp>
        <p:sp>
          <p:nvSpPr>
            <p:cNvPr id="64560" name="Line 529"/>
            <p:cNvSpPr>
              <a:spLocks noChangeShapeType="1"/>
            </p:cNvSpPr>
            <p:nvPr/>
          </p:nvSpPr>
          <p:spPr bwMode="auto">
            <a:xfrm flipH="1">
              <a:off x="2221" y="2295"/>
              <a:ext cx="2" cy="1"/>
            </a:xfrm>
            <a:prstGeom prst="line">
              <a:avLst/>
            </a:prstGeom>
            <a:noFill/>
            <a:ln w="28575">
              <a:solidFill>
                <a:schemeClr val="tx1"/>
              </a:solidFill>
              <a:round/>
              <a:headEnd/>
              <a:tailEnd/>
            </a:ln>
          </p:spPr>
          <p:txBody>
            <a:bodyPr/>
            <a:lstStyle/>
            <a:p>
              <a:endParaRPr lang="en-US" sz="2133"/>
            </a:p>
          </p:txBody>
        </p:sp>
        <p:sp>
          <p:nvSpPr>
            <p:cNvPr id="64561" name="Line 530"/>
            <p:cNvSpPr>
              <a:spLocks noChangeShapeType="1"/>
            </p:cNvSpPr>
            <p:nvPr/>
          </p:nvSpPr>
          <p:spPr bwMode="auto">
            <a:xfrm flipH="1">
              <a:off x="2219" y="2296"/>
              <a:ext cx="2" cy="1"/>
            </a:xfrm>
            <a:prstGeom prst="line">
              <a:avLst/>
            </a:prstGeom>
            <a:noFill/>
            <a:ln w="28575">
              <a:solidFill>
                <a:schemeClr val="tx1"/>
              </a:solidFill>
              <a:round/>
              <a:headEnd/>
              <a:tailEnd/>
            </a:ln>
          </p:spPr>
          <p:txBody>
            <a:bodyPr/>
            <a:lstStyle/>
            <a:p>
              <a:endParaRPr lang="en-US" sz="2133"/>
            </a:p>
          </p:txBody>
        </p:sp>
        <p:sp>
          <p:nvSpPr>
            <p:cNvPr id="64562" name="Line 531"/>
            <p:cNvSpPr>
              <a:spLocks noChangeShapeType="1"/>
            </p:cNvSpPr>
            <p:nvPr/>
          </p:nvSpPr>
          <p:spPr bwMode="auto">
            <a:xfrm flipH="1">
              <a:off x="2217" y="2297"/>
              <a:ext cx="2" cy="2"/>
            </a:xfrm>
            <a:prstGeom prst="line">
              <a:avLst/>
            </a:prstGeom>
            <a:noFill/>
            <a:ln w="28575">
              <a:solidFill>
                <a:schemeClr val="tx1"/>
              </a:solidFill>
              <a:round/>
              <a:headEnd/>
              <a:tailEnd/>
            </a:ln>
          </p:spPr>
          <p:txBody>
            <a:bodyPr/>
            <a:lstStyle/>
            <a:p>
              <a:endParaRPr lang="en-US" sz="2133"/>
            </a:p>
          </p:txBody>
        </p:sp>
        <p:sp>
          <p:nvSpPr>
            <p:cNvPr id="64563" name="Line 532"/>
            <p:cNvSpPr>
              <a:spLocks noChangeShapeType="1"/>
            </p:cNvSpPr>
            <p:nvPr/>
          </p:nvSpPr>
          <p:spPr bwMode="auto">
            <a:xfrm flipH="1">
              <a:off x="2216" y="2299"/>
              <a:ext cx="1" cy="1"/>
            </a:xfrm>
            <a:prstGeom prst="line">
              <a:avLst/>
            </a:prstGeom>
            <a:noFill/>
            <a:ln w="28575">
              <a:solidFill>
                <a:schemeClr val="tx1"/>
              </a:solidFill>
              <a:round/>
              <a:headEnd/>
              <a:tailEnd/>
            </a:ln>
          </p:spPr>
          <p:txBody>
            <a:bodyPr/>
            <a:lstStyle/>
            <a:p>
              <a:endParaRPr lang="en-US" sz="2133"/>
            </a:p>
          </p:txBody>
        </p:sp>
        <p:sp>
          <p:nvSpPr>
            <p:cNvPr id="64564" name="Line 533"/>
            <p:cNvSpPr>
              <a:spLocks noChangeShapeType="1"/>
            </p:cNvSpPr>
            <p:nvPr/>
          </p:nvSpPr>
          <p:spPr bwMode="auto">
            <a:xfrm flipH="1">
              <a:off x="2214" y="2300"/>
              <a:ext cx="2" cy="2"/>
            </a:xfrm>
            <a:prstGeom prst="line">
              <a:avLst/>
            </a:prstGeom>
            <a:noFill/>
            <a:ln w="28575">
              <a:solidFill>
                <a:schemeClr val="tx1"/>
              </a:solidFill>
              <a:round/>
              <a:headEnd/>
              <a:tailEnd/>
            </a:ln>
          </p:spPr>
          <p:txBody>
            <a:bodyPr/>
            <a:lstStyle/>
            <a:p>
              <a:endParaRPr lang="en-US" sz="2133"/>
            </a:p>
          </p:txBody>
        </p:sp>
        <p:sp>
          <p:nvSpPr>
            <p:cNvPr id="64565" name="Line 534"/>
            <p:cNvSpPr>
              <a:spLocks noChangeShapeType="1"/>
            </p:cNvSpPr>
            <p:nvPr/>
          </p:nvSpPr>
          <p:spPr bwMode="auto">
            <a:xfrm flipH="1">
              <a:off x="2213" y="2302"/>
              <a:ext cx="1" cy="2"/>
            </a:xfrm>
            <a:prstGeom prst="line">
              <a:avLst/>
            </a:prstGeom>
            <a:noFill/>
            <a:ln w="28575">
              <a:solidFill>
                <a:schemeClr val="tx1"/>
              </a:solidFill>
              <a:round/>
              <a:headEnd/>
              <a:tailEnd/>
            </a:ln>
          </p:spPr>
          <p:txBody>
            <a:bodyPr/>
            <a:lstStyle/>
            <a:p>
              <a:endParaRPr lang="en-US" sz="2133"/>
            </a:p>
          </p:txBody>
        </p:sp>
        <p:sp>
          <p:nvSpPr>
            <p:cNvPr id="64566" name="Line 535"/>
            <p:cNvSpPr>
              <a:spLocks noChangeShapeType="1"/>
            </p:cNvSpPr>
            <p:nvPr/>
          </p:nvSpPr>
          <p:spPr bwMode="auto">
            <a:xfrm flipH="1">
              <a:off x="2212" y="2304"/>
              <a:ext cx="1" cy="2"/>
            </a:xfrm>
            <a:prstGeom prst="line">
              <a:avLst/>
            </a:prstGeom>
            <a:noFill/>
            <a:ln w="28575">
              <a:solidFill>
                <a:schemeClr val="tx1"/>
              </a:solidFill>
              <a:round/>
              <a:headEnd/>
              <a:tailEnd/>
            </a:ln>
          </p:spPr>
          <p:txBody>
            <a:bodyPr/>
            <a:lstStyle/>
            <a:p>
              <a:endParaRPr lang="en-US" sz="2133"/>
            </a:p>
          </p:txBody>
        </p:sp>
        <p:sp>
          <p:nvSpPr>
            <p:cNvPr id="64567" name="Line 536"/>
            <p:cNvSpPr>
              <a:spLocks noChangeShapeType="1"/>
            </p:cNvSpPr>
            <p:nvPr/>
          </p:nvSpPr>
          <p:spPr bwMode="auto">
            <a:xfrm flipH="1">
              <a:off x="2211" y="2306"/>
              <a:ext cx="1" cy="2"/>
            </a:xfrm>
            <a:prstGeom prst="line">
              <a:avLst/>
            </a:prstGeom>
            <a:noFill/>
            <a:ln w="28575">
              <a:solidFill>
                <a:schemeClr val="tx1"/>
              </a:solidFill>
              <a:round/>
              <a:headEnd/>
              <a:tailEnd/>
            </a:ln>
          </p:spPr>
          <p:txBody>
            <a:bodyPr/>
            <a:lstStyle/>
            <a:p>
              <a:endParaRPr lang="en-US" sz="2133"/>
            </a:p>
          </p:txBody>
        </p:sp>
        <p:sp>
          <p:nvSpPr>
            <p:cNvPr id="64568" name="Line 537"/>
            <p:cNvSpPr>
              <a:spLocks noChangeShapeType="1"/>
            </p:cNvSpPr>
            <p:nvPr/>
          </p:nvSpPr>
          <p:spPr bwMode="auto">
            <a:xfrm flipH="1">
              <a:off x="2210" y="2308"/>
              <a:ext cx="1" cy="2"/>
            </a:xfrm>
            <a:prstGeom prst="line">
              <a:avLst/>
            </a:prstGeom>
            <a:noFill/>
            <a:ln w="28575">
              <a:solidFill>
                <a:schemeClr val="tx1"/>
              </a:solidFill>
              <a:round/>
              <a:headEnd/>
              <a:tailEnd/>
            </a:ln>
          </p:spPr>
          <p:txBody>
            <a:bodyPr/>
            <a:lstStyle/>
            <a:p>
              <a:endParaRPr lang="en-US" sz="2133"/>
            </a:p>
          </p:txBody>
        </p:sp>
        <p:sp>
          <p:nvSpPr>
            <p:cNvPr id="64569" name="Line 538"/>
            <p:cNvSpPr>
              <a:spLocks noChangeShapeType="1"/>
            </p:cNvSpPr>
            <p:nvPr/>
          </p:nvSpPr>
          <p:spPr bwMode="auto">
            <a:xfrm flipH="1">
              <a:off x="2209" y="2310"/>
              <a:ext cx="1" cy="2"/>
            </a:xfrm>
            <a:prstGeom prst="line">
              <a:avLst/>
            </a:prstGeom>
            <a:noFill/>
            <a:ln w="28575">
              <a:solidFill>
                <a:schemeClr val="tx1"/>
              </a:solidFill>
              <a:round/>
              <a:headEnd/>
              <a:tailEnd/>
            </a:ln>
          </p:spPr>
          <p:txBody>
            <a:bodyPr/>
            <a:lstStyle/>
            <a:p>
              <a:endParaRPr lang="en-US" sz="2133"/>
            </a:p>
          </p:txBody>
        </p:sp>
        <p:sp>
          <p:nvSpPr>
            <p:cNvPr id="64570" name="Line 539"/>
            <p:cNvSpPr>
              <a:spLocks noChangeShapeType="1"/>
            </p:cNvSpPr>
            <p:nvPr/>
          </p:nvSpPr>
          <p:spPr bwMode="auto">
            <a:xfrm flipH="1">
              <a:off x="2209" y="2312"/>
              <a:ext cx="1" cy="2"/>
            </a:xfrm>
            <a:prstGeom prst="line">
              <a:avLst/>
            </a:prstGeom>
            <a:noFill/>
            <a:ln w="28575">
              <a:solidFill>
                <a:schemeClr val="tx1"/>
              </a:solidFill>
              <a:round/>
              <a:headEnd/>
              <a:tailEnd/>
            </a:ln>
          </p:spPr>
          <p:txBody>
            <a:bodyPr/>
            <a:lstStyle/>
            <a:p>
              <a:endParaRPr lang="en-US" sz="2133"/>
            </a:p>
          </p:txBody>
        </p:sp>
        <p:sp>
          <p:nvSpPr>
            <p:cNvPr id="64571" name="Line 540"/>
            <p:cNvSpPr>
              <a:spLocks noChangeShapeType="1"/>
            </p:cNvSpPr>
            <p:nvPr/>
          </p:nvSpPr>
          <p:spPr bwMode="auto">
            <a:xfrm flipH="1">
              <a:off x="2208" y="2314"/>
              <a:ext cx="1" cy="2"/>
            </a:xfrm>
            <a:prstGeom prst="line">
              <a:avLst/>
            </a:prstGeom>
            <a:noFill/>
            <a:ln w="28575">
              <a:solidFill>
                <a:schemeClr val="tx1"/>
              </a:solidFill>
              <a:round/>
              <a:headEnd/>
              <a:tailEnd/>
            </a:ln>
          </p:spPr>
          <p:txBody>
            <a:bodyPr/>
            <a:lstStyle/>
            <a:p>
              <a:endParaRPr lang="en-US" sz="2133"/>
            </a:p>
          </p:txBody>
        </p:sp>
        <p:sp>
          <p:nvSpPr>
            <p:cNvPr id="64572" name="Line 541"/>
            <p:cNvSpPr>
              <a:spLocks noChangeShapeType="1"/>
            </p:cNvSpPr>
            <p:nvPr/>
          </p:nvSpPr>
          <p:spPr bwMode="auto">
            <a:xfrm>
              <a:off x="2208" y="2316"/>
              <a:ext cx="1" cy="2"/>
            </a:xfrm>
            <a:prstGeom prst="line">
              <a:avLst/>
            </a:prstGeom>
            <a:noFill/>
            <a:ln w="28575">
              <a:solidFill>
                <a:schemeClr val="tx1"/>
              </a:solidFill>
              <a:round/>
              <a:headEnd/>
              <a:tailEnd/>
            </a:ln>
          </p:spPr>
          <p:txBody>
            <a:bodyPr/>
            <a:lstStyle/>
            <a:p>
              <a:endParaRPr lang="en-US" sz="2133"/>
            </a:p>
          </p:txBody>
        </p:sp>
        <p:sp>
          <p:nvSpPr>
            <p:cNvPr id="64573" name="Line 542"/>
            <p:cNvSpPr>
              <a:spLocks noChangeShapeType="1"/>
            </p:cNvSpPr>
            <p:nvPr/>
          </p:nvSpPr>
          <p:spPr bwMode="auto">
            <a:xfrm>
              <a:off x="2208" y="2318"/>
              <a:ext cx="1" cy="2"/>
            </a:xfrm>
            <a:prstGeom prst="line">
              <a:avLst/>
            </a:prstGeom>
            <a:noFill/>
            <a:ln w="28575">
              <a:solidFill>
                <a:schemeClr val="tx1"/>
              </a:solidFill>
              <a:round/>
              <a:headEnd/>
              <a:tailEnd/>
            </a:ln>
          </p:spPr>
          <p:txBody>
            <a:bodyPr/>
            <a:lstStyle/>
            <a:p>
              <a:endParaRPr lang="en-US" sz="2133"/>
            </a:p>
          </p:txBody>
        </p:sp>
        <p:sp>
          <p:nvSpPr>
            <p:cNvPr id="64574" name="Line 543"/>
            <p:cNvSpPr>
              <a:spLocks noChangeShapeType="1"/>
            </p:cNvSpPr>
            <p:nvPr/>
          </p:nvSpPr>
          <p:spPr bwMode="auto">
            <a:xfrm>
              <a:off x="2208" y="2320"/>
              <a:ext cx="1" cy="2"/>
            </a:xfrm>
            <a:prstGeom prst="line">
              <a:avLst/>
            </a:prstGeom>
            <a:noFill/>
            <a:ln w="28575">
              <a:solidFill>
                <a:schemeClr val="tx1"/>
              </a:solidFill>
              <a:round/>
              <a:headEnd/>
              <a:tailEnd/>
            </a:ln>
          </p:spPr>
          <p:txBody>
            <a:bodyPr/>
            <a:lstStyle/>
            <a:p>
              <a:endParaRPr lang="en-US" sz="2133"/>
            </a:p>
          </p:txBody>
        </p:sp>
        <p:sp>
          <p:nvSpPr>
            <p:cNvPr id="64575" name="Line 544"/>
            <p:cNvSpPr>
              <a:spLocks noChangeShapeType="1"/>
            </p:cNvSpPr>
            <p:nvPr/>
          </p:nvSpPr>
          <p:spPr bwMode="auto">
            <a:xfrm>
              <a:off x="2209" y="2322"/>
              <a:ext cx="1" cy="3"/>
            </a:xfrm>
            <a:prstGeom prst="line">
              <a:avLst/>
            </a:prstGeom>
            <a:noFill/>
            <a:ln w="28575">
              <a:solidFill>
                <a:schemeClr val="tx1"/>
              </a:solidFill>
              <a:round/>
              <a:headEnd/>
              <a:tailEnd/>
            </a:ln>
          </p:spPr>
          <p:txBody>
            <a:bodyPr/>
            <a:lstStyle/>
            <a:p>
              <a:endParaRPr lang="en-US" sz="2133"/>
            </a:p>
          </p:txBody>
        </p:sp>
        <p:sp>
          <p:nvSpPr>
            <p:cNvPr id="64576" name="Line 545"/>
            <p:cNvSpPr>
              <a:spLocks noChangeShapeType="1"/>
            </p:cNvSpPr>
            <p:nvPr/>
          </p:nvSpPr>
          <p:spPr bwMode="auto">
            <a:xfrm>
              <a:off x="2209" y="2325"/>
              <a:ext cx="1" cy="2"/>
            </a:xfrm>
            <a:prstGeom prst="line">
              <a:avLst/>
            </a:prstGeom>
            <a:noFill/>
            <a:ln w="28575">
              <a:solidFill>
                <a:schemeClr val="tx1"/>
              </a:solidFill>
              <a:round/>
              <a:headEnd/>
              <a:tailEnd/>
            </a:ln>
          </p:spPr>
          <p:txBody>
            <a:bodyPr/>
            <a:lstStyle/>
            <a:p>
              <a:endParaRPr lang="en-US" sz="2133"/>
            </a:p>
          </p:txBody>
        </p:sp>
        <p:sp>
          <p:nvSpPr>
            <p:cNvPr id="64577" name="Line 546"/>
            <p:cNvSpPr>
              <a:spLocks noChangeShapeType="1"/>
            </p:cNvSpPr>
            <p:nvPr/>
          </p:nvSpPr>
          <p:spPr bwMode="auto">
            <a:xfrm>
              <a:off x="2210" y="2327"/>
              <a:ext cx="1" cy="2"/>
            </a:xfrm>
            <a:prstGeom prst="line">
              <a:avLst/>
            </a:prstGeom>
            <a:noFill/>
            <a:ln w="28575">
              <a:solidFill>
                <a:schemeClr val="tx1"/>
              </a:solidFill>
              <a:round/>
              <a:headEnd/>
              <a:tailEnd/>
            </a:ln>
          </p:spPr>
          <p:txBody>
            <a:bodyPr/>
            <a:lstStyle/>
            <a:p>
              <a:endParaRPr lang="en-US" sz="2133"/>
            </a:p>
          </p:txBody>
        </p:sp>
        <p:sp>
          <p:nvSpPr>
            <p:cNvPr id="64578" name="Line 547"/>
            <p:cNvSpPr>
              <a:spLocks noChangeShapeType="1"/>
            </p:cNvSpPr>
            <p:nvPr/>
          </p:nvSpPr>
          <p:spPr bwMode="auto">
            <a:xfrm>
              <a:off x="2211" y="2329"/>
              <a:ext cx="1" cy="2"/>
            </a:xfrm>
            <a:prstGeom prst="line">
              <a:avLst/>
            </a:prstGeom>
            <a:noFill/>
            <a:ln w="28575">
              <a:solidFill>
                <a:schemeClr val="tx1"/>
              </a:solidFill>
              <a:round/>
              <a:headEnd/>
              <a:tailEnd/>
            </a:ln>
          </p:spPr>
          <p:txBody>
            <a:bodyPr/>
            <a:lstStyle/>
            <a:p>
              <a:endParaRPr lang="en-US" sz="2133"/>
            </a:p>
          </p:txBody>
        </p:sp>
        <p:sp>
          <p:nvSpPr>
            <p:cNvPr id="64579" name="Line 548"/>
            <p:cNvSpPr>
              <a:spLocks noChangeShapeType="1"/>
            </p:cNvSpPr>
            <p:nvPr/>
          </p:nvSpPr>
          <p:spPr bwMode="auto">
            <a:xfrm>
              <a:off x="2212" y="2331"/>
              <a:ext cx="1" cy="1"/>
            </a:xfrm>
            <a:prstGeom prst="line">
              <a:avLst/>
            </a:prstGeom>
            <a:noFill/>
            <a:ln w="28575">
              <a:solidFill>
                <a:schemeClr val="tx1"/>
              </a:solidFill>
              <a:round/>
              <a:headEnd/>
              <a:tailEnd/>
            </a:ln>
          </p:spPr>
          <p:txBody>
            <a:bodyPr/>
            <a:lstStyle/>
            <a:p>
              <a:endParaRPr lang="en-US" sz="2133"/>
            </a:p>
          </p:txBody>
        </p:sp>
        <p:sp>
          <p:nvSpPr>
            <p:cNvPr id="64580" name="Line 549"/>
            <p:cNvSpPr>
              <a:spLocks noChangeShapeType="1"/>
            </p:cNvSpPr>
            <p:nvPr/>
          </p:nvSpPr>
          <p:spPr bwMode="auto">
            <a:xfrm>
              <a:off x="2213" y="2332"/>
              <a:ext cx="1" cy="2"/>
            </a:xfrm>
            <a:prstGeom prst="line">
              <a:avLst/>
            </a:prstGeom>
            <a:noFill/>
            <a:ln w="28575">
              <a:solidFill>
                <a:schemeClr val="tx1"/>
              </a:solidFill>
              <a:round/>
              <a:headEnd/>
              <a:tailEnd/>
            </a:ln>
          </p:spPr>
          <p:txBody>
            <a:bodyPr/>
            <a:lstStyle/>
            <a:p>
              <a:endParaRPr lang="en-US" sz="2133"/>
            </a:p>
          </p:txBody>
        </p:sp>
        <p:sp>
          <p:nvSpPr>
            <p:cNvPr id="64581" name="Line 550"/>
            <p:cNvSpPr>
              <a:spLocks noChangeShapeType="1"/>
            </p:cNvSpPr>
            <p:nvPr/>
          </p:nvSpPr>
          <p:spPr bwMode="auto">
            <a:xfrm>
              <a:off x="2214" y="2334"/>
              <a:ext cx="2" cy="2"/>
            </a:xfrm>
            <a:prstGeom prst="line">
              <a:avLst/>
            </a:prstGeom>
            <a:noFill/>
            <a:ln w="28575">
              <a:solidFill>
                <a:schemeClr val="tx1"/>
              </a:solidFill>
              <a:round/>
              <a:headEnd/>
              <a:tailEnd/>
            </a:ln>
          </p:spPr>
          <p:txBody>
            <a:bodyPr/>
            <a:lstStyle/>
            <a:p>
              <a:endParaRPr lang="en-US" sz="2133"/>
            </a:p>
          </p:txBody>
        </p:sp>
        <p:sp>
          <p:nvSpPr>
            <p:cNvPr id="64582" name="Line 551"/>
            <p:cNvSpPr>
              <a:spLocks noChangeShapeType="1"/>
            </p:cNvSpPr>
            <p:nvPr/>
          </p:nvSpPr>
          <p:spPr bwMode="auto">
            <a:xfrm>
              <a:off x="2216" y="2336"/>
              <a:ext cx="1" cy="1"/>
            </a:xfrm>
            <a:prstGeom prst="line">
              <a:avLst/>
            </a:prstGeom>
            <a:noFill/>
            <a:ln w="28575">
              <a:solidFill>
                <a:schemeClr val="tx1"/>
              </a:solidFill>
              <a:round/>
              <a:headEnd/>
              <a:tailEnd/>
            </a:ln>
          </p:spPr>
          <p:txBody>
            <a:bodyPr/>
            <a:lstStyle/>
            <a:p>
              <a:endParaRPr lang="en-US" sz="2133"/>
            </a:p>
          </p:txBody>
        </p:sp>
        <p:sp>
          <p:nvSpPr>
            <p:cNvPr id="64583" name="Line 552"/>
            <p:cNvSpPr>
              <a:spLocks noChangeShapeType="1"/>
            </p:cNvSpPr>
            <p:nvPr/>
          </p:nvSpPr>
          <p:spPr bwMode="auto">
            <a:xfrm>
              <a:off x="2217" y="2337"/>
              <a:ext cx="2" cy="2"/>
            </a:xfrm>
            <a:prstGeom prst="line">
              <a:avLst/>
            </a:prstGeom>
            <a:noFill/>
            <a:ln w="28575">
              <a:solidFill>
                <a:schemeClr val="tx1"/>
              </a:solidFill>
              <a:round/>
              <a:headEnd/>
              <a:tailEnd/>
            </a:ln>
          </p:spPr>
          <p:txBody>
            <a:bodyPr/>
            <a:lstStyle/>
            <a:p>
              <a:endParaRPr lang="en-US" sz="2133"/>
            </a:p>
          </p:txBody>
        </p:sp>
        <p:sp>
          <p:nvSpPr>
            <p:cNvPr id="64584" name="Line 553"/>
            <p:cNvSpPr>
              <a:spLocks noChangeShapeType="1"/>
            </p:cNvSpPr>
            <p:nvPr/>
          </p:nvSpPr>
          <p:spPr bwMode="auto">
            <a:xfrm>
              <a:off x="2219" y="2339"/>
              <a:ext cx="2" cy="1"/>
            </a:xfrm>
            <a:prstGeom prst="line">
              <a:avLst/>
            </a:prstGeom>
            <a:noFill/>
            <a:ln w="28575">
              <a:solidFill>
                <a:schemeClr val="tx1"/>
              </a:solidFill>
              <a:round/>
              <a:headEnd/>
              <a:tailEnd/>
            </a:ln>
          </p:spPr>
          <p:txBody>
            <a:bodyPr/>
            <a:lstStyle/>
            <a:p>
              <a:endParaRPr lang="en-US" sz="2133"/>
            </a:p>
          </p:txBody>
        </p:sp>
        <p:sp>
          <p:nvSpPr>
            <p:cNvPr id="64585" name="Line 554"/>
            <p:cNvSpPr>
              <a:spLocks noChangeShapeType="1"/>
            </p:cNvSpPr>
            <p:nvPr/>
          </p:nvSpPr>
          <p:spPr bwMode="auto">
            <a:xfrm>
              <a:off x="2221" y="2340"/>
              <a:ext cx="2" cy="1"/>
            </a:xfrm>
            <a:prstGeom prst="line">
              <a:avLst/>
            </a:prstGeom>
            <a:noFill/>
            <a:ln w="28575">
              <a:solidFill>
                <a:schemeClr val="tx1"/>
              </a:solidFill>
              <a:round/>
              <a:headEnd/>
              <a:tailEnd/>
            </a:ln>
          </p:spPr>
          <p:txBody>
            <a:bodyPr/>
            <a:lstStyle/>
            <a:p>
              <a:endParaRPr lang="en-US" sz="2133"/>
            </a:p>
          </p:txBody>
        </p:sp>
        <p:sp>
          <p:nvSpPr>
            <p:cNvPr id="64586" name="Line 555"/>
            <p:cNvSpPr>
              <a:spLocks noChangeShapeType="1"/>
            </p:cNvSpPr>
            <p:nvPr/>
          </p:nvSpPr>
          <p:spPr bwMode="auto">
            <a:xfrm>
              <a:off x="2223" y="2341"/>
              <a:ext cx="2" cy="1"/>
            </a:xfrm>
            <a:prstGeom prst="line">
              <a:avLst/>
            </a:prstGeom>
            <a:noFill/>
            <a:ln w="28575">
              <a:solidFill>
                <a:schemeClr val="tx1"/>
              </a:solidFill>
              <a:round/>
              <a:headEnd/>
              <a:tailEnd/>
            </a:ln>
          </p:spPr>
          <p:txBody>
            <a:bodyPr/>
            <a:lstStyle/>
            <a:p>
              <a:endParaRPr lang="en-US" sz="2133"/>
            </a:p>
          </p:txBody>
        </p:sp>
        <p:sp>
          <p:nvSpPr>
            <p:cNvPr id="64587" name="Line 556"/>
            <p:cNvSpPr>
              <a:spLocks noChangeShapeType="1"/>
            </p:cNvSpPr>
            <p:nvPr/>
          </p:nvSpPr>
          <p:spPr bwMode="auto">
            <a:xfrm>
              <a:off x="2225" y="2342"/>
              <a:ext cx="2" cy="1"/>
            </a:xfrm>
            <a:prstGeom prst="line">
              <a:avLst/>
            </a:prstGeom>
            <a:noFill/>
            <a:ln w="28575">
              <a:solidFill>
                <a:schemeClr val="tx1"/>
              </a:solidFill>
              <a:round/>
              <a:headEnd/>
              <a:tailEnd/>
            </a:ln>
          </p:spPr>
          <p:txBody>
            <a:bodyPr/>
            <a:lstStyle/>
            <a:p>
              <a:endParaRPr lang="en-US" sz="2133"/>
            </a:p>
          </p:txBody>
        </p:sp>
        <p:sp>
          <p:nvSpPr>
            <p:cNvPr id="64588" name="Line 557"/>
            <p:cNvSpPr>
              <a:spLocks noChangeShapeType="1"/>
            </p:cNvSpPr>
            <p:nvPr/>
          </p:nvSpPr>
          <p:spPr bwMode="auto">
            <a:xfrm>
              <a:off x="2227" y="2343"/>
              <a:ext cx="3" cy="1"/>
            </a:xfrm>
            <a:prstGeom prst="line">
              <a:avLst/>
            </a:prstGeom>
            <a:noFill/>
            <a:ln w="28575">
              <a:solidFill>
                <a:schemeClr val="tx1"/>
              </a:solidFill>
              <a:round/>
              <a:headEnd/>
              <a:tailEnd/>
            </a:ln>
          </p:spPr>
          <p:txBody>
            <a:bodyPr/>
            <a:lstStyle/>
            <a:p>
              <a:endParaRPr lang="en-US" sz="2133"/>
            </a:p>
          </p:txBody>
        </p:sp>
        <p:sp>
          <p:nvSpPr>
            <p:cNvPr id="64589" name="Line 558"/>
            <p:cNvSpPr>
              <a:spLocks noChangeShapeType="1"/>
            </p:cNvSpPr>
            <p:nvPr/>
          </p:nvSpPr>
          <p:spPr bwMode="auto">
            <a:xfrm>
              <a:off x="2230" y="2344"/>
              <a:ext cx="2" cy="1"/>
            </a:xfrm>
            <a:prstGeom prst="line">
              <a:avLst/>
            </a:prstGeom>
            <a:noFill/>
            <a:ln w="28575">
              <a:solidFill>
                <a:schemeClr val="tx1"/>
              </a:solidFill>
              <a:round/>
              <a:headEnd/>
              <a:tailEnd/>
            </a:ln>
          </p:spPr>
          <p:txBody>
            <a:bodyPr/>
            <a:lstStyle/>
            <a:p>
              <a:endParaRPr lang="en-US" sz="2133"/>
            </a:p>
          </p:txBody>
        </p:sp>
        <p:sp>
          <p:nvSpPr>
            <p:cNvPr id="64590" name="Line 559"/>
            <p:cNvSpPr>
              <a:spLocks noChangeShapeType="1"/>
            </p:cNvSpPr>
            <p:nvPr/>
          </p:nvSpPr>
          <p:spPr bwMode="auto">
            <a:xfrm>
              <a:off x="2232" y="2345"/>
              <a:ext cx="2" cy="1"/>
            </a:xfrm>
            <a:prstGeom prst="line">
              <a:avLst/>
            </a:prstGeom>
            <a:noFill/>
            <a:ln w="28575">
              <a:solidFill>
                <a:schemeClr val="tx1"/>
              </a:solidFill>
              <a:round/>
              <a:headEnd/>
              <a:tailEnd/>
            </a:ln>
          </p:spPr>
          <p:txBody>
            <a:bodyPr/>
            <a:lstStyle/>
            <a:p>
              <a:endParaRPr lang="en-US" sz="2133"/>
            </a:p>
          </p:txBody>
        </p:sp>
        <p:sp>
          <p:nvSpPr>
            <p:cNvPr id="64591" name="Line 560"/>
            <p:cNvSpPr>
              <a:spLocks noChangeShapeType="1"/>
            </p:cNvSpPr>
            <p:nvPr/>
          </p:nvSpPr>
          <p:spPr bwMode="auto">
            <a:xfrm>
              <a:off x="2234" y="2345"/>
              <a:ext cx="3" cy="1"/>
            </a:xfrm>
            <a:prstGeom prst="line">
              <a:avLst/>
            </a:prstGeom>
            <a:noFill/>
            <a:ln w="28575">
              <a:solidFill>
                <a:schemeClr val="tx1"/>
              </a:solidFill>
              <a:round/>
              <a:headEnd/>
              <a:tailEnd/>
            </a:ln>
          </p:spPr>
          <p:txBody>
            <a:bodyPr/>
            <a:lstStyle/>
            <a:p>
              <a:endParaRPr lang="en-US" sz="2133"/>
            </a:p>
          </p:txBody>
        </p:sp>
        <p:sp>
          <p:nvSpPr>
            <p:cNvPr id="64592" name="Line 561"/>
            <p:cNvSpPr>
              <a:spLocks noChangeShapeType="1"/>
            </p:cNvSpPr>
            <p:nvPr/>
          </p:nvSpPr>
          <p:spPr bwMode="auto">
            <a:xfrm>
              <a:off x="2237" y="2345"/>
              <a:ext cx="2" cy="1"/>
            </a:xfrm>
            <a:prstGeom prst="line">
              <a:avLst/>
            </a:prstGeom>
            <a:noFill/>
            <a:ln w="28575">
              <a:solidFill>
                <a:schemeClr val="tx1"/>
              </a:solidFill>
              <a:round/>
              <a:headEnd/>
              <a:tailEnd/>
            </a:ln>
          </p:spPr>
          <p:txBody>
            <a:bodyPr/>
            <a:lstStyle/>
            <a:p>
              <a:endParaRPr lang="en-US" sz="2133"/>
            </a:p>
          </p:txBody>
        </p:sp>
        <p:sp>
          <p:nvSpPr>
            <p:cNvPr id="64593" name="Line 562"/>
            <p:cNvSpPr>
              <a:spLocks noChangeShapeType="1"/>
            </p:cNvSpPr>
            <p:nvPr/>
          </p:nvSpPr>
          <p:spPr bwMode="auto">
            <a:xfrm flipV="1">
              <a:off x="2239" y="2345"/>
              <a:ext cx="2" cy="1"/>
            </a:xfrm>
            <a:prstGeom prst="line">
              <a:avLst/>
            </a:prstGeom>
            <a:noFill/>
            <a:ln w="28575">
              <a:solidFill>
                <a:schemeClr val="tx1"/>
              </a:solidFill>
              <a:round/>
              <a:headEnd/>
              <a:tailEnd/>
            </a:ln>
          </p:spPr>
          <p:txBody>
            <a:bodyPr/>
            <a:lstStyle/>
            <a:p>
              <a:endParaRPr lang="en-US" sz="2133"/>
            </a:p>
          </p:txBody>
        </p:sp>
        <p:sp>
          <p:nvSpPr>
            <p:cNvPr id="64594" name="Line 563"/>
            <p:cNvSpPr>
              <a:spLocks noChangeShapeType="1"/>
            </p:cNvSpPr>
            <p:nvPr/>
          </p:nvSpPr>
          <p:spPr bwMode="auto">
            <a:xfrm flipV="1">
              <a:off x="2241" y="2345"/>
              <a:ext cx="3" cy="1"/>
            </a:xfrm>
            <a:prstGeom prst="line">
              <a:avLst/>
            </a:prstGeom>
            <a:noFill/>
            <a:ln w="28575">
              <a:solidFill>
                <a:schemeClr val="tx1"/>
              </a:solidFill>
              <a:round/>
              <a:headEnd/>
              <a:tailEnd/>
            </a:ln>
          </p:spPr>
          <p:txBody>
            <a:bodyPr/>
            <a:lstStyle/>
            <a:p>
              <a:endParaRPr lang="en-US" sz="2133"/>
            </a:p>
          </p:txBody>
        </p:sp>
        <p:sp>
          <p:nvSpPr>
            <p:cNvPr id="64595" name="Line 564"/>
            <p:cNvSpPr>
              <a:spLocks noChangeShapeType="1"/>
            </p:cNvSpPr>
            <p:nvPr/>
          </p:nvSpPr>
          <p:spPr bwMode="auto">
            <a:xfrm flipV="1">
              <a:off x="2244" y="2345"/>
              <a:ext cx="2" cy="1"/>
            </a:xfrm>
            <a:prstGeom prst="line">
              <a:avLst/>
            </a:prstGeom>
            <a:noFill/>
            <a:ln w="28575">
              <a:solidFill>
                <a:schemeClr val="tx1"/>
              </a:solidFill>
              <a:round/>
              <a:headEnd/>
              <a:tailEnd/>
            </a:ln>
          </p:spPr>
          <p:txBody>
            <a:bodyPr/>
            <a:lstStyle/>
            <a:p>
              <a:endParaRPr lang="en-US" sz="2133"/>
            </a:p>
          </p:txBody>
        </p:sp>
        <p:sp>
          <p:nvSpPr>
            <p:cNvPr id="64596" name="Line 565"/>
            <p:cNvSpPr>
              <a:spLocks noChangeShapeType="1"/>
            </p:cNvSpPr>
            <p:nvPr/>
          </p:nvSpPr>
          <p:spPr bwMode="auto">
            <a:xfrm flipV="1">
              <a:off x="2246" y="2344"/>
              <a:ext cx="2" cy="1"/>
            </a:xfrm>
            <a:prstGeom prst="line">
              <a:avLst/>
            </a:prstGeom>
            <a:noFill/>
            <a:ln w="28575">
              <a:solidFill>
                <a:schemeClr val="tx1"/>
              </a:solidFill>
              <a:round/>
              <a:headEnd/>
              <a:tailEnd/>
            </a:ln>
          </p:spPr>
          <p:txBody>
            <a:bodyPr/>
            <a:lstStyle/>
            <a:p>
              <a:endParaRPr lang="en-US" sz="2133"/>
            </a:p>
          </p:txBody>
        </p:sp>
        <p:sp>
          <p:nvSpPr>
            <p:cNvPr id="64597" name="Line 566"/>
            <p:cNvSpPr>
              <a:spLocks noChangeShapeType="1"/>
            </p:cNvSpPr>
            <p:nvPr/>
          </p:nvSpPr>
          <p:spPr bwMode="auto">
            <a:xfrm flipV="1">
              <a:off x="2248" y="2343"/>
              <a:ext cx="3" cy="1"/>
            </a:xfrm>
            <a:prstGeom prst="line">
              <a:avLst/>
            </a:prstGeom>
            <a:noFill/>
            <a:ln w="28575">
              <a:solidFill>
                <a:schemeClr val="tx1"/>
              </a:solidFill>
              <a:round/>
              <a:headEnd/>
              <a:tailEnd/>
            </a:ln>
          </p:spPr>
          <p:txBody>
            <a:bodyPr/>
            <a:lstStyle/>
            <a:p>
              <a:endParaRPr lang="en-US" sz="2133"/>
            </a:p>
          </p:txBody>
        </p:sp>
        <p:sp>
          <p:nvSpPr>
            <p:cNvPr id="64598" name="Line 567"/>
            <p:cNvSpPr>
              <a:spLocks noChangeShapeType="1"/>
            </p:cNvSpPr>
            <p:nvPr/>
          </p:nvSpPr>
          <p:spPr bwMode="auto">
            <a:xfrm flipV="1">
              <a:off x="2251" y="2342"/>
              <a:ext cx="2" cy="1"/>
            </a:xfrm>
            <a:prstGeom prst="line">
              <a:avLst/>
            </a:prstGeom>
            <a:noFill/>
            <a:ln w="28575">
              <a:solidFill>
                <a:schemeClr val="tx1"/>
              </a:solidFill>
              <a:round/>
              <a:headEnd/>
              <a:tailEnd/>
            </a:ln>
          </p:spPr>
          <p:txBody>
            <a:bodyPr/>
            <a:lstStyle/>
            <a:p>
              <a:endParaRPr lang="en-US" sz="2133"/>
            </a:p>
          </p:txBody>
        </p:sp>
        <p:sp>
          <p:nvSpPr>
            <p:cNvPr id="64599" name="Line 568"/>
            <p:cNvSpPr>
              <a:spLocks noChangeShapeType="1"/>
            </p:cNvSpPr>
            <p:nvPr/>
          </p:nvSpPr>
          <p:spPr bwMode="auto">
            <a:xfrm flipV="1">
              <a:off x="2253" y="2341"/>
              <a:ext cx="2" cy="1"/>
            </a:xfrm>
            <a:prstGeom prst="line">
              <a:avLst/>
            </a:prstGeom>
            <a:noFill/>
            <a:ln w="28575">
              <a:solidFill>
                <a:schemeClr val="tx1"/>
              </a:solidFill>
              <a:round/>
              <a:headEnd/>
              <a:tailEnd/>
            </a:ln>
          </p:spPr>
          <p:txBody>
            <a:bodyPr/>
            <a:lstStyle/>
            <a:p>
              <a:endParaRPr lang="en-US" sz="2133"/>
            </a:p>
          </p:txBody>
        </p:sp>
        <p:sp>
          <p:nvSpPr>
            <p:cNvPr id="64600" name="Line 569"/>
            <p:cNvSpPr>
              <a:spLocks noChangeShapeType="1"/>
            </p:cNvSpPr>
            <p:nvPr/>
          </p:nvSpPr>
          <p:spPr bwMode="auto">
            <a:xfrm flipV="1">
              <a:off x="2255" y="2340"/>
              <a:ext cx="2" cy="1"/>
            </a:xfrm>
            <a:prstGeom prst="line">
              <a:avLst/>
            </a:prstGeom>
            <a:noFill/>
            <a:ln w="28575">
              <a:solidFill>
                <a:schemeClr val="tx1"/>
              </a:solidFill>
              <a:round/>
              <a:headEnd/>
              <a:tailEnd/>
            </a:ln>
          </p:spPr>
          <p:txBody>
            <a:bodyPr/>
            <a:lstStyle/>
            <a:p>
              <a:endParaRPr lang="en-US" sz="2133"/>
            </a:p>
          </p:txBody>
        </p:sp>
        <p:sp>
          <p:nvSpPr>
            <p:cNvPr id="64601" name="Line 570"/>
            <p:cNvSpPr>
              <a:spLocks noChangeShapeType="1"/>
            </p:cNvSpPr>
            <p:nvPr/>
          </p:nvSpPr>
          <p:spPr bwMode="auto">
            <a:xfrm flipV="1">
              <a:off x="2257" y="2339"/>
              <a:ext cx="2" cy="1"/>
            </a:xfrm>
            <a:prstGeom prst="line">
              <a:avLst/>
            </a:prstGeom>
            <a:noFill/>
            <a:ln w="28575">
              <a:solidFill>
                <a:schemeClr val="tx1"/>
              </a:solidFill>
              <a:round/>
              <a:headEnd/>
              <a:tailEnd/>
            </a:ln>
          </p:spPr>
          <p:txBody>
            <a:bodyPr/>
            <a:lstStyle/>
            <a:p>
              <a:endParaRPr lang="en-US" sz="2133"/>
            </a:p>
          </p:txBody>
        </p:sp>
        <p:sp>
          <p:nvSpPr>
            <p:cNvPr id="64602" name="Line 571"/>
            <p:cNvSpPr>
              <a:spLocks noChangeShapeType="1"/>
            </p:cNvSpPr>
            <p:nvPr/>
          </p:nvSpPr>
          <p:spPr bwMode="auto">
            <a:xfrm flipV="1">
              <a:off x="2259" y="2337"/>
              <a:ext cx="2" cy="2"/>
            </a:xfrm>
            <a:prstGeom prst="line">
              <a:avLst/>
            </a:prstGeom>
            <a:noFill/>
            <a:ln w="28575">
              <a:solidFill>
                <a:schemeClr val="tx1"/>
              </a:solidFill>
              <a:round/>
              <a:headEnd/>
              <a:tailEnd/>
            </a:ln>
          </p:spPr>
          <p:txBody>
            <a:bodyPr/>
            <a:lstStyle/>
            <a:p>
              <a:endParaRPr lang="en-US" sz="2133"/>
            </a:p>
          </p:txBody>
        </p:sp>
        <p:sp>
          <p:nvSpPr>
            <p:cNvPr id="64603" name="Line 572"/>
            <p:cNvSpPr>
              <a:spLocks noChangeShapeType="1"/>
            </p:cNvSpPr>
            <p:nvPr/>
          </p:nvSpPr>
          <p:spPr bwMode="auto">
            <a:xfrm flipV="1">
              <a:off x="2261" y="2336"/>
              <a:ext cx="1" cy="1"/>
            </a:xfrm>
            <a:prstGeom prst="line">
              <a:avLst/>
            </a:prstGeom>
            <a:noFill/>
            <a:ln w="28575">
              <a:solidFill>
                <a:schemeClr val="tx1"/>
              </a:solidFill>
              <a:round/>
              <a:headEnd/>
              <a:tailEnd/>
            </a:ln>
          </p:spPr>
          <p:txBody>
            <a:bodyPr/>
            <a:lstStyle/>
            <a:p>
              <a:endParaRPr lang="en-US" sz="2133"/>
            </a:p>
          </p:txBody>
        </p:sp>
        <p:sp>
          <p:nvSpPr>
            <p:cNvPr id="64604" name="Line 573"/>
            <p:cNvSpPr>
              <a:spLocks noChangeShapeType="1"/>
            </p:cNvSpPr>
            <p:nvPr/>
          </p:nvSpPr>
          <p:spPr bwMode="auto">
            <a:xfrm flipV="1">
              <a:off x="2262" y="2334"/>
              <a:ext cx="2" cy="2"/>
            </a:xfrm>
            <a:prstGeom prst="line">
              <a:avLst/>
            </a:prstGeom>
            <a:noFill/>
            <a:ln w="28575">
              <a:solidFill>
                <a:schemeClr val="tx1"/>
              </a:solidFill>
              <a:round/>
              <a:headEnd/>
              <a:tailEnd/>
            </a:ln>
          </p:spPr>
          <p:txBody>
            <a:bodyPr/>
            <a:lstStyle/>
            <a:p>
              <a:endParaRPr lang="en-US" sz="2133"/>
            </a:p>
          </p:txBody>
        </p:sp>
        <p:sp>
          <p:nvSpPr>
            <p:cNvPr id="64605" name="Line 574"/>
            <p:cNvSpPr>
              <a:spLocks noChangeShapeType="1"/>
            </p:cNvSpPr>
            <p:nvPr/>
          </p:nvSpPr>
          <p:spPr bwMode="auto">
            <a:xfrm flipV="1">
              <a:off x="2264" y="2332"/>
              <a:ext cx="1" cy="2"/>
            </a:xfrm>
            <a:prstGeom prst="line">
              <a:avLst/>
            </a:prstGeom>
            <a:noFill/>
            <a:ln w="28575">
              <a:solidFill>
                <a:schemeClr val="tx1"/>
              </a:solidFill>
              <a:round/>
              <a:headEnd/>
              <a:tailEnd/>
            </a:ln>
          </p:spPr>
          <p:txBody>
            <a:bodyPr/>
            <a:lstStyle/>
            <a:p>
              <a:endParaRPr lang="en-US" sz="2133"/>
            </a:p>
          </p:txBody>
        </p:sp>
        <p:sp>
          <p:nvSpPr>
            <p:cNvPr id="64606" name="Line 575"/>
            <p:cNvSpPr>
              <a:spLocks noChangeShapeType="1"/>
            </p:cNvSpPr>
            <p:nvPr/>
          </p:nvSpPr>
          <p:spPr bwMode="auto">
            <a:xfrm flipV="1">
              <a:off x="2265" y="2331"/>
              <a:ext cx="1" cy="1"/>
            </a:xfrm>
            <a:prstGeom prst="line">
              <a:avLst/>
            </a:prstGeom>
            <a:noFill/>
            <a:ln w="28575">
              <a:solidFill>
                <a:schemeClr val="tx1"/>
              </a:solidFill>
              <a:round/>
              <a:headEnd/>
              <a:tailEnd/>
            </a:ln>
          </p:spPr>
          <p:txBody>
            <a:bodyPr/>
            <a:lstStyle/>
            <a:p>
              <a:endParaRPr lang="en-US" sz="2133"/>
            </a:p>
          </p:txBody>
        </p:sp>
        <p:sp>
          <p:nvSpPr>
            <p:cNvPr id="64607" name="Line 576"/>
            <p:cNvSpPr>
              <a:spLocks noChangeShapeType="1"/>
            </p:cNvSpPr>
            <p:nvPr/>
          </p:nvSpPr>
          <p:spPr bwMode="auto">
            <a:xfrm flipV="1">
              <a:off x="2266" y="2329"/>
              <a:ext cx="1" cy="2"/>
            </a:xfrm>
            <a:prstGeom prst="line">
              <a:avLst/>
            </a:prstGeom>
            <a:noFill/>
            <a:ln w="28575">
              <a:solidFill>
                <a:schemeClr val="tx1"/>
              </a:solidFill>
              <a:round/>
              <a:headEnd/>
              <a:tailEnd/>
            </a:ln>
          </p:spPr>
          <p:txBody>
            <a:bodyPr/>
            <a:lstStyle/>
            <a:p>
              <a:endParaRPr lang="en-US" sz="2133"/>
            </a:p>
          </p:txBody>
        </p:sp>
        <p:sp>
          <p:nvSpPr>
            <p:cNvPr id="64608" name="Line 577"/>
            <p:cNvSpPr>
              <a:spLocks noChangeShapeType="1"/>
            </p:cNvSpPr>
            <p:nvPr/>
          </p:nvSpPr>
          <p:spPr bwMode="auto">
            <a:xfrm flipV="1">
              <a:off x="2267" y="2327"/>
              <a:ext cx="1" cy="2"/>
            </a:xfrm>
            <a:prstGeom prst="line">
              <a:avLst/>
            </a:prstGeom>
            <a:noFill/>
            <a:ln w="28575">
              <a:solidFill>
                <a:schemeClr val="tx1"/>
              </a:solidFill>
              <a:round/>
              <a:headEnd/>
              <a:tailEnd/>
            </a:ln>
          </p:spPr>
          <p:txBody>
            <a:bodyPr/>
            <a:lstStyle/>
            <a:p>
              <a:endParaRPr lang="en-US" sz="2133"/>
            </a:p>
          </p:txBody>
        </p:sp>
        <p:sp>
          <p:nvSpPr>
            <p:cNvPr id="64609" name="Line 578"/>
            <p:cNvSpPr>
              <a:spLocks noChangeShapeType="1"/>
            </p:cNvSpPr>
            <p:nvPr/>
          </p:nvSpPr>
          <p:spPr bwMode="auto">
            <a:xfrm flipV="1">
              <a:off x="2268" y="2325"/>
              <a:ext cx="1" cy="2"/>
            </a:xfrm>
            <a:prstGeom prst="line">
              <a:avLst/>
            </a:prstGeom>
            <a:noFill/>
            <a:ln w="28575">
              <a:solidFill>
                <a:schemeClr val="tx1"/>
              </a:solidFill>
              <a:round/>
              <a:headEnd/>
              <a:tailEnd/>
            </a:ln>
          </p:spPr>
          <p:txBody>
            <a:bodyPr/>
            <a:lstStyle/>
            <a:p>
              <a:endParaRPr lang="en-US" sz="2133"/>
            </a:p>
          </p:txBody>
        </p:sp>
        <p:sp>
          <p:nvSpPr>
            <p:cNvPr id="64610" name="Line 579"/>
            <p:cNvSpPr>
              <a:spLocks noChangeShapeType="1"/>
            </p:cNvSpPr>
            <p:nvPr/>
          </p:nvSpPr>
          <p:spPr bwMode="auto">
            <a:xfrm flipV="1">
              <a:off x="2269" y="2322"/>
              <a:ext cx="1" cy="3"/>
            </a:xfrm>
            <a:prstGeom prst="line">
              <a:avLst/>
            </a:prstGeom>
            <a:noFill/>
            <a:ln w="28575">
              <a:solidFill>
                <a:schemeClr val="tx1"/>
              </a:solidFill>
              <a:round/>
              <a:headEnd/>
              <a:tailEnd/>
            </a:ln>
          </p:spPr>
          <p:txBody>
            <a:bodyPr/>
            <a:lstStyle/>
            <a:p>
              <a:endParaRPr lang="en-US" sz="2133"/>
            </a:p>
          </p:txBody>
        </p:sp>
        <p:sp>
          <p:nvSpPr>
            <p:cNvPr id="64611" name="Line 580"/>
            <p:cNvSpPr>
              <a:spLocks noChangeShapeType="1"/>
            </p:cNvSpPr>
            <p:nvPr/>
          </p:nvSpPr>
          <p:spPr bwMode="auto">
            <a:xfrm flipV="1">
              <a:off x="2269" y="2320"/>
              <a:ext cx="1" cy="2"/>
            </a:xfrm>
            <a:prstGeom prst="line">
              <a:avLst/>
            </a:prstGeom>
            <a:noFill/>
            <a:ln w="28575">
              <a:solidFill>
                <a:schemeClr val="tx1"/>
              </a:solidFill>
              <a:round/>
              <a:headEnd/>
              <a:tailEnd/>
            </a:ln>
          </p:spPr>
          <p:txBody>
            <a:bodyPr/>
            <a:lstStyle/>
            <a:p>
              <a:endParaRPr lang="en-US" sz="2133"/>
            </a:p>
          </p:txBody>
        </p:sp>
        <p:sp>
          <p:nvSpPr>
            <p:cNvPr id="64612" name="Line 581"/>
            <p:cNvSpPr>
              <a:spLocks noChangeShapeType="1"/>
            </p:cNvSpPr>
            <p:nvPr/>
          </p:nvSpPr>
          <p:spPr bwMode="auto">
            <a:xfrm flipV="1">
              <a:off x="2269" y="2318"/>
              <a:ext cx="1" cy="2"/>
            </a:xfrm>
            <a:prstGeom prst="line">
              <a:avLst/>
            </a:prstGeom>
            <a:noFill/>
            <a:ln w="28575">
              <a:solidFill>
                <a:schemeClr val="tx1"/>
              </a:solidFill>
              <a:round/>
              <a:headEnd/>
              <a:tailEnd/>
            </a:ln>
          </p:spPr>
          <p:txBody>
            <a:bodyPr/>
            <a:lstStyle/>
            <a:p>
              <a:endParaRPr lang="en-US" sz="2133"/>
            </a:p>
          </p:txBody>
        </p:sp>
        <p:sp>
          <p:nvSpPr>
            <p:cNvPr id="64613" name="Line 582"/>
            <p:cNvSpPr>
              <a:spLocks noChangeShapeType="1"/>
            </p:cNvSpPr>
            <p:nvPr/>
          </p:nvSpPr>
          <p:spPr bwMode="auto">
            <a:xfrm flipV="1">
              <a:off x="2269" y="2442"/>
              <a:ext cx="1" cy="2"/>
            </a:xfrm>
            <a:prstGeom prst="line">
              <a:avLst/>
            </a:prstGeom>
            <a:noFill/>
            <a:ln w="28575">
              <a:solidFill>
                <a:schemeClr val="tx1"/>
              </a:solidFill>
              <a:round/>
              <a:headEnd/>
              <a:tailEnd/>
            </a:ln>
          </p:spPr>
          <p:txBody>
            <a:bodyPr/>
            <a:lstStyle/>
            <a:p>
              <a:endParaRPr lang="en-US" sz="2133"/>
            </a:p>
          </p:txBody>
        </p:sp>
        <p:sp>
          <p:nvSpPr>
            <p:cNvPr id="64614" name="Line 583"/>
            <p:cNvSpPr>
              <a:spLocks noChangeShapeType="1"/>
            </p:cNvSpPr>
            <p:nvPr/>
          </p:nvSpPr>
          <p:spPr bwMode="auto">
            <a:xfrm flipH="1" flipV="1">
              <a:off x="2269" y="2440"/>
              <a:ext cx="1" cy="2"/>
            </a:xfrm>
            <a:prstGeom prst="line">
              <a:avLst/>
            </a:prstGeom>
            <a:noFill/>
            <a:ln w="28575">
              <a:solidFill>
                <a:schemeClr val="tx1"/>
              </a:solidFill>
              <a:round/>
              <a:headEnd/>
              <a:tailEnd/>
            </a:ln>
          </p:spPr>
          <p:txBody>
            <a:bodyPr/>
            <a:lstStyle/>
            <a:p>
              <a:endParaRPr lang="en-US" sz="2133"/>
            </a:p>
          </p:txBody>
        </p:sp>
        <p:sp>
          <p:nvSpPr>
            <p:cNvPr id="64615" name="Line 584"/>
            <p:cNvSpPr>
              <a:spLocks noChangeShapeType="1"/>
            </p:cNvSpPr>
            <p:nvPr/>
          </p:nvSpPr>
          <p:spPr bwMode="auto">
            <a:xfrm flipH="1" flipV="1">
              <a:off x="2269" y="2438"/>
              <a:ext cx="1" cy="2"/>
            </a:xfrm>
            <a:prstGeom prst="line">
              <a:avLst/>
            </a:prstGeom>
            <a:noFill/>
            <a:ln w="28575">
              <a:solidFill>
                <a:schemeClr val="tx1"/>
              </a:solidFill>
              <a:round/>
              <a:headEnd/>
              <a:tailEnd/>
            </a:ln>
          </p:spPr>
          <p:txBody>
            <a:bodyPr/>
            <a:lstStyle/>
            <a:p>
              <a:endParaRPr lang="en-US" sz="2133"/>
            </a:p>
          </p:txBody>
        </p:sp>
        <p:sp>
          <p:nvSpPr>
            <p:cNvPr id="64616" name="Line 585"/>
            <p:cNvSpPr>
              <a:spLocks noChangeShapeType="1"/>
            </p:cNvSpPr>
            <p:nvPr/>
          </p:nvSpPr>
          <p:spPr bwMode="auto">
            <a:xfrm flipH="1" flipV="1">
              <a:off x="2268" y="2435"/>
              <a:ext cx="1" cy="3"/>
            </a:xfrm>
            <a:prstGeom prst="line">
              <a:avLst/>
            </a:prstGeom>
            <a:noFill/>
            <a:ln w="28575">
              <a:solidFill>
                <a:schemeClr val="tx1"/>
              </a:solidFill>
              <a:round/>
              <a:headEnd/>
              <a:tailEnd/>
            </a:ln>
          </p:spPr>
          <p:txBody>
            <a:bodyPr/>
            <a:lstStyle/>
            <a:p>
              <a:endParaRPr lang="en-US" sz="2133"/>
            </a:p>
          </p:txBody>
        </p:sp>
        <p:sp>
          <p:nvSpPr>
            <p:cNvPr id="64617" name="Line 586"/>
            <p:cNvSpPr>
              <a:spLocks noChangeShapeType="1"/>
            </p:cNvSpPr>
            <p:nvPr/>
          </p:nvSpPr>
          <p:spPr bwMode="auto">
            <a:xfrm flipH="1" flipV="1">
              <a:off x="2267" y="2433"/>
              <a:ext cx="1" cy="2"/>
            </a:xfrm>
            <a:prstGeom prst="line">
              <a:avLst/>
            </a:prstGeom>
            <a:noFill/>
            <a:ln w="28575">
              <a:solidFill>
                <a:schemeClr val="tx1"/>
              </a:solidFill>
              <a:round/>
              <a:headEnd/>
              <a:tailEnd/>
            </a:ln>
          </p:spPr>
          <p:txBody>
            <a:bodyPr/>
            <a:lstStyle/>
            <a:p>
              <a:endParaRPr lang="en-US" sz="2133"/>
            </a:p>
          </p:txBody>
        </p:sp>
        <p:sp>
          <p:nvSpPr>
            <p:cNvPr id="64618" name="Line 587"/>
            <p:cNvSpPr>
              <a:spLocks noChangeShapeType="1"/>
            </p:cNvSpPr>
            <p:nvPr/>
          </p:nvSpPr>
          <p:spPr bwMode="auto">
            <a:xfrm flipH="1" flipV="1">
              <a:off x="2266" y="2431"/>
              <a:ext cx="1" cy="2"/>
            </a:xfrm>
            <a:prstGeom prst="line">
              <a:avLst/>
            </a:prstGeom>
            <a:noFill/>
            <a:ln w="28575">
              <a:solidFill>
                <a:schemeClr val="tx1"/>
              </a:solidFill>
              <a:round/>
              <a:headEnd/>
              <a:tailEnd/>
            </a:ln>
          </p:spPr>
          <p:txBody>
            <a:bodyPr/>
            <a:lstStyle/>
            <a:p>
              <a:endParaRPr lang="en-US" sz="2133"/>
            </a:p>
          </p:txBody>
        </p:sp>
        <p:sp>
          <p:nvSpPr>
            <p:cNvPr id="64619" name="Line 589"/>
            <p:cNvSpPr>
              <a:spLocks noChangeShapeType="1"/>
            </p:cNvSpPr>
            <p:nvPr/>
          </p:nvSpPr>
          <p:spPr bwMode="auto">
            <a:xfrm flipH="1" flipV="1">
              <a:off x="2265" y="2430"/>
              <a:ext cx="1" cy="1"/>
            </a:xfrm>
            <a:prstGeom prst="line">
              <a:avLst/>
            </a:prstGeom>
            <a:noFill/>
            <a:ln w="28575">
              <a:solidFill>
                <a:schemeClr val="tx1"/>
              </a:solidFill>
              <a:round/>
              <a:headEnd/>
              <a:tailEnd/>
            </a:ln>
          </p:spPr>
          <p:txBody>
            <a:bodyPr/>
            <a:lstStyle/>
            <a:p>
              <a:endParaRPr lang="en-US" sz="2133"/>
            </a:p>
          </p:txBody>
        </p:sp>
        <p:sp>
          <p:nvSpPr>
            <p:cNvPr id="64620" name="Line 590"/>
            <p:cNvSpPr>
              <a:spLocks noChangeShapeType="1"/>
            </p:cNvSpPr>
            <p:nvPr/>
          </p:nvSpPr>
          <p:spPr bwMode="auto">
            <a:xfrm flipH="1" flipV="1">
              <a:off x="2264" y="2428"/>
              <a:ext cx="1" cy="2"/>
            </a:xfrm>
            <a:prstGeom prst="line">
              <a:avLst/>
            </a:prstGeom>
            <a:noFill/>
            <a:ln w="28575">
              <a:solidFill>
                <a:schemeClr val="tx1"/>
              </a:solidFill>
              <a:round/>
              <a:headEnd/>
              <a:tailEnd/>
            </a:ln>
          </p:spPr>
          <p:txBody>
            <a:bodyPr/>
            <a:lstStyle/>
            <a:p>
              <a:endParaRPr lang="en-US" sz="2133"/>
            </a:p>
          </p:txBody>
        </p:sp>
        <p:sp>
          <p:nvSpPr>
            <p:cNvPr id="64621" name="Line 591"/>
            <p:cNvSpPr>
              <a:spLocks noChangeShapeType="1"/>
            </p:cNvSpPr>
            <p:nvPr/>
          </p:nvSpPr>
          <p:spPr bwMode="auto">
            <a:xfrm flipH="1" flipV="1">
              <a:off x="2262" y="2426"/>
              <a:ext cx="2" cy="2"/>
            </a:xfrm>
            <a:prstGeom prst="line">
              <a:avLst/>
            </a:prstGeom>
            <a:noFill/>
            <a:ln w="28575">
              <a:solidFill>
                <a:schemeClr val="tx1"/>
              </a:solidFill>
              <a:round/>
              <a:headEnd/>
              <a:tailEnd/>
            </a:ln>
          </p:spPr>
          <p:txBody>
            <a:bodyPr/>
            <a:lstStyle/>
            <a:p>
              <a:endParaRPr lang="en-US" sz="2133"/>
            </a:p>
          </p:txBody>
        </p:sp>
        <p:sp>
          <p:nvSpPr>
            <p:cNvPr id="64622" name="Line 592"/>
            <p:cNvSpPr>
              <a:spLocks noChangeShapeType="1"/>
            </p:cNvSpPr>
            <p:nvPr/>
          </p:nvSpPr>
          <p:spPr bwMode="auto">
            <a:xfrm flipH="1" flipV="1">
              <a:off x="2261" y="2425"/>
              <a:ext cx="1" cy="1"/>
            </a:xfrm>
            <a:prstGeom prst="line">
              <a:avLst/>
            </a:prstGeom>
            <a:noFill/>
            <a:ln w="28575">
              <a:solidFill>
                <a:schemeClr val="tx1"/>
              </a:solidFill>
              <a:round/>
              <a:headEnd/>
              <a:tailEnd/>
            </a:ln>
          </p:spPr>
          <p:txBody>
            <a:bodyPr/>
            <a:lstStyle/>
            <a:p>
              <a:endParaRPr lang="en-US" sz="2133"/>
            </a:p>
          </p:txBody>
        </p:sp>
        <p:sp>
          <p:nvSpPr>
            <p:cNvPr id="64623" name="Line 593"/>
            <p:cNvSpPr>
              <a:spLocks noChangeShapeType="1"/>
            </p:cNvSpPr>
            <p:nvPr/>
          </p:nvSpPr>
          <p:spPr bwMode="auto">
            <a:xfrm flipH="1" flipV="1">
              <a:off x="2259" y="2423"/>
              <a:ext cx="2" cy="2"/>
            </a:xfrm>
            <a:prstGeom prst="line">
              <a:avLst/>
            </a:prstGeom>
            <a:noFill/>
            <a:ln w="28575">
              <a:solidFill>
                <a:schemeClr val="tx1"/>
              </a:solidFill>
              <a:round/>
              <a:headEnd/>
              <a:tailEnd/>
            </a:ln>
          </p:spPr>
          <p:txBody>
            <a:bodyPr/>
            <a:lstStyle/>
            <a:p>
              <a:endParaRPr lang="en-US" sz="2133"/>
            </a:p>
          </p:txBody>
        </p:sp>
        <p:sp>
          <p:nvSpPr>
            <p:cNvPr id="64624" name="Line 594"/>
            <p:cNvSpPr>
              <a:spLocks noChangeShapeType="1"/>
            </p:cNvSpPr>
            <p:nvPr/>
          </p:nvSpPr>
          <p:spPr bwMode="auto">
            <a:xfrm flipH="1" flipV="1">
              <a:off x="2257" y="2422"/>
              <a:ext cx="2" cy="1"/>
            </a:xfrm>
            <a:prstGeom prst="line">
              <a:avLst/>
            </a:prstGeom>
            <a:noFill/>
            <a:ln w="28575">
              <a:solidFill>
                <a:schemeClr val="tx1"/>
              </a:solidFill>
              <a:round/>
              <a:headEnd/>
              <a:tailEnd/>
            </a:ln>
          </p:spPr>
          <p:txBody>
            <a:bodyPr/>
            <a:lstStyle/>
            <a:p>
              <a:endParaRPr lang="en-US" sz="2133"/>
            </a:p>
          </p:txBody>
        </p:sp>
        <p:sp>
          <p:nvSpPr>
            <p:cNvPr id="64625" name="Line 595"/>
            <p:cNvSpPr>
              <a:spLocks noChangeShapeType="1"/>
            </p:cNvSpPr>
            <p:nvPr/>
          </p:nvSpPr>
          <p:spPr bwMode="auto">
            <a:xfrm flipH="1" flipV="1">
              <a:off x="2255" y="2421"/>
              <a:ext cx="2" cy="1"/>
            </a:xfrm>
            <a:prstGeom prst="line">
              <a:avLst/>
            </a:prstGeom>
            <a:noFill/>
            <a:ln w="28575">
              <a:solidFill>
                <a:schemeClr val="tx1"/>
              </a:solidFill>
              <a:round/>
              <a:headEnd/>
              <a:tailEnd/>
            </a:ln>
          </p:spPr>
          <p:txBody>
            <a:bodyPr/>
            <a:lstStyle/>
            <a:p>
              <a:endParaRPr lang="en-US" sz="2133"/>
            </a:p>
          </p:txBody>
        </p:sp>
        <p:sp>
          <p:nvSpPr>
            <p:cNvPr id="64626" name="Line 596"/>
            <p:cNvSpPr>
              <a:spLocks noChangeShapeType="1"/>
            </p:cNvSpPr>
            <p:nvPr/>
          </p:nvSpPr>
          <p:spPr bwMode="auto">
            <a:xfrm flipH="1" flipV="1">
              <a:off x="2253" y="2420"/>
              <a:ext cx="2" cy="1"/>
            </a:xfrm>
            <a:prstGeom prst="line">
              <a:avLst/>
            </a:prstGeom>
            <a:noFill/>
            <a:ln w="28575">
              <a:solidFill>
                <a:schemeClr val="tx1"/>
              </a:solidFill>
              <a:round/>
              <a:headEnd/>
              <a:tailEnd/>
            </a:ln>
          </p:spPr>
          <p:txBody>
            <a:bodyPr/>
            <a:lstStyle/>
            <a:p>
              <a:endParaRPr lang="en-US" sz="2133"/>
            </a:p>
          </p:txBody>
        </p:sp>
        <p:sp>
          <p:nvSpPr>
            <p:cNvPr id="64627" name="Line 597"/>
            <p:cNvSpPr>
              <a:spLocks noChangeShapeType="1"/>
            </p:cNvSpPr>
            <p:nvPr/>
          </p:nvSpPr>
          <p:spPr bwMode="auto">
            <a:xfrm flipH="1" flipV="1">
              <a:off x="2251" y="2419"/>
              <a:ext cx="2" cy="1"/>
            </a:xfrm>
            <a:prstGeom prst="line">
              <a:avLst/>
            </a:prstGeom>
            <a:noFill/>
            <a:ln w="28575">
              <a:solidFill>
                <a:schemeClr val="tx1"/>
              </a:solidFill>
              <a:round/>
              <a:headEnd/>
              <a:tailEnd/>
            </a:ln>
          </p:spPr>
          <p:txBody>
            <a:bodyPr/>
            <a:lstStyle/>
            <a:p>
              <a:endParaRPr lang="en-US" sz="2133"/>
            </a:p>
          </p:txBody>
        </p:sp>
        <p:sp>
          <p:nvSpPr>
            <p:cNvPr id="64628" name="Line 598"/>
            <p:cNvSpPr>
              <a:spLocks noChangeShapeType="1"/>
            </p:cNvSpPr>
            <p:nvPr/>
          </p:nvSpPr>
          <p:spPr bwMode="auto">
            <a:xfrm flipH="1" flipV="1">
              <a:off x="2248" y="2418"/>
              <a:ext cx="3" cy="1"/>
            </a:xfrm>
            <a:prstGeom prst="line">
              <a:avLst/>
            </a:prstGeom>
            <a:noFill/>
            <a:ln w="28575">
              <a:solidFill>
                <a:schemeClr val="tx1"/>
              </a:solidFill>
              <a:round/>
              <a:headEnd/>
              <a:tailEnd/>
            </a:ln>
          </p:spPr>
          <p:txBody>
            <a:bodyPr/>
            <a:lstStyle/>
            <a:p>
              <a:endParaRPr lang="en-US" sz="2133"/>
            </a:p>
          </p:txBody>
        </p:sp>
        <p:sp>
          <p:nvSpPr>
            <p:cNvPr id="64629" name="Line 599"/>
            <p:cNvSpPr>
              <a:spLocks noChangeShapeType="1"/>
            </p:cNvSpPr>
            <p:nvPr/>
          </p:nvSpPr>
          <p:spPr bwMode="auto">
            <a:xfrm flipH="1" flipV="1">
              <a:off x="2246" y="2417"/>
              <a:ext cx="2" cy="1"/>
            </a:xfrm>
            <a:prstGeom prst="line">
              <a:avLst/>
            </a:prstGeom>
            <a:noFill/>
            <a:ln w="28575">
              <a:solidFill>
                <a:schemeClr val="tx1"/>
              </a:solidFill>
              <a:round/>
              <a:headEnd/>
              <a:tailEnd/>
            </a:ln>
          </p:spPr>
          <p:txBody>
            <a:bodyPr/>
            <a:lstStyle/>
            <a:p>
              <a:endParaRPr lang="en-US" sz="2133"/>
            </a:p>
          </p:txBody>
        </p:sp>
        <p:sp>
          <p:nvSpPr>
            <p:cNvPr id="64630" name="Line 600"/>
            <p:cNvSpPr>
              <a:spLocks noChangeShapeType="1"/>
            </p:cNvSpPr>
            <p:nvPr/>
          </p:nvSpPr>
          <p:spPr bwMode="auto">
            <a:xfrm flipH="1" flipV="1">
              <a:off x="2244" y="2417"/>
              <a:ext cx="2" cy="1"/>
            </a:xfrm>
            <a:prstGeom prst="line">
              <a:avLst/>
            </a:prstGeom>
            <a:noFill/>
            <a:ln w="28575">
              <a:solidFill>
                <a:schemeClr val="tx1"/>
              </a:solidFill>
              <a:round/>
              <a:headEnd/>
              <a:tailEnd/>
            </a:ln>
          </p:spPr>
          <p:txBody>
            <a:bodyPr/>
            <a:lstStyle/>
            <a:p>
              <a:endParaRPr lang="en-US" sz="2133"/>
            </a:p>
          </p:txBody>
        </p:sp>
        <p:sp>
          <p:nvSpPr>
            <p:cNvPr id="64631" name="Line 601"/>
            <p:cNvSpPr>
              <a:spLocks noChangeShapeType="1"/>
            </p:cNvSpPr>
            <p:nvPr/>
          </p:nvSpPr>
          <p:spPr bwMode="auto">
            <a:xfrm flipH="1" flipV="1">
              <a:off x="2241" y="2417"/>
              <a:ext cx="3" cy="1"/>
            </a:xfrm>
            <a:prstGeom prst="line">
              <a:avLst/>
            </a:prstGeom>
            <a:noFill/>
            <a:ln w="28575">
              <a:solidFill>
                <a:schemeClr val="tx1"/>
              </a:solidFill>
              <a:round/>
              <a:headEnd/>
              <a:tailEnd/>
            </a:ln>
          </p:spPr>
          <p:txBody>
            <a:bodyPr/>
            <a:lstStyle/>
            <a:p>
              <a:endParaRPr lang="en-US" sz="2133"/>
            </a:p>
          </p:txBody>
        </p:sp>
        <p:sp>
          <p:nvSpPr>
            <p:cNvPr id="64632" name="Line 602"/>
            <p:cNvSpPr>
              <a:spLocks noChangeShapeType="1"/>
            </p:cNvSpPr>
            <p:nvPr/>
          </p:nvSpPr>
          <p:spPr bwMode="auto">
            <a:xfrm flipH="1" flipV="1">
              <a:off x="2239" y="2417"/>
              <a:ext cx="2" cy="1"/>
            </a:xfrm>
            <a:prstGeom prst="line">
              <a:avLst/>
            </a:prstGeom>
            <a:noFill/>
            <a:ln w="28575">
              <a:solidFill>
                <a:schemeClr val="tx1"/>
              </a:solidFill>
              <a:round/>
              <a:headEnd/>
              <a:tailEnd/>
            </a:ln>
          </p:spPr>
          <p:txBody>
            <a:bodyPr/>
            <a:lstStyle/>
            <a:p>
              <a:endParaRPr lang="en-US" sz="2133"/>
            </a:p>
          </p:txBody>
        </p:sp>
        <p:sp>
          <p:nvSpPr>
            <p:cNvPr id="64633" name="Line 603"/>
            <p:cNvSpPr>
              <a:spLocks noChangeShapeType="1"/>
            </p:cNvSpPr>
            <p:nvPr/>
          </p:nvSpPr>
          <p:spPr bwMode="auto">
            <a:xfrm flipH="1">
              <a:off x="2237" y="2417"/>
              <a:ext cx="2" cy="1"/>
            </a:xfrm>
            <a:prstGeom prst="line">
              <a:avLst/>
            </a:prstGeom>
            <a:noFill/>
            <a:ln w="28575">
              <a:solidFill>
                <a:schemeClr val="tx1"/>
              </a:solidFill>
              <a:round/>
              <a:headEnd/>
              <a:tailEnd/>
            </a:ln>
          </p:spPr>
          <p:txBody>
            <a:bodyPr/>
            <a:lstStyle/>
            <a:p>
              <a:endParaRPr lang="en-US" sz="2133"/>
            </a:p>
          </p:txBody>
        </p:sp>
        <p:sp>
          <p:nvSpPr>
            <p:cNvPr id="64634" name="Line 604"/>
            <p:cNvSpPr>
              <a:spLocks noChangeShapeType="1"/>
            </p:cNvSpPr>
            <p:nvPr/>
          </p:nvSpPr>
          <p:spPr bwMode="auto">
            <a:xfrm flipH="1">
              <a:off x="2234" y="2417"/>
              <a:ext cx="3" cy="1"/>
            </a:xfrm>
            <a:prstGeom prst="line">
              <a:avLst/>
            </a:prstGeom>
            <a:noFill/>
            <a:ln w="28575">
              <a:solidFill>
                <a:schemeClr val="tx1"/>
              </a:solidFill>
              <a:round/>
              <a:headEnd/>
              <a:tailEnd/>
            </a:ln>
          </p:spPr>
          <p:txBody>
            <a:bodyPr/>
            <a:lstStyle/>
            <a:p>
              <a:endParaRPr lang="en-US" sz="2133"/>
            </a:p>
          </p:txBody>
        </p:sp>
        <p:sp>
          <p:nvSpPr>
            <p:cNvPr id="64635" name="Line 605"/>
            <p:cNvSpPr>
              <a:spLocks noChangeShapeType="1"/>
            </p:cNvSpPr>
            <p:nvPr/>
          </p:nvSpPr>
          <p:spPr bwMode="auto">
            <a:xfrm flipH="1">
              <a:off x="2232" y="2417"/>
              <a:ext cx="2" cy="1"/>
            </a:xfrm>
            <a:prstGeom prst="line">
              <a:avLst/>
            </a:prstGeom>
            <a:noFill/>
            <a:ln w="28575">
              <a:solidFill>
                <a:schemeClr val="tx1"/>
              </a:solidFill>
              <a:round/>
              <a:headEnd/>
              <a:tailEnd/>
            </a:ln>
          </p:spPr>
          <p:txBody>
            <a:bodyPr/>
            <a:lstStyle/>
            <a:p>
              <a:endParaRPr lang="en-US" sz="2133"/>
            </a:p>
          </p:txBody>
        </p:sp>
        <p:sp>
          <p:nvSpPr>
            <p:cNvPr id="64636" name="Line 606"/>
            <p:cNvSpPr>
              <a:spLocks noChangeShapeType="1"/>
            </p:cNvSpPr>
            <p:nvPr/>
          </p:nvSpPr>
          <p:spPr bwMode="auto">
            <a:xfrm flipH="1">
              <a:off x="2230" y="2417"/>
              <a:ext cx="2" cy="1"/>
            </a:xfrm>
            <a:prstGeom prst="line">
              <a:avLst/>
            </a:prstGeom>
            <a:noFill/>
            <a:ln w="28575">
              <a:solidFill>
                <a:schemeClr val="tx1"/>
              </a:solidFill>
              <a:round/>
              <a:headEnd/>
              <a:tailEnd/>
            </a:ln>
          </p:spPr>
          <p:txBody>
            <a:bodyPr/>
            <a:lstStyle/>
            <a:p>
              <a:endParaRPr lang="en-US" sz="2133"/>
            </a:p>
          </p:txBody>
        </p:sp>
        <p:sp>
          <p:nvSpPr>
            <p:cNvPr id="64637" name="Line 607"/>
            <p:cNvSpPr>
              <a:spLocks noChangeShapeType="1"/>
            </p:cNvSpPr>
            <p:nvPr/>
          </p:nvSpPr>
          <p:spPr bwMode="auto">
            <a:xfrm flipH="1">
              <a:off x="2227" y="2418"/>
              <a:ext cx="3" cy="1"/>
            </a:xfrm>
            <a:prstGeom prst="line">
              <a:avLst/>
            </a:prstGeom>
            <a:noFill/>
            <a:ln w="28575">
              <a:solidFill>
                <a:schemeClr val="tx1"/>
              </a:solidFill>
              <a:round/>
              <a:headEnd/>
              <a:tailEnd/>
            </a:ln>
          </p:spPr>
          <p:txBody>
            <a:bodyPr/>
            <a:lstStyle/>
            <a:p>
              <a:endParaRPr lang="en-US" sz="2133"/>
            </a:p>
          </p:txBody>
        </p:sp>
        <p:sp>
          <p:nvSpPr>
            <p:cNvPr id="64638" name="Line 608"/>
            <p:cNvSpPr>
              <a:spLocks noChangeShapeType="1"/>
            </p:cNvSpPr>
            <p:nvPr/>
          </p:nvSpPr>
          <p:spPr bwMode="auto">
            <a:xfrm flipH="1">
              <a:off x="2225" y="2419"/>
              <a:ext cx="2" cy="1"/>
            </a:xfrm>
            <a:prstGeom prst="line">
              <a:avLst/>
            </a:prstGeom>
            <a:noFill/>
            <a:ln w="28575">
              <a:solidFill>
                <a:schemeClr val="tx1"/>
              </a:solidFill>
              <a:round/>
              <a:headEnd/>
              <a:tailEnd/>
            </a:ln>
          </p:spPr>
          <p:txBody>
            <a:bodyPr/>
            <a:lstStyle/>
            <a:p>
              <a:endParaRPr lang="en-US" sz="2133"/>
            </a:p>
          </p:txBody>
        </p:sp>
        <p:sp>
          <p:nvSpPr>
            <p:cNvPr id="64639" name="Line 609"/>
            <p:cNvSpPr>
              <a:spLocks noChangeShapeType="1"/>
            </p:cNvSpPr>
            <p:nvPr/>
          </p:nvSpPr>
          <p:spPr bwMode="auto">
            <a:xfrm flipH="1">
              <a:off x="2223" y="2420"/>
              <a:ext cx="2" cy="1"/>
            </a:xfrm>
            <a:prstGeom prst="line">
              <a:avLst/>
            </a:prstGeom>
            <a:noFill/>
            <a:ln w="28575">
              <a:solidFill>
                <a:schemeClr val="tx1"/>
              </a:solidFill>
              <a:round/>
              <a:headEnd/>
              <a:tailEnd/>
            </a:ln>
          </p:spPr>
          <p:txBody>
            <a:bodyPr/>
            <a:lstStyle/>
            <a:p>
              <a:endParaRPr lang="en-US" sz="2133"/>
            </a:p>
          </p:txBody>
        </p:sp>
        <p:sp>
          <p:nvSpPr>
            <p:cNvPr id="64640" name="Line 610"/>
            <p:cNvSpPr>
              <a:spLocks noChangeShapeType="1"/>
            </p:cNvSpPr>
            <p:nvPr/>
          </p:nvSpPr>
          <p:spPr bwMode="auto">
            <a:xfrm flipH="1">
              <a:off x="2221" y="2421"/>
              <a:ext cx="2" cy="1"/>
            </a:xfrm>
            <a:prstGeom prst="line">
              <a:avLst/>
            </a:prstGeom>
            <a:noFill/>
            <a:ln w="28575">
              <a:solidFill>
                <a:schemeClr val="tx1"/>
              </a:solidFill>
              <a:round/>
              <a:headEnd/>
              <a:tailEnd/>
            </a:ln>
          </p:spPr>
          <p:txBody>
            <a:bodyPr/>
            <a:lstStyle/>
            <a:p>
              <a:endParaRPr lang="en-US" sz="2133"/>
            </a:p>
          </p:txBody>
        </p:sp>
        <p:sp>
          <p:nvSpPr>
            <p:cNvPr id="64641" name="Line 611"/>
            <p:cNvSpPr>
              <a:spLocks noChangeShapeType="1"/>
            </p:cNvSpPr>
            <p:nvPr/>
          </p:nvSpPr>
          <p:spPr bwMode="auto">
            <a:xfrm flipH="1">
              <a:off x="2219" y="2422"/>
              <a:ext cx="2" cy="1"/>
            </a:xfrm>
            <a:prstGeom prst="line">
              <a:avLst/>
            </a:prstGeom>
            <a:noFill/>
            <a:ln w="28575">
              <a:solidFill>
                <a:schemeClr val="tx1"/>
              </a:solidFill>
              <a:round/>
              <a:headEnd/>
              <a:tailEnd/>
            </a:ln>
          </p:spPr>
          <p:txBody>
            <a:bodyPr/>
            <a:lstStyle/>
            <a:p>
              <a:endParaRPr lang="en-US" sz="2133"/>
            </a:p>
          </p:txBody>
        </p:sp>
        <p:sp>
          <p:nvSpPr>
            <p:cNvPr id="64642" name="Line 612"/>
            <p:cNvSpPr>
              <a:spLocks noChangeShapeType="1"/>
            </p:cNvSpPr>
            <p:nvPr/>
          </p:nvSpPr>
          <p:spPr bwMode="auto">
            <a:xfrm flipH="1">
              <a:off x="2217" y="2423"/>
              <a:ext cx="2" cy="2"/>
            </a:xfrm>
            <a:prstGeom prst="line">
              <a:avLst/>
            </a:prstGeom>
            <a:noFill/>
            <a:ln w="28575">
              <a:solidFill>
                <a:schemeClr val="tx1"/>
              </a:solidFill>
              <a:round/>
              <a:headEnd/>
              <a:tailEnd/>
            </a:ln>
          </p:spPr>
          <p:txBody>
            <a:bodyPr/>
            <a:lstStyle/>
            <a:p>
              <a:endParaRPr lang="en-US" sz="2133"/>
            </a:p>
          </p:txBody>
        </p:sp>
        <p:sp>
          <p:nvSpPr>
            <p:cNvPr id="64643" name="Line 613"/>
            <p:cNvSpPr>
              <a:spLocks noChangeShapeType="1"/>
            </p:cNvSpPr>
            <p:nvPr/>
          </p:nvSpPr>
          <p:spPr bwMode="auto">
            <a:xfrm flipH="1">
              <a:off x="2216" y="2425"/>
              <a:ext cx="1" cy="1"/>
            </a:xfrm>
            <a:prstGeom prst="line">
              <a:avLst/>
            </a:prstGeom>
            <a:noFill/>
            <a:ln w="28575">
              <a:solidFill>
                <a:schemeClr val="tx1"/>
              </a:solidFill>
              <a:round/>
              <a:headEnd/>
              <a:tailEnd/>
            </a:ln>
          </p:spPr>
          <p:txBody>
            <a:bodyPr/>
            <a:lstStyle/>
            <a:p>
              <a:endParaRPr lang="en-US" sz="2133"/>
            </a:p>
          </p:txBody>
        </p:sp>
        <p:sp>
          <p:nvSpPr>
            <p:cNvPr id="64644" name="Line 614"/>
            <p:cNvSpPr>
              <a:spLocks noChangeShapeType="1"/>
            </p:cNvSpPr>
            <p:nvPr/>
          </p:nvSpPr>
          <p:spPr bwMode="auto">
            <a:xfrm flipH="1">
              <a:off x="2214" y="2426"/>
              <a:ext cx="2" cy="2"/>
            </a:xfrm>
            <a:prstGeom prst="line">
              <a:avLst/>
            </a:prstGeom>
            <a:noFill/>
            <a:ln w="28575">
              <a:solidFill>
                <a:schemeClr val="tx1"/>
              </a:solidFill>
              <a:round/>
              <a:headEnd/>
              <a:tailEnd/>
            </a:ln>
          </p:spPr>
          <p:txBody>
            <a:bodyPr/>
            <a:lstStyle/>
            <a:p>
              <a:endParaRPr lang="en-US" sz="2133"/>
            </a:p>
          </p:txBody>
        </p:sp>
        <p:sp>
          <p:nvSpPr>
            <p:cNvPr id="64645" name="Line 615"/>
            <p:cNvSpPr>
              <a:spLocks noChangeShapeType="1"/>
            </p:cNvSpPr>
            <p:nvPr/>
          </p:nvSpPr>
          <p:spPr bwMode="auto">
            <a:xfrm flipH="1">
              <a:off x="2213" y="2428"/>
              <a:ext cx="1" cy="2"/>
            </a:xfrm>
            <a:prstGeom prst="line">
              <a:avLst/>
            </a:prstGeom>
            <a:noFill/>
            <a:ln w="28575">
              <a:solidFill>
                <a:schemeClr val="tx1"/>
              </a:solidFill>
              <a:round/>
              <a:headEnd/>
              <a:tailEnd/>
            </a:ln>
          </p:spPr>
          <p:txBody>
            <a:bodyPr/>
            <a:lstStyle/>
            <a:p>
              <a:endParaRPr lang="en-US" sz="2133"/>
            </a:p>
          </p:txBody>
        </p:sp>
        <p:sp>
          <p:nvSpPr>
            <p:cNvPr id="64646" name="Line 616"/>
            <p:cNvSpPr>
              <a:spLocks noChangeShapeType="1"/>
            </p:cNvSpPr>
            <p:nvPr/>
          </p:nvSpPr>
          <p:spPr bwMode="auto">
            <a:xfrm flipH="1">
              <a:off x="2212" y="2430"/>
              <a:ext cx="1" cy="1"/>
            </a:xfrm>
            <a:prstGeom prst="line">
              <a:avLst/>
            </a:prstGeom>
            <a:noFill/>
            <a:ln w="28575">
              <a:solidFill>
                <a:schemeClr val="tx1"/>
              </a:solidFill>
              <a:round/>
              <a:headEnd/>
              <a:tailEnd/>
            </a:ln>
          </p:spPr>
          <p:txBody>
            <a:bodyPr/>
            <a:lstStyle/>
            <a:p>
              <a:endParaRPr lang="en-US" sz="2133"/>
            </a:p>
          </p:txBody>
        </p:sp>
        <p:sp>
          <p:nvSpPr>
            <p:cNvPr id="64647" name="Line 617"/>
            <p:cNvSpPr>
              <a:spLocks noChangeShapeType="1"/>
            </p:cNvSpPr>
            <p:nvPr/>
          </p:nvSpPr>
          <p:spPr bwMode="auto">
            <a:xfrm flipH="1">
              <a:off x="2211" y="2431"/>
              <a:ext cx="1" cy="2"/>
            </a:xfrm>
            <a:prstGeom prst="line">
              <a:avLst/>
            </a:prstGeom>
            <a:noFill/>
            <a:ln w="28575">
              <a:solidFill>
                <a:schemeClr val="tx1"/>
              </a:solidFill>
              <a:round/>
              <a:headEnd/>
              <a:tailEnd/>
            </a:ln>
          </p:spPr>
          <p:txBody>
            <a:bodyPr/>
            <a:lstStyle/>
            <a:p>
              <a:endParaRPr lang="en-US" sz="2133"/>
            </a:p>
          </p:txBody>
        </p:sp>
        <p:sp>
          <p:nvSpPr>
            <p:cNvPr id="64648" name="Line 618"/>
            <p:cNvSpPr>
              <a:spLocks noChangeShapeType="1"/>
            </p:cNvSpPr>
            <p:nvPr/>
          </p:nvSpPr>
          <p:spPr bwMode="auto">
            <a:xfrm flipH="1">
              <a:off x="2210" y="2433"/>
              <a:ext cx="1" cy="2"/>
            </a:xfrm>
            <a:prstGeom prst="line">
              <a:avLst/>
            </a:prstGeom>
            <a:noFill/>
            <a:ln w="28575">
              <a:solidFill>
                <a:schemeClr val="tx1"/>
              </a:solidFill>
              <a:round/>
              <a:headEnd/>
              <a:tailEnd/>
            </a:ln>
          </p:spPr>
          <p:txBody>
            <a:bodyPr/>
            <a:lstStyle/>
            <a:p>
              <a:endParaRPr lang="en-US" sz="2133"/>
            </a:p>
          </p:txBody>
        </p:sp>
        <p:sp>
          <p:nvSpPr>
            <p:cNvPr id="64649" name="Line 619"/>
            <p:cNvSpPr>
              <a:spLocks noChangeShapeType="1"/>
            </p:cNvSpPr>
            <p:nvPr/>
          </p:nvSpPr>
          <p:spPr bwMode="auto">
            <a:xfrm flipH="1">
              <a:off x="2209" y="2435"/>
              <a:ext cx="1" cy="3"/>
            </a:xfrm>
            <a:prstGeom prst="line">
              <a:avLst/>
            </a:prstGeom>
            <a:noFill/>
            <a:ln w="28575">
              <a:solidFill>
                <a:schemeClr val="tx1"/>
              </a:solidFill>
              <a:round/>
              <a:headEnd/>
              <a:tailEnd/>
            </a:ln>
          </p:spPr>
          <p:txBody>
            <a:bodyPr/>
            <a:lstStyle/>
            <a:p>
              <a:endParaRPr lang="en-US" sz="2133"/>
            </a:p>
          </p:txBody>
        </p:sp>
        <p:sp>
          <p:nvSpPr>
            <p:cNvPr id="64650" name="Line 620"/>
            <p:cNvSpPr>
              <a:spLocks noChangeShapeType="1"/>
            </p:cNvSpPr>
            <p:nvPr/>
          </p:nvSpPr>
          <p:spPr bwMode="auto">
            <a:xfrm flipH="1">
              <a:off x="2209" y="2438"/>
              <a:ext cx="1" cy="2"/>
            </a:xfrm>
            <a:prstGeom prst="line">
              <a:avLst/>
            </a:prstGeom>
            <a:noFill/>
            <a:ln w="28575">
              <a:solidFill>
                <a:schemeClr val="tx1"/>
              </a:solidFill>
              <a:round/>
              <a:headEnd/>
              <a:tailEnd/>
            </a:ln>
          </p:spPr>
          <p:txBody>
            <a:bodyPr/>
            <a:lstStyle/>
            <a:p>
              <a:endParaRPr lang="en-US" sz="2133"/>
            </a:p>
          </p:txBody>
        </p:sp>
        <p:sp>
          <p:nvSpPr>
            <p:cNvPr id="64651" name="Line 621"/>
            <p:cNvSpPr>
              <a:spLocks noChangeShapeType="1"/>
            </p:cNvSpPr>
            <p:nvPr/>
          </p:nvSpPr>
          <p:spPr bwMode="auto">
            <a:xfrm flipH="1">
              <a:off x="2208" y="2440"/>
              <a:ext cx="1" cy="2"/>
            </a:xfrm>
            <a:prstGeom prst="line">
              <a:avLst/>
            </a:prstGeom>
            <a:noFill/>
            <a:ln w="28575">
              <a:solidFill>
                <a:schemeClr val="tx1"/>
              </a:solidFill>
              <a:round/>
              <a:headEnd/>
              <a:tailEnd/>
            </a:ln>
          </p:spPr>
          <p:txBody>
            <a:bodyPr/>
            <a:lstStyle/>
            <a:p>
              <a:endParaRPr lang="en-US" sz="2133"/>
            </a:p>
          </p:txBody>
        </p:sp>
        <p:sp>
          <p:nvSpPr>
            <p:cNvPr id="64652" name="Line 622"/>
            <p:cNvSpPr>
              <a:spLocks noChangeShapeType="1"/>
            </p:cNvSpPr>
            <p:nvPr/>
          </p:nvSpPr>
          <p:spPr bwMode="auto">
            <a:xfrm>
              <a:off x="2208" y="2442"/>
              <a:ext cx="1" cy="2"/>
            </a:xfrm>
            <a:prstGeom prst="line">
              <a:avLst/>
            </a:prstGeom>
            <a:noFill/>
            <a:ln w="28575">
              <a:solidFill>
                <a:schemeClr val="tx1"/>
              </a:solidFill>
              <a:round/>
              <a:headEnd/>
              <a:tailEnd/>
            </a:ln>
          </p:spPr>
          <p:txBody>
            <a:bodyPr/>
            <a:lstStyle/>
            <a:p>
              <a:endParaRPr lang="en-US" sz="2133"/>
            </a:p>
          </p:txBody>
        </p:sp>
        <p:sp>
          <p:nvSpPr>
            <p:cNvPr id="64653" name="Line 623"/>
            <p:cNvSpPr>
              <a:spLocks noChangeShapeType="1"/>
            </p:cNvSpPr>
            <p:nvPr/>
          </p:nvSpPr>
          <p:spPr bwMode="auto">
            <a:xfrm>
              <a:off x="2208" y="2444"/>
              <a:ext cx="1" cy="2"/>
            </a:xfrm>
            <a:prstGeom prst="line">
              <a:avLst/>
            </a:prstGeom>
            <a:noFill/>
            <a:ln w="28575">
              <a:solidFill>
                <a:schemeClr val="tx1"/>
              </a:solidFill>
              <a:round/>
              <a:headEnd/>
              <a:tailEnd/>
            </a:ln>
          </p:spPr>
          <p:txBody>
            <a:bodyPr/>
            <a:lstStyle/>
            <a:p>
              <a:endParaRPr lang="en-US" sz="2133"/>
            </a:p>
          </p:txBody>
        </p:sp>
        <p:sp>
          <p:nvSpPr>
            <p:cNvPr id="64654" name="Line 624"/>
            <p:cNvSpPr>
              <a:spLocks noChangeShapeType="1"/>
            </p:cNvSpPr>
            <p:nvPr/>
          </p:nvSpPr>
          <p:spPr bwMode="auto">
            <a:xfrm>
              <a:off x="2208" y="2446"/>
              <a:ext cx="1" cy="2"/>
            </a:xfrm>
            <a:prstGeom prst="line">
              <a:avLst/>
            </a:prstGeom>
            <a:noFill/>
            <a:ln w="28575">
              <a:solidFill>
                <a:schemeClr val="tx1"/>
              </a:solidFill>
              <a:round/>
              <a:headEnd/>
              <a:tailEnd/>
            </a:ln>
          </p:spPr>
          <p:txBody>
            <a:bodyPr/>
            <a:lstStyle/>
            <a:p>
              <a:endParaRPr lang="en-US" sz="2133"/>
            </a:p>
          </p:txBody>
        </p:sp>
        <p:sp>
          <p:nvSpPr>
            <p:cNvPr id="64655" name="Line 625"/>
            <p:cNvSpPr>
              <a:spLocks noChangeShapeType="1"/>
            </p:cNvSpPr>
            <p:nvPr/>
          </p:nvSpPr>
          <p:spPr bwMode="auto">
            <a:xfrm>
              <a:off x="2209" y="2448"/>
              <a:ext cx="1" cy="2"/>
            </a:xfrm>
            <a:prstGeom prst="line">
              <a:avLst/>
            </a:prstGeom>
            <a:noFill/>
            <a:ln w="28575">
              <a:solidFill>
                <a:schemeClr val="tx1"/>
              </a:solidFill>
              <a:round/>
              <a:headEnd/>
              <a:tailEnd/>
            </a:ln>
          </p:spPr>
          <p:txBody>
            <a:bodyPr/>
            <a:lstStyle/>
            <a:p>
              <a:endParaRPr lang="en-US" sz="2133"/>
            </a:p>
          </p:txBody>
        </p:sp>
        <p:sp>
          <p:nvSpPr>
            <p:cNvPr id="64656" name="Line 626"/>
            <p:cNvSpPr>
              <a:spLocks noChangeShapeType="1"/>
            </p:cNvSpPr>
            <p:nvPr/>
          </p:nvSpPr>
          <p:spPr bwMode="auto">
            <a:xfrm>
              <a:off x="2209" y="2450"/>
              <a:ext cx="1" cy="2"/>
            </a:xfrm>
            <a:prstGeom prst="line">
              <a:avLst/>
            </a:prstGeom>
            <a:noFill/>
            <a:ln w="28575">
              <a:solidFill>
                <a:schemeClr val="tx1"/>
              </a:solidFill>
              <a:round/>
              <a:headEnd/>
              <a:tailEnd/>
            </a:ln>
          </p:spPr>
          <p:txBody>
            <a:bodyPr/>
            <a:lstStyle/>
            <a:p>
              <a:endParaRPr lang="en-US" sz="2133"/>
            </a:p>
          </p:txBody>
        </p:sp>
        <p:sp>
          <p:nvSpPr>
            <p:cNvPr id="64657" name="Line 627"/>
            <p:cNvSpPr>
              <a:spLocks noChangeShapeType="1"/>
            </p:cNvSpPr>
            <p:nvPr/>
          </p:nvSpPr>
          <p:spPr bwMode="auto">
            <a:xfrm>
              <a:off x="2210" y="2452"/>
              <a:ext cx="1" cy="2"/>
            </a:xfrm>
            <a:prstGeom prst="line">
              <a:avLst/>
            </a:prstGeom>
            <a:noFill/>
            <a:ln w="28575">
              <a:solidFill>
                <a:schemeClr val="tx1"/>
              </a:solidFill>
              <a:round/>
              <a:headEnd/>
              <a:tailEnd/>
            </a:ln>
          </p:spPr>
          <p:txBody>
            <a:bodyPr/>
            <a:lstStyle/>
            <a:p>
              <a:endParaRPr lang="en-US" sz="2133"/>
            </a:p>
          </p:txBody>
        </p:sp>
        <p:sp>
          <p:nvSpPr>
            <p:cNvPr id="64658" name="Line 628"/>
            <p:cNvSpPr>
              <a:spLocks noChangeShapeType="1"/>
            </p:cNvSpPr>
            <p:nvPr/>
          </p:nvSpPr>
          <p:spPr bwMode="auto">
            <a:xfrm>
              <a:off x="2211" y="2454"/>
              <a:ext cx="1" cy="2"/>
            </a:xfrm>
            <a:prstGeom prst="line">
              <a:avLst/>
            </a:prstGeom>
            <a:noFill/>
            <a:ln w="28575">
              <a:solidFill>
                <a:schemeClr val="tx1"/>
              </a:solidFill>
              <a:round/>
              <a:headEnd/>
              <a:tailEnd/>
            </a:ln>
          </p:spPr>
          <p:txBody>
            <a:bodyPr/>
            <a:lstStyle/>
            <a:p>
              <a:endParaRPr lang="en-US" sz="2133"/>
            </a:p>
          </p:txBody>
        </p:sp>
        <p:sp>
          <p:nvSpPr>
            <p:cNvPr id="64659" name="Line 629"/>
            <p:cNvSpPr>
              <a:spLocks noChangeShapeType="1"/>
            </p:cNvSpPr>
            <p:nvPr/>
          </p:nvSpPr>
          <p:spPr bwMode="auto">
            <a:xfrm>
              <a:off x="2212" y="2456"/>
              <a:ext cx="1" cy="2"/>
            </a:xfrm>
            <a:prstGeom prst="line">
              <a:avLst/>
            </a:prstGeom>
            <a:noFill/>
            <a:ln w="28575">
              <a:solidFill>
                <a:schemeClr val="tx1"/>
              </a:solidFill>
              <a:round/>
              <a:headEnd/>
              <a:tailEnd/>
            </a:ln>
          </p:spPr>
          <p:txBody>
            <a:bodyPr/>
            <a:lstStyle/>
            <a:p>
              <a:endParaRPr lang="en-US" sz="2133"/>
            </a:p>
          </p:txBody>
        </p:sp>
        <p:sp>
          <p:nvSpPr>
            <p:cNvPr id="64660" name="Line 630"/>
            <p:cNvSpPr>
              <a:spLocks noChangeShapeType="1"/>
            </p:cNvSpPr>
            <p:nvPr/>
          </p:nvSpPr>
          <p:spPr bwMode="auto">
            <a:xfrm>
              <a:off x="2213" y="2458"/>
              <a:ext cx="1" cy="2"/>
            </a:xfrm>
            <a:prstGeom prst="line">
              <a:avLst/>
            </a:prstGeom>
            <a:noFill/>
            <a:ln w="28575">
              <a:solidFill>
                <a:schemeClr val="tx1"/>
              </a:solidFill>
              <a:round/>
              <a:headEnd/>
              <a:tailEnd/>
            </a:ln>
          </p:spPr>
          <p:txBody>
            <a:bodyPr/>
            <a:lstStyle/>
            <a:p>
              <a:endParaRPr lang="en-US" sz="2133"/>
            </a:p>
          </p:txBody>
        </p:sp>
        <p:sp>
          <p:nvSpPr>
            <p:cNvPr id="64661" name="Line 631"/>
            <p:cNvSpPr>
              <a:spLocks noChangeShapeType="1"/>
            </p:cNvSpPr>
            <p:nvPr/>
          </p:nvSpPr>
          <p:spPr bwMode="auto">
            <a:xfrm>
              <a:off x="2214" y="2460"/>
              <a:ext cx="2" cy="2"/>
            </a:xfrm>
            <a:prstGeom prst="line">
              <a:avLst/>
            </a:prstGeom>
            <a:noFill/>
            <a:ln w="28575">
              <a:solidFill>
                <a:schemeClr val="tx1"/>
              </a:solidFill>
              <a:round/>
              <a:headEnd/>
              <a:tailEnd/>
            </a:ln>
          </p:spPr>
          <p:txBody>
            <a:bodyPr/>
            <a:lstStyle/>
            <a:p>
              <a:endParaRPr lang="en-US" sz="2133"/>
            </a:p>
          </p:txBody>
        </p:sp>
        <p:sp>
          <p:nvSpPr>
            <p:cNvPr id="64662" name="Line 632"/>
            <p:cNvSpPr>
              <a:spLocks noChangeShapeType="1"/>
            </p:cNvSpPr>
            <p:nvPr/>
          </p:nvSpPr>
          <p:spPr bwMode="auto">
            <a:xfrm>
              <a:off x="2216" y="2462"/>
              <a:ext cx="1" cy="1"/>
            </a:xfrm>
            <a:prstGeom prst="line">
              <a:avLst/>
            </a:prstGeom>
            <a:noFill/>
            <a:ln w="28575">
              <a:solidFill>
                <a:schemeClr val="tx1"/>
              </a:solidFill>
              <a:round/>
              <a:headEnd/>
              <a:tailEnd/>
            </a:ln>
          </p:spPr>
          <p:txBody>
            <a:bodyPr/>
            <a:lstStyle/>
            <a:p>
              <a:endParaRPr lang="en-US" sz="2133"/>
            </a:p>
          </p:txBody>
        </p:sp>
        <p:sp>
          <p:nvSpPr>
            <p:cNvPr id="64663" name="Line 633"/>
            <p:cNvSpPr>
              <a:spLocks noChangeShapeType="1"/>
            </p:cNvSpPr>
            <p:nvPr/>
          </p:nvSpPr>
          <p:spPr bwMode="auto">
            <a:xfrm>
              <a:off x="2217" y="2463"/>
              <a:ext cx="2" cy="2"/>
            </a:xfrm>
            <a:prstGeom prst="line">
              <a:avLst/>
            </a:prstGeom>
            <a:noFill/>
            <a:ln w="28575">
              <a:solidFill>
                <a:schemeClr val="tx1"/>
              </a:solidFill>
              <a:round/>
              <a:headEnd/>
              <a:tailEnd/>
            </a:ln>
          </p:spPr>
          <p:txBody>
            <a:bodyPr/>
            <a:lstStyle/>
            <a:p>
              <a:endParaRPr lang="en-US" sz="2133"/>
            </a:p>
          </p:txBody>
        </p:sp>
        <p:sp>
          <p:nvSpPr>
            <p:cNvPr id="64664" name="Line 634"/>
            <p:cNvSpPr>
              <a:spLocks noChangeShapeType="1"/>
            </p:cNvSpPr>
            <p:nvPr/>
          </p:nvSpPr>
          <p:spPr bwMode="auto">
            <a:xfrm>
              <a:off x="2219" y="2465"/>
              <a:ext cx="2" cy="1"/>
            </a:xfrm>
            <a:prstGeom prst="line">
              <a:avLst/>
            </a:prstGeom>
            <a:noFill/>
            <a:ln w="28575">
              <a:solidFill>
                <a:schemeClr val="tx1"/>
              </a:solidFill>
              <a:round/>
              <a:headEnd/>
              <a:tailEnd/>
            </a:ln>
          </p:spPr>
          <p:txBody>
            <a:bodyPr/>
            <a:lstStyle/>
            <a:p>
              <a:endParaRPr lang="en-US" sz="2133"/>
            </a:p>
          </p:txBody>
        </p:sp>
        <p:sp>
          <p:nvSpPr>
            <p:cNvPr id="64665" name="Line 635"/>
            <p:cNvSpPr>
              <a:spLocks noChangeShapeType="1"/>
            </p:cNvSpPr>
            <p:nvPr/>
          </p:nvSpPr>
          <p:spPr bwMode="auto">
            <a:xfrm>
              <a:off x="2221" y="2466"/>
              <a:ext cx="2" cy="1"/>
            </a:xfrm>
            <a:prstGeom prst="line">
              <a:avLst/>
            </a:prstGeom>
            <a:noFill/>
            <a:ln w="28575">
              <a:solidFill>
                <a:schemeClr val="tx1"/>
              </a:solidFill>
              <a:round/>
              <a:headEnd/>
              <a:tailEnd/>
            </a:ln>
          </p:spPr>
          <p:txBody>
            <a:bodyPr/>
            <a:lstStyle/>
            <a:p>
              <a:endParaRPr lang="en-US" sz="2133"/>
            </a:p>
          </p:txBody>
        </p:sp>
        <p:sp>
          <p:nvSpPr>
            <p:cNvPr id="64666" name="Line 636"/>
            <p:cNvSpPr>
              <a:spLocks noChangeShapeType="1"/>
            </p:cNvSpPr>
            <p:nvPr/>
          </p:nvSpPr>
          <p:spPr bwMode="auto">
            <a:xfrm>
              <a:off x="2223" y="2467"/>
              <a:ext cx="2" cy="1"/>
            </a:xfrm>
            <a:prstGeom prst="line">
              <a:avLst/>
            </a:prstGeom>
            <a:noFill/>
            <a:ln w="28575">
              <a:solidFill>
                <a:schemeClr val="tx1"/>
              </a:solidFill>
              <a:round/>
              <a:headEnd/>
              <a:tailEnd/>
            </a:ln>
          </p:spPr>
          <p:txBody>
            <a:bodyPr/>
            <a:lstStyle/>
            <a:p>
              <a:endParaRPr lang="en-US" sz="2133"/>
            </a:p>
          </p:txBody>
        </p:sp>
        <p:sp>
          <p:nvSpPr>
            <p:cNvPr id="64667" name="Line 637"/>
            <p:cNvSpPr>
              <a:spLocks noChangeShapeType="1"/>
            </p:cNvSpPr>
            <p:nvPr/>
          </p:nvSpPr>
          <p:spPr bwMode="auto">
            <a:xfrm>
              <a:off x="2225" y="2468"/>
              <a:ext cx="2" cy="1"/>
            </a:xfrm>
            <a:prstGeom prst="line">
              <a:avLst/>
            </a:prstGeom>
            <a:noFill/>
            <a:ln w="28575">
              <a:solidFill>
                <a:schemeClr val="tx1"/>
              </a:solidFill>
              <a:round/>
              <a:headEnd/>
              <a:tailEnd/>
            </a:ln>
          </p:spPr>
          <p:txBody>
            <a:bodyPr/>
            <a:lstStyle/>
            <a:p>
              <a:endParaRPr lang="en-US" sz="2133"/>
            </a:p>
          </p:txBody>
        </p:sp>
        <p:sp>
          <p:nvSpPr>
            <p:cNvPr id="64668" name="Line 638"/>
            <p:cNvSpPr>
              <a:spLocks noChangeShapeType="1"/>
            </p:cNvSpPr>
            <p:nvPr/>
          </p:nvSpPr>
          <p:spPr bwMode="auto">
            <a:xfrm>
              <a:off x="2227" y="2469"/>
              <a:ext cx="3" cy="1"/>
            </a:xfrm>
            <a:prstGeom prst="line">
              <a:avLst/>
            </a:prstGeom>
            <a:noFill/>
            <a:ln w="28575">
              <a:solidFill>
                <a:schemeClr val="tx1"/>
              </a:solidFill>
              <a:round/>
              <a:headEnd/>
              <a:tailEnd/>
            </a:ln>
          </p:spPr>
          <p:txBody>
            <a:bodyPr/>
            <a:lstStyle/>
            <a:p>
              <a:endParaRPr lang="en-US" sz="2133"/>
            </a:p>
          </p:txBody>
        </p:sp>
        <p:sp>
          <p:nvSpPr>
            <p:cNvPr id="64669" name="Line 639"/>
            <p:cNvSpPr>
              <a:spLocks noChangeShapeType="1"/>
            </p:cNvSpPr>
            <p:nvPr/>
          </p:nvSpPr>
          <p:spPr bwMode="auto">
            <a:xfrm>
              <a:off x="2230" y="2470"/>
              <a:ext cx="2" cy="1"/>
            </a:xfrm>
            <a:prstGeom prst="line">
              <a:avLst/>
            </a:prstGeom>
            <a:noFill/>
            <a:ln w="28575">
              <a:solidFill>
                <a:schemeClr val="tx1"/>
              </a:solidFill>
              <a:round/>
              <a:headEnd/>
              <a:tailEnd/>
            </a:ln>
          </p:spPr>
          <p:txBody>
            <a:bodyPr/>
            <a:lstStyle/>
            <a:p>
              <a:endParaRPr lang="en-US" sz="2133"/>
            </a:p>
          </p:txBody>
        </p:sp>
        <p:sp>
          <p:nvSpPr>
            <p:cNvPr id="64670" name="Line 640"/>
            <p:cNvSpPr>
              <a:spLocks noChangeShapeType="1"/>
            </p:cNvSpPr>
            <p:nvPr/>
          </p:nvSpPr>
          <p:spPr bwMode="auto">
            <a:xfrm>
              <a:off x="2232" y="2470"/>
              <a:ext cx="2" cy="1"/>
            </a:xfrm>
            <a:prstGeom prst="line">
              <a:avLst/>
            </a:prstGeom>
            <a:noFill/>
            <a:ln w="28575">
              <a:solidFill>
                <a:schemeClr val="tx1"/>
              </a:solidFill>
              <a:round/>
              <a:headEnd/>
              <a:tailEnd/>
            </a:ln>
          </p:spPr>
          <p:txBody>
            <a:bodyPr/>
            <a:lstStyle/>
            <a:p>
              <a:endParaRPr lang="en-US" sz="2133"/>
            </a:p>
          </p:txBody>
        </p:sp>
        <p:sp>
          <p:nvSpPr>
            <p:cNvPr id="64671" name="Line 641"/>
            <p:cNvSpPr>
              <a:spLocks noChangeShapeType="1"/>
            </p:cNvSpPr>
            <p:nvPr/>
          </p:nvSpPr>
          <p:spPr bwMode="auto">
            <a:xfrm>
              <a:off x="2234" y="2471"/>
              <a:ext cx="3" cy="1"/>
            </a:xfrm>
            <a:prstGeom prst="line">
              <a:avLst/>
            </a:prstGeom>
            <a:noFill/>
            <a:ln w="28575">
              <a:solidFill>
                <a:schemeClr val="tx1"/>
              </a:solidFill>
              <a:round/>
              <a:headEnd/>
              <a:tailEnd/>
            </a:ln>
          </p:spPr>
          <p:txBody>
            <a:bodyPr/>
            <a:lstStyle/>
            <a:p>
              <a:endParaRPr lang="en-US" sz="2133"/>
            </a:p>
          </p:txBody>
        </p:sp>
        <p:sp>
          <p:nvSpPr>
            <p:cNvPr id="64672" name="Line 642"/>
            <p:cNvSpPr>
              <a:spLocks noChangeShapeType="1"/>
            </p:cNvSpPr>
            <p:nvPr/>
          </p:nvSpPr>
          <p:spPr bwMode="auto">
            <a:xfrm>
              <a:off x="2237" y="2471"/>
              <a:ext cx="2" cy="1"/>
            </a:xfrm>
            <a:prstGeom prst="line">
              <a:avLst/>
            </a:prstGeom>
            <a:noFill/>
            <a:ln w="28575">
              <a:solidFill>
                <a:schemeClr val="tx1"/>
              </a:solidFill>
              <a:round/>
              <a:headEnd/>
              <a:tailEnd/>
            </a:ln>
          </p:spPr>
          <p:txBody>
            <a:bodyPr/>
            <a:lstStyle/>
            <a:p>
              <a:endParaRPr lang="en-US" sz="2133"/>
            </a:p>
          </p:txBody>
        </p:sp>
        <p:sp>
          <p:nvSpPr>
            <p:cNvPr id="64673" name="Line 643"/>
            <p:cNvSpPr>
              <a:spLocks noChangeShapeType="1"/>
            </p:cNvSpPr>
            <p:nvPr/>
          </p:nvSpPr>
          <p:spPr bwMode="auto">
            <a:xfrm>
              <a:off x="2239" y="2471"/>
              <a:ext cx="2" cy="1"/>
            </a:xfrm>
            <a:prstGeom prst="line">
              <a:avLst/>
            </a:prstGeom>
            <a:noFill/>
            <a:ln w="28575">
              <a:solidFill>
                <a:schemeClr val="tx1"/>
              </a:solidFill>
              <a:round/>
              <a:headEnd/>
              <a:tailEnd/>
            </a:ln>
          </p:spPr>
          <p:txBody>
            <a:bodyPr/>
            <a:lstStyle/>
            <a:p>
              <a:endParaRPr lang="en-US" sz="2133"/>
            </a:p>
          </p:txBody>
        </p:sp>
        <p:sp>
          <p:nvSpPr>
            <p:cNvPr id="64674" name="Line 644"/>
            <p:cNvSpPr>
              <a:spLocks noChangeShapeType="1"/>
            </p:cNvSpPr>
            <p:nvPr/>
          </p:nvSpPr>
          <p:spPr bwMode="auto">
            <a:xfrm flipV="1">
              <a:off x="2241" y="2471"/>
              <a:ext cx="3" cy="1"/>
            </a:xfrm>
            <a:prstGeom prst="line">
              <a:avLst/>
            </a:prstGeom>
            <a:noFill/>
            <a:ln w="28575">
              <a:solidFill>
                <a:schemeClr val="tx1"/>
              </a:solidFill>
              <a:round/>
              <a:headEnd/>
              <a:tailEnd/>
            </a:ln>
          </p:spPr>
          <p:txBody>
            <a:bodyPr/>
            <a:lstStyle/>
            <a:p>
              <a:endParaRPr lang="en-US" sz="2133"/>
            </a:p>
          </p:txBody>
        </p:sp>
        <p:sp>
          <p:nvSpPr>
            <p:cNvPr id="64675" name="Line 645"/>
            <p:cNvSpPr>
              <a:spLocks noChangeShapeType="1"/>
            </p:cNvSpPr>
            <p:nvPr/>
          </p:nvSpPr>
          <p:spPr bwMode="auto">
            <a:xfrm flipV="1">
              <a:off x="2244" y="2470"/>
              <a:ext cx="2" cy="1"/>
            </a:xfrm>
            <a:prstGeom prst="line">
              <a:avLst/>
            </a:prstGeom>
            <a:noFill/>
            <a:ln w="28575">
              <a:solidFill>
                <a:schemeClr val="tx1"/>
              </a:solidFill>
              <a:round/>
              <a:headEnd/>
              <a:tailEnd/>
            </a:ln>
          </p:spPr>
          <p:txBody>
            <a:bodyPr/>
            <a:lstStyle/>
            <a:p>
              <a:endParaRPr lang="en-US" sz="2133"/>
            </a:p>
          </p:txBody>
        </p:sp>
        <p:sp>
          <p:nvSpPr>
            <p:cNvPr id="64676" name="Line 646"/>
            <p:cNvSpPr>
              <a:spLocks noChangeShapeType="1"/>
            </p:cNvSpPr>
            <p:nvPr/>
          </p:nvSpPr>
          <p:spPr bwMode="auto">
            <a:xfrm flipV="1">
              <a:off x="2246" y="2470"/>
              <a:ext cx="2" cy="1"/>
            </a:xfrm>
            <a:prstGeom prst="line">
              <a:avLst/>
            </a:prstGeom>
            <a:noFill/>
            <a:ln w="28575">
              <a:solidFill>
                <a:schemeClr val="tx1"/>
              </a:solidFill>
              <a:round/>
              <a:headEnd/>
              <a:tailEnd/>
            </a:ln>
          </p:spPr>
          <p:txBody>
            <a:bodyPr/>
            <a:lstStyle/>
            <a:p>
              <a:endParaRPr lang="en-US" sz="2133"/>
            </a:p>
          </p:txBody>
        </p:sp>
        <p:sp>
          <p:nvSpPr>
            <p:cNvPr id="64677" name="Line 647"/>
            <p:cNvSpPr>
              <a:spLocks noChangeShapeType="1"/>
            </p:cNvSpPr>
            <p:nvPr/>
          </p:nvSpPr>
          <p:spPr bwMode="auto">
            <a:xfrm flipV="1">
              <a:off x="2248" y="2469"/>
              <a:ext cx="3" cy="1"/>
            </a:xfrm>
            <a:prstGeom prst="line">
              <a:avLst/>
            </a:prstGeom>
            <a:noFill/>
            <a:ln w="28575">
              <a:solidFill>
                <a:schemeClr val="tx1"/>
              </a:solidFill>
              <a:round/>
              <a:headEnd/>
              <a:tailEnd/>
            </a:ln>
          </p:spPr>
          <p:txBody>
            <a:bodyPr/>
            <a:lstStyle/>
            <a:p>
              <a:endParaRPr lang="en-US" sz="2133"/>
            </a:p>
          </p:txBody>
        </p:sp>
        <p:sp>
          <p:nvSpPr>
            <p:cNvPr id="64678" name="Line 648"/>
            <p:cNvSpPr>
              <a:spLocks noChangeShapeType="1"/>
            </p:cNvSpPr>
            <p:nvPr/>
          </p:nvSpPr>
          <p:spPr bwMode="auto">
            <a:xfrm flipV="1">
              <a:off x="2251" y="2468"/>
              <a:ext cx="2" cy="1"/>
            </a:xfrm>
            <a:prstGeom prst="line">
              <a:avLst/>
            </a:prstGeom>
            <a:noFill/>
            <a:ln w="28575">
              <a:solidFill>
                <a:schemeClr val="tx1"/>
              </a:solidFill>
              <a:round/>
              <a:headEnd/>
              <a:tailEnd/>
            </a:ln>
          </p:spPr>
          <p:txBody>
            <a:bodyPr/>
            <a:lstStyle/>
            <a:p>
              <a:endParaRPr lang="en-US" sz="2133"/>
            </a:p>
          </p:txBody>
        </p:sp>
        <p:sp>
          <p:nvSpPr>
            <p:cNvPr id="64679" name="Line 649"/>
            <p:cNvSpPr>
              <a:spLocks noChangeShapeType="1"/>
            </p:cNvSpPr>
            <p:nvPr/>
          </p:nvSpPr>
          <p:spPr bwMode="auto">
            <a:xfrm flipV="1">
              <a:off x="2253" y="2467"/>
              <a:ext cx="2" cy="1"/>
            </a:xfrm>
            <a:prstGeom prst="line">
              <a:avLst/>
            </a:prstGeom>
            <a:noFill/>
            <a:ln w="28575">
              <a:solidFill>
                <a:schemeClr val="tx1"/>
              </a:solidFill>
              <a:round/>
              <a:headEnd/>
              <a:tailEnd/>
            </a:ln>
          </p:spPr>
          <p:txBody>
            <a:bodyPr/>
            <a:lstStyle/>
            <a:p>
              <a:endParaRPr lang="en-US" sz="2133"/>
            </a:p>
          </p:txBody>
        </p:sp>
        <p:sp>
          <p:nvSpPr>
            <p:cNvPr id="64680" name="Line 650"/>
            <p:cNvSpPr>
              <a:spLocks noChangeShapeType="1"/>
            </p:cNvSpPr>
            <p:nvPr/>
          </p:nvSpPr>
          <p:spPr bwMode="auto">
            <a:xfrm flipV="1">
              <a:off x="2255" y="2466"/>
              <a:ext cx="2" cy="1"/>
            </a:xfrm>
            <a:prstGeom prst="line">
              <a:avLst/>
            </a:prstGeom>
            <a:noFill/>
            <a:ln w="28575">
              <a:solidFill>
                <a:schemeClr val="tx1"/>
              </a:solidFill>
              <a:round/>
              <a:headEnd/>
              <a:tailEnd/>
            </a:ln>
          </p:spPr>
          <p:txBody>
            <a:bodyPr/>
            <a:lstStyle/>
            <a:p>
              <a:endParaRPr lang="en-US" sz="2133"/>
            </a:p>
          </p:txBody>
        </p:sp>
        <p:sp>
          <p:nvSpPr>
            <p:cNvPr id="64681" name="Line 651"/>
            <p:cNvSpPr>
              <a:spLocks noChangeShapeType="1"/>
            </p:cNvSpPr>
            <p:nvPr/>
          </p:nvSpPr>
          <p:spPr bwMode="auto">
            <a:xfrm flipV="1">
              <a:off x="2257" y="2465"/>
              <a:ext cx="2" cy="1"/>
            </a:xfrm>
            <a:prstGeom prst="line">
              <a:avLst/>
            </a:prstGeom>
            <a:noFill/>
            <a:ln w="28575">
              <a:solidFill>
                <a:schemeClr val="tx1"/>
              </a:solidFill>
              <a:round/>
              <a:headEnd/>
              <a:tailEnd/>
            </a:ln>
          </p:spPr>
          <p:txBody>
            <a:bodyPr/>
            <a:lstStyle/>
            <a:p>
              <a:endParaRPr lang="en-US" sz="2133"/>
            </a:p>
          </p:txBody>
        </p:sp>
        <p:sp>
          <p:nvSpPr>
            <p:cNvPr id="64682" name="Line 652"/>
            <p:cNvSpPr>
              <a:spLocks noChangeShapeType="1"/>
            </p:cNvSpPr>
            <p:nvPr/>
          </p:nvSpPr>
          <p:spPr bwMode="auto">
            <a:xfrm flipV="1">
              <a:off x="2259" y="2463"/>
              <a:ext cx="2" cy="2"/>
            </a:xfrm>
            <a:prstGeom prst="line">
              <a:avLst/>
            </a:prstGeom>
            <a:noFill/>
            <a:ln w="28575">
              <a:solidFill>
                <a:schemeClr val="tx1"/>
              </a:solidFill>
              <a:round/>
              <a:headEnd/>
              <a:tailEnd/>
            </a:ln>
          </p:spPr>
          <p:txBody>
            <a:bodyPr/>
            <a:lstStyle/>
            <a:p>
              <a:endParaRPr lang="en-US" sz="2133"/>
            </a:p>
          </p:txBody>
        </p:sp>
        <p:sp>
          <p:nvSpPr>
            <p:cNvPr id="64683" name="Line 653"/>
            <p:cNvSpPr>
              <a:spLocks noChangeShapeType="1"/>
            </p:cNvSpPr>
            <p:nvPr/>
          </p:nvSpPr>
          <p:spPr bwMode="auto">
            <a:xfrm flipV="1">
              <a:off x="2261" y="2462"/>
              <a:ext cx="1" cy="1"/>
            </a:xfrm>
            <a:prstGeom prst="line">
              <a:avLst/>
            </a:prstGeom>
            <a:noFill/>
            <a:ln w="28575">
              <a:solidFill>
                <a:schemeClr val="tx1"/>
              </a:solidFill>
              <a:round/>
              <a:headEnd/>
              <a:tailEnd/>
            </a:ln>
          </p:spPr>
          <p:txBody>
            <a:bodyPr/>
            <a:lstStyle/>
            <a:p>
              <a:endParaRPr lang="en-US" sz="2133"/>
            </a:p>
          </p:txBody>
        </p:sp>
        <p:sp>
          <p:nvSpPr>
            <p:cNvPr id="64684" name="Line 654"/>
            <p:cNvSpPr>
              <a:spLocks noChangeShapeType="1"/>
            </p:cNvSpPr>
            <p:nvPr/>
          </p:nvSpPr>
          <p:spPr bwMode="auto">
            <a:xfrm flipV="1">
              <a:off x="2262" y="2460"/>
              <a:ext cx="2" cy="2"/>
            </a:xfrm>
            <a:prstGeom prst="line">
              <a:avLst/>
            </a:prstGeom>
            <a:noFill/>
            <a:ln w="28575">
              <a:solidFill>
                <a:schemeClr val="tx1"/>
              </a:solidFill>
              <a:round/>
              <a:headEnd/>
              <a:tailEnd/>
            </a:ln>
          </p:spPr>
          <p:txBody>
            <a:bodyPr/>
            <a:lstStyle/>
            <a:p>
              <a:endParaRPr lang="en-US" sz="2133"/>
            </a:p>
          </p:txBody>
        </p:sp>
        <p:sp>
          <p:nvSpPr>
            <p:cNvPr id="64685" name="Line 655"/>
            <p:cNvSpPr>
              <a:spLocks noChangeShapeType="1"/>
            </p:cNvSpPr>
            <p:nvPr/>
          </p:nvSpPr>
          <p:spPr bwMode="auto">
            <a:xfrm flipV="1">
              <a:off x="2264" y="2458"/>
              <a:ext cx="1" cy="2"/>
            </a:xfrm>
            <a:prstGeom prst="line">
              <a:avLst/>
            </a:prstGeom>
            <a:noFill/>
            <a:ln w="28575">
              <a:solidFill>
                <a:schemeClr val="tx1"/>
              </a:solidFill>
              <a:round/>
              <a:headEnd/>
              <a:tailEnd/>
            </a:ln>
          </p:spPr>
          <p:txBody>
            <a:bodyPr/>
            <a:lstStyle/>
            <a:p>
              <a:endParaRPr lang="en-US" sz="2133"/>
            </a:p>
          </p:txBody>
        </p:sp>
        <p:sp>
          <p:nvSpPr>
            <p:cNvPr id="64686" name="Line 656"/>
            <p:cNvSpPr>
              <a:spLocks noChangeShapeType="1"/>
            </p:cNvSpPr>
            <p:nvPr/>
          </p:nvSpPr>
          <p:spPr bwMode="auto">
            <a:xfrm flipV="1">
              <a:off x="2265" y="2456"/>
              <a:ext cx="1" cy="2"/>
            </a:xfrm>
            <a:prstGeom prst="line">
              <a:avLst/>
            </a:prstGeom>
            <a:noFill/>
            <a:ln w="28575">
              <a:solidFill>
                <a:schemeClr val="tx1"/>
              </a:solidFill>
              <a:round/>
              <a:headEnd/>
              <a:tailEnd/>
            </a:ln>
          </p:spPr>
          <p:txBody>
            <a:bodyPr/>
            <a:lstStyle/>
            <a:p>
              <a:endParaRPr lang="en-US" sz="2133"/>
            </a:p>
          </p:txBody>
        </p:sp>
        <p:sp>
          <p:nvSpPr>
            <p:cNvPr id="64687" name="Line 657"/>
            <p:cNvSpPr>
              <a:spLocks noChangeShapeType="1"/>
            </p:cNvSpPr>
            <p:nvPr/>
          </p:nvSpPr>
          <p:spPr bwMode="auto">
            <a:xfrm flipV="1">
              <a:off x="2266" y="2454"/>
              <a:ext cx="1" cy="2"/>
            </a:xfrm>
            <a:prstGeom prst="line">
              <a:avLst/>
            </a:prstGeom>
            <a:noFill/>
            <a:ln w="28575">
              <a:solidFill>
                <a:schemeClr val="tx1"/>
              </a:solidFill>
              <a:round/>
              <a:headEnd/>
              <a:tailEnd/>
            </a:ln>
          </p:spPr>
          <p:txBody>
            <a:bodyPr/>
            <a:lstStyle/>
            <a:p>
              <a:endParaRPr lang="en-US" sz="2133"/>
            </a:p>
          </p:txBody>
        </p:sp>
        <p:sp>
          <p:nvSpPr>
            <p:cNvPr id="64688" name="Line 658"/>
            <p:cNvSpPr>
              <a:spLocks noChangeShapeType="1"/>
            </p:cNvSpPr>
            <p:nvPr/>
          </p:nvSpPr>
          <p:spPr bwMode="auto">
            <a:xfrm flipV="1">
              <a:off x="2267" y="2452"/>
              <a:ext cx="1" cy="2"/>
            </a:xfrm>
            <a:prstGeom prst="line">
              <a:avLst/>
            </a:prstGeom>
            <a:noFill/>
            <a:ln w="28575">
              <a:solidFill>
                <a:schemeClr val="tx1"/>
              </a:solidFill>
              <a:round/>
              <a:headEnd/>
              <a:tailEnd/>
            </a:ln>
          </p:spPr>
          <p:txBody>
            <a:bodyPr/>
            <a:lstStyle/>
            <a:p>
              <a:endParaRPr lang="en-US" sz="2133"/>
            </a:p>
          </p:txBody>
        </p:sp>
        <p:sp>
          <p:nvSpPr>
            <p:cNvPr id="64689" name="Line 659"/>
            <p:cNvSpPr>
              <a:spLocks noChangeShapeType="1"/>
            </p:cNvSpPr>
            <p:nvPr/>
          </p:nvSpPr>
          <p:spPr bwMode="auto">
            <a:xfrm flipV="1">
              <a:off x="2268" y="2450"/>
              <a:ext cx="1" cy="2"/>
            </a:xfrm>
            <a:prstGeom prst="line">
              <a:avLst/>
            </a:prstGeom>
            <a:noFill/>
            <a:ln w="28575">
              <a:solidFill>
                <a:schemeClr val="tx1"/>
              </a:solidFill>
              <a:round/>
              <a:headEnd/>
              <a:tailEnd/>
            </a:ln>
          </p:spPr>
          <p:txBody>
            <a:bodyPr/>
            <a:lstStyle/>
            <a:p>
              <a:endParaRPr lang="en-US" sz="2133"/>
            </a:p>
          </p:txBody>
        </p:sp>
        <p:sp>
          <p:nvSpPr>
            <p:cNvPr id="64690" name="Line 660"/>
            <p:cNvSpPr>
              <a:spLocks noChangeShapeType="1"/>
            </p:cNvSpPr>
            <p:nvPr/>
          </p:nvSpPr>
          <p:spPr bwMode="auto">
            <a:xfrm flipV="1">
              <a:off x="2269" y="2448"/>
              <a:ext cx="1" cy="2"/>
            </a:xfrm>
            <a:prstGeom prst="line">
              <a:avLst/>
            </a:prstGeom>
            <a:noFill/>
            <a:ln w="28575">
              <a:solidFill>
                <a:schemeClr val="tx1"/>
              </a:solidFill>
              <a:round/>
              <a:headEnd/>
              <a:tailEnd/>
            </a:ln>
          </p:spPr>
          <p:txBody>
            <a:bodyPr/>
            <a:lstStyle/>
            <a:p>
              <a:endParaRPr lang="en-US" sz="2133"/>
            </a:p>
          </p:txBody>
        </p:sp>
        <p:sp>
          <p:nvSpPr>
            <p:cNvPr id="64691" name="Line 661"/>
            <p:cNvSpPr>
              <a:spLocks noChangeShapeType="1"/>
            </p:cNvSpPr>
            <p:nvPr/>
          </p:nvSpPr>
          <p:spPr bwMode="auto">
            <a:xfrm flipV="1">
              <a:off x="2269" y="2446"/>
              <a:ext cx="1" cy="2"/>
            </a:xfrm>
            <a:prstGeom prst="line">
              <a:avLst/>
            </a:prstGeom>
            <a:noFill/>
            <a:ln w="28575">
              <a:solidFill>
                <a:schemeClr val="tx1"/>
              </a:solidFill>
              <a:round/>
              <a:headEnd/>
              <a:tailEnd/>
            </a:ln>
          </p:spPr>
          <p:txBody>
            <a:bodyPr/>
            <a:lstStyle/>
            <a:p>
              <a:endParaRPr lang="en-US" sz="2133"/>
            </a:p>
          </p:txBody>
        </p:sp>
        <p:sp>
          <p:nvSpPr>
            <p:cNvPr id="64692" name="Line 662"/>
            <p:cNvSpPr>
              <a:spLocks noChangeShapeType="1"/>
            </p:cNvSpPr>
            <p:nvPr/>
          </p:nvSpPr>
          <p:spPr bwMode="auto">
            <a:xfrm flipV="1">
              <a:off x="2269" y="2444"/>
              <a:ext cx="1" cy="2"/>
            </a:xfrm>
            <a:prstGeom prst="line">
              <a:avLst/>
            </a:prstGeom>
            <a:noFill/>
            <a:ln w="28575">
              <a:solidFill>
                <a:schemeClr val="tx1"/>
              </a:solidFill>
              <a:round/>
              <a:headEnd/>
              <a:tailEnd/>
            </a:ln>
          </p:spPr>
          <p:txBody>
            <a:bodyPr/>
            <a:lstStyle/>
            <a:p>
              <a:endParaRPr lang="en-US" sz="2133"/>
            </a:p>
          </p:txBody>
        </p:sp>
        <p:sp>
          <p:nvSpPr>
            <p:cNvPr id="64693" name="Line 663"/>
            <p:cNvSpPr>
              <a:spLocks noChangeShapeType="1"/>
            </p:cNvSpPr>
            <p:nvPr/>
          </p:nvSpPr>
          <p:spPr bwMode="auto">
            <a:xfrm flipV="1">
              <a:off x="2963" y="2390"/>
              <a:ext cx="1" cy="16"/>
            </a:xfrm>
            <a:prstGeom prst="line">
              <a:avLst/>
            </a:prstGeom>
            <a:noFill/>
            <a:ln w="0">
              <a:solidFill>
                <a:schemeClr val="tx1"/>
              </a:solidFill>
              <a:round/>
              <a:headEnd/>
              <a:tailEnd/>
            </a:ln>
          </p:spPr>
          <p:txBody>
            <a:bodyPr/>
            <a:lstStyle/>
            <a:p>
              <a:endParaRPr lang="en-US" sz="2133"/>
            </a:p>
          </p:txBody>
        </p:sp>
        <p:sp>
          <p:nvSpPr>
            <p:cNvPr id="64694" name="Line 664"/>
            <p:cNvSpPr>
              <a:spLocks noChangeShapeType="1"/>
            </p:cNvSpPr>
            <p:nvPr/>
          </p:nvSpPr>
          <p:spPr bwMode="auto">
            <a:xfrm flipV="1">
              <a:off x="2963" y="2365"/>
              <a:ext cx="10" cy="25"/>
            </a:xfrm>
            <a:prstGeom prst="line">
              <a:avLst/>
            </a:prstGeom>
            <a:noFill/>
            <a:ln w="0">
              <a:solidFill>
                <a:schemeClr val="tx1"/>
              </a:solidFill>
              <a:round/>
              <a:headEnd/>
              <a:tailEnd/>
            </a:ln>
          </p:spPr>
          <p:txBody>
            <a:bodyPr/>
            <a:lstStyle/>
            <a:p>
              <a:endParaRPr lang="en-US" sz="2133"/>
            </a:p>
          </p:txBody>
        </p:sp>
        <p:sp>
          <p:nvSpPr>
            <p:cNvPr id="64695" name="Line 665"/>
            <p:cNvSpPr>
              <a:spLocks noChangeShapeType="1"/>
            </p:cNvSpPr>
            <p:nvPr/>
          </p:nvSpPr>
          <p:spPr bwMode="auto">
            <a:xfrm flipV="1">
              <a:off x="2973" y="2357"/>
              <a:ext cx="18" cy="8"/>
            </a:xfrm>
            <a:prstGeom prst="line">
              <a:avLst/>
            </a:prstGeom>
            <a:noFill/>
            <a:ln w="0">
              <a:solidFill>
                <a:schemeClr val="tx1"/>
              </a:solidFill>
              <a:round/>
              <a:headEnd/>
              <a:tailEnd/>
            </a:ln>
          </p:spPr>
          <p:txBody>
            <a:bodyPr/>
            <a:lstStyle/>
            <a:p>
              <a:endParaRPr lang="en-US" sz="2133"/>
            </a:p>
          </p:txBody>
        </p:sp>
        <p:sp>
          <p:nvSpPr>
            <p:cNvPr id="64696" name="Line 666"/>
            <p:cNvSpPr>
              <a:spLocks noChangeShapeType="1"/>
            </p:cNvSpPr>
            <p:nvPr/>
          </p:nvSpPr>
          <p:spPr bwMode="auto">
            <a:xfrm>
              <a:off x="2991" y="2357"/>
              <a:ext cx="18" cy="1"/>
            </a:xfrm>
            <a:prstGeom prst="line">
              <a:avLst/>
            </a:prstGeom>
            <a:noFill/>
            <a:ln w="0">
              <a:solidFill>
                <a:schemeClr val="tx1"/>
              </a:solidFill>
              <a:round/>
              <a:headEnd/>
              <a:tailEnd/>
            </a:ln>
          </p:spPr>
          <p:txBody>
            <a:bodyPr/>
            <a:lstStyle/>
            <a:p>
              <a:endParaRPr lang="en-US" sz="2133"/>
            </a:p>
          </p:txBody>
        </p:sp>
        <p:sp>
          <p:nvSpPr>
            <p:cNvPr id="64697" name="Line 667"/>
            <p:cNvSpPr>
              <a:spLocks noChangeShapeType="1"/>
            </p:cNvSpPr>
            <p:nvPr/>
          </p:nvSpPr>
          <p:spPr bwMode="auto">
            <a:xfrm>
              <a:off x="3009" y="2357"/>
              <a:ext cx="19" cy="8"/>
            </a:xfrm>
            <a:prstGeom prst="line">
              <a:avLst/>
            </a:prstGeom>
            <a:noFill/>
            <a:ln w="0">
              <a:solidFill>
                <a:schemeClr val="tx1"/>
              </a:solidFill>
              <a:round/>
              <a:headEnd/>
              <a:tailEnd/>
            </a:ln>
          </p:spPr>
          <p:txBody>
            <a:bodyPr/>
            <a:lstStyle/>
            <a:p>
              <a:endParaRPr lang="en-US" sz="2133"/>
            </a:p>
          </p:txBody>
        </p:sp>
        <p:sp>
          <p:nvSpPr>
            <p:cNvPr id="64698" name="Line 668"/>
            <p:cNvSpPr>
              <a:spLocks noChangeShapeType="1"/>
            </p:cNvSpPr>
            <p:nvPr/>
          </p:nvSpPr>
          <p:spPr bwMode="auto">
            <a:xfrm>
              <a:off x="3028" y="2365"/>
              <a:ext cx="36" cy="25"/>
            </a:xfrm>
            <a:prstGeom prst="line">
              <a:avLst/>
            </a:prstGeom>
            <a:noFill/>
            <a:ln w="0">
              <a:solidFill>
                <a:schemeClr val="tx1"/>
              </a:solidFill>
              <a:round/>
              <a:headEnd/>
              <a:tailEnd/>
            </a:ln>
          </p:spPr>
          <p:txBody>
            <a:bodyPr/>
            <a:lstStyle/>
            <a:p>
              <a:endParaRPr lang="en-US" sz="2133"/>
            </a:p>
          </p:txBody>
        </p:sp>
        <p:sp>
          <p:nvSpPr>
            <p:cNvPr id="64699" name="Line 669"/>
            <p:cNvSpPr>
              <a:spLocks noChangeShapeType="1"/>
            </p:cNvSpPr>
            <p:nvPr/>
          </p:nvSpPr>
          <p:spPr bwMode="auto">
            <a:xfrm>
              <a:off x="3064" y="2390"/>
              <a:ext cx="19" cy="8"/>
            </a:xfrm>
            <a:prstGeom prst="line">
              <a:avLst/>
            </a:prstGeom>
            <a:noFill/>
            <a:ln w="0">
              <a:solidFill>
                <a:schemeClr val="tx1"/>
              </a:solidFill>
              <a:round/>
              <a:headEnd/>
              <a:tailEnd/>
            </a:ln>
          </p:spPr>
          <p:txBody>
            <a:bodyPr/>
            <a:lstStyle/>
            <a:p>
              <a:endParaRPr lang="en-US" sz="2133"/>
            </a:p>
          </p:txBody>
        </p:sp>
        <p:sp>
          <p:nvSpPr>
            <p:cNvPr id="64700" name="Line 670"/>
            <p:cNvSpPr>
              <a:spLocks noChangeShapeType="1"/>
            </p:cNvSpPr>
            <p:nvPr/>
          </p:nvSpPr>
          <p:spPr bwMode="auto">
            <a:xfrm>
              <a:off x="3083" y="2398"/>
              <a:ext cx="18" cy="1"/>
            </a:xfrm>
            <a:prstGeom prst="line">
              <a:avLst/>
            </a:prstGeom>
            <a:noFill/>
            <a:ln w="0">
              <a:solidFill>
                <a:schemeClr val="tx1"/>
              </a:solidFill>
              <a:round/>
              <a:headEnd/>
              <a:tailEnd/>
            </a:ln>
          </p:spPr>
          <p:txBody>
            <a:bodyPr/>
            <a:lstStyle/>
            <a:p>
              <a:endParaRPr lang="en-US" sz="2133"/>
            </a:p>
          </p:txBody>
        </p:sp>
        <p:sp>
          <p:nvSpPr>
            <p:cNvPr id="64701" name="Line 671"/>
            <p:cNvSpPr>
              <a:spLocks noChangeShapeType="1"/>
            </p:cNvSpPr>
            <p:nvPr/>
          </p:nvSpPr>
          <p:spPr bwMode="auto">
            <a:xfrm flipV="1">
              <a:off x="3101" y="2390"/>
              <a:ext cx="19" cy="8"/>
            </a:xfrm>
            <a:prstGeom prst="line">
              <a:avLst/>
            </a:prstGeom>
            <a:noFill/>
            <a:ln w="0">
              <a:solidFill>
                <a:schemeClr val="tx1"/>
              </a:solidFill>
              <a:round/>
              <a:headEnd/>
              <a:tailEnd/>
            </a:ln>
          </p:spPr>
          <p:txBody>
            <a:bodyPr/>
            <a:lstStyle/>
            <a:p>
              <a:endParaRPr lang="en-US" sz="2133"/>
            </a:p>
          </p:txBody>
        </p:sp>
        <p:sp>
          <p:nvSpPr>
            <p:cNvPr id="64702" name="Line 672"/>
            <p:cNvSpPr>
              <a:spLocks noChangeShapeType="1"/>
            </p:cNvSpPr>
            <p:nvPr/>
          </p:nvSpPr>
          <p:spPr bwMode="auto">
            <a:xfrm flipV="1">
              <a:off x="3120" y="2373"/>
              <a:ext cx="9" cy="17"/>
            </a:xfrm>
            <a:prstGeom prst="line">
              <a:avLst/>
            </a:prstGeom>
            <a:noFill/>
            <a:ln w="0">
              <a:solidFill>
                <a:schemeClr val="tx1"/>
              </a:solidFill>
              <a:round/>
              <a:headEnd/>
              <a:tailEnd/>
            </a:ln>
          </p:spPr>
          <p:txBody>
            <a:bodyPr/>
            <a:lstStyle/>
            <a:p>
              <a:endParaRPr lang="en-US" sz="2133"/>
            </a:p>
          </p:txBody>
        </p:sp>
        <p:sp>
          <p:nvSpPr>
            <p:cNvPr id="64703" name="Line 673"/>
            <p:cNvSpPr>
              <a:spLocks noChangeShapeType="1"/>
            </p:cNvSpPr>
            <p:nvPr/>
          </p:nvSpPr>
          <p:spPr bwMode="auto">
            <a:xfrm flipV="1">
              <a:off x="2963" y="2373"/>
              <a:ext cx="10" cy="17"/>
            </a:xfrm>
            <a:prstGeom prst="line">
              <a:avLst/>
            </a:prstGeom>
            <a:noFill/>
            <a:ln w="0">
              <a:solidFill>
                <a:schemeClr val="tx1"/>
              </a:solidFill>
              <a:round/>
              <a:headEnd/>
              <a:tailEnd/>
            </a:ln>
          </p:spPr>
          <p:txBody>
            <a:bodyPr/>
            <a:lstStyle/>
            <a:p>
              <a:endParaRPr lang="en-US" sz="2133"/>
            </a:p>
          </p:txBody>
        </p:sp>
        <p:sp>
          <p:nvSpPr>
            <p:cNvPr id="64704" name="Line 674"/>
            <p:cNvSpPr>
              <a:spLocks noChangeShapeType="1"/>
            </p:cNvSpPr>
            <p:nvPr/>
          </p:nvSpPr>
          <p:spPr bwMode="auto">
            <a:xfrm flipV="1">
              <a:off x="2973" y="2365"/>
              <a:ext cx="18" cy="8"/>
            </a:xfrm>
            <a:prstGeom prst="line">
              <a:avLst/>
            </a:prstGeom>
            <a:noFill/>
            <a:ln w="0">
              <a:solidFill>
                <a:schemeClr val="tx1"/>
              </a:solidFill>
              <a:round/>
              <a:headEnd/>
              <a:tailEnd/>
            </a:ln>
          </p:spPr>
          <p:txBody>
            <a:bodyPr/>
            <a:lstStyle/>
            <a:p>
              <a:endParaRPr lang="en-US" sz="2133"/>
            </a:p>
          </p:txBody>
        </p:sp>
        <p:sp>
          <p:nvSpPr>
            <p:cNvPr id="64705" name="Line 675"/>
            <p:cNvSpPr>
              <a:spLocks noChangeShapeType="1"/>
            </p:cNvSpPr>
            <p:nvPr/>
          </p:nvSpPr>
          <p:spPr bwMode="auto">
            <a:xfrm>
              <a:off x="2991" y="2365"/>
              <a:ext cx="18" cy="1"/>
            </a:xfrm>
            <a:prstGeom prst="line">
              <a:avLst/>
            </a:prstGeom>
            <a:noFill/>
            <a:ln w="0">
              <a:solidFill>
                <a:schemeClr val="tx1"/>
              </a:solidFill>
              <a:round/>
              <a:headEnd/>
              <a:tailEnd/>
            </a:ln>
          </p:spPr>
          <p:txBody>
            <a:bodyPr/>
            <a:lstStyle/>
            <a:p>
              <a:endParaRPr lang="en-US" sz="2133"/>
            </a:p>
          </p:txBody>
        </p:sp>
        <p:sp>
          <p:nvSpPr>
            <p:cNvPr id="64706" name="Line 676"/>
            <p:cNvSpPr>
              <a:spLocks noChangeShapeType="1"/>
            </p:cNvSpPr>
            <p:nvPr/>
          </p:nvSpPr>
          <p:spPr bwMode="auto">
            <a:xfrm>
              <a:off x="3009" y="2365"/>
              <a:ext cx="19" cy="8"/>
            </a:xfrm>
            <a:prstGeom prst="line">
              <a:avLst/>
            </a:prstGeom>
            <a:noFill/>
            <a:ln w="0">
              <a:solidFill>
                <a:schemeClr val="tx1"/>
              </a:solidFill>
              <a:round/>
              <a:headEnd/>
              <a:tailEnd/>
            </a:ln>
          </p:spPr>
          <p:txBody>
            <a:bodyPr/>
            <a:lstStyle/>
            <a:p>
              <a:endParaRPr lang="en-US" sz="2133"/>
            </a:p>
          </p:txBody>
        </p:sp>
        <p:sp>
          <p:nvSpPr>
            <p:cNvPr id="64707" name="Line 677"/>
            <p:cNvSpPr>
              <a:spLocks noChangeShapeType="1"/>
            </p:cNvSpPr>
            <p:nvPr/>
          </p:nvSpPr>
          <p:spPr bwMode="auto">
            <a:xfrm>
              <a:off x="3028" y="2373"/>
              <a:ext cx="36" cy="25"/>
            </a:xfrm>
            <a:prstGeom prst="line">
              <a:avLst/>
            </a:prstGeom>
            <a:noFill/>
            <a:ln w="0">
              <a:solidFill>
                <a:schemeClr val="tx1"/>
              </a:solidFill>
              <a:round/>
              <a:headEnd/>
              <a:tailEnd/>
            </a:ln>
          </p:spPr>
          <p:txBody>
            <a:bodyPr/>
            <a:lstStyle/>
            <a:p>
              <a:endParaRPr lang="en-US" sz="2133"/>
            </a:p>
          </p:txBody>
        </p:sp>
        <p:sp>
          <p:nvSpPr>
            <p:cNvPr id="64708" name="Line 678"/>
            <p:cNvSpPr>
              <a:spLocks noChangeShapeType="1"/>
            </p:cNvSpPr>
            <p:nvPr/>
          </p:nvSpPr>
          <p:spPr bwMode="auto">
            <a:xfrm>
              <a:off x="3064" y="2398"/>
              <a:ext cx="19" cy="8"/>
            </a:xfrm>
            <a:prstGeom prst="line">
              <a:avLst/>
            </a:prstGeom>
            <a:noFill/>
            <a:ln w="0">
              <a:solidFill>
                <a:schemeClr val="tx1"/>
              </a:solidFill>
              <a:round/>
              <a:headEnd/>
              <a:tailEnd/>
            </a:ln>
          </p:spPr>
          <p:txBody>
            <a:bodyPr/>
            <a:lstStyle/>
            <a:p>
              <a:endParaRPr lang="en-US" sz="2133"/>
            </a:p>
          </p:txBody>
        </p:sp>
        <p:sp>
          <p:nvSpPr>
            <p:cNvPr id="64709" name="Line 679"/>
            <p:cNvSpPr>
              <a:spLocks noChangeShapeType="1"/>
            </p:cNvSpPr>
            <p:nvPr/>
          </p:nvSpPr>
          <p:spPr bwMode="auto">
            <a:xfrm>
              <a:off x="3083" y="2406"/>
              <a:ext cx="18" cy="1"/>
            </a:xfrm>
            <a:prstGeom prst="line">
              <a:avLst/>
            </a:prstGeom>
            <a:noFill/>
            <a:ln w="0">
              <a:solidFill>
                <a:schemeClr val="tx1"/>
              </a:solidFill>
              <a:round/>
              <a:headEnd/>
              <a:tailEnd/>
            </a:ln>
          </p:spPr>
          <p:txBody>
            <a:bodyPr/>
            <a:lstStyle/>
            <a:p>
              <a:endParaRPr lang="en-US" sz="2133"/>
            </a:p>
          </p:txBody>
        </p:sp>
        <p:sp>
          <p:nvSpPr>
            <p:cNvPr id="64710" name="Line 680"/>
            <p:cNvSpPr>
              <a:spLocks noChangeShapeType="1"/>
            </p:cNvSpPr>
            <p:nvPr/>
          </p:nvSpPr>
          <p:spPr bwMode="auto">
            <a:xfrm flipV="1">
              <a:off x="3101" y="2398"/>
              <a:ext cx="19" cy="8"/>
            </a:xfrm>
            <a:prstGeom prst="line">
              <a:avLst/>
            </a:prstGeom>
            <a:noFill/>
            <a:ln w="0">
              <a:solidFill>
                <a:schemeClr val="tx1"/>
              </a:solidFill>
              <a:round/>
              <a:headEnd/>
              <a:tailEnd/>
            </a:ln>
          </p:spPr>
          <p:txBody>
            <a:bodyPr/>
            <a:lstStyle/>
            <a:p>
              <a:endParaRPr lang="en-US" sz="2133"/>
            </a:p>
          </p:txBody>
        </p:sp>
        <p:sp>
          <p:nvSpPr>
            <p:cNvPr id="64711" name="Line 681"/>
            <p:cNvSpPr>
              <a:spLocks noChangeShapeType="1"/>
            </p:cNvSpPr>
            <p:nvPr/>
          </p:nvSpPr>
          <p:spPr bwMode="auto">
            <a:xfrm flipV="1">
              <a:off x="3120" y="2373"/>
              <a:ext cx="9" cy="25"/>
            </a:xfrm>
            <a:prstGeom prst="line">
              <a:avLst/>
            </a:prstGeom>
            <a:noFill/>
            <a:ln w="0">
              <a:solidFill>
                <a:schemeClr val="tx1"/>
              </a:solidFill>
              <a:round/>
              <a:headEnd/>
              <a:tailEnd/>
            </a:ln>
          </p:spPr>
          <p:txBody>
            <a:bodyPr/>
            <a:lstStyle/>
            <a:p>
              <a:endParaRPr lang="en-US" sz="2133"/>
            </a:p>
          </p:txBody>
        </p:sp>
        <p:sp>
          <p:nvSpPr>
            <p:cNvPr id="64712" name="Line 682"/>
            <p:cNvSpPr>
              <a:spLocks noChangeShapeType="1"/>
            </p:cNvSpPr>
            <p:nvPr/>
          </p:nvSpPr>
          <p:spPr bwMode="auto">
            <a:xfrm flipV="1">
              <a:off x="3129" y="2357"/>
              <a:ext cx="1" cy="16"/>
            </a:xfrm>
            <a:prstGeom prst="line">
              <a:avLst/>
            </a:prstGeom>
            <a:noFill/>
            <a:ln w="0">
              <a:solidFill>
                <a:schemeClr val="tx1"/>
              </a:solidFill>
              <a:round/>
              <a:headEnd/>
              <a:tailEnd/>
            </a:ln>
          </p:spPr>
          <p:txBody>
            <a:bodyPr/>
            <a:lstStyle/>
            <a:p>
              <a:endParaRPr lang="en-US" sz="2133"/>
            </a:p>
          </p:txBody>
        </p:sp>
        <p:sp>
          <p:nvSpPr>
            <p:cNvPr id="64713" name="Line 683"/>
            <p:cNvSpPr>
              <a:spLocks noChangeShapeType="1"/>
            </p:cNvSpPr>
            <p:nvPr/>
          </p:nvSpPr>
          <p:spPr bwMode="auto">
            <a:xfrm flipV="1">
              <a:off x="2269" y="2065"/>
              <a:ext cx="1" cy="2"/>
            </a:xfrm>
            <a:prstGeom prst="line">
              <a:avLst/>
            </a:prstGeom>
            <a:noFill/>
            <a:ln w="28575">
              <a:solidFill>
                <a:schemeClr val="tx1"/>
              </a:solidFill>
              <a:round/>
              <a:headEnd/>
              <a:tailEnd/>
            </a:ln>
          </p:spPr>
          <p:txBody>
            <a:bodyPr/>
            <a:lstStyle/>
            <a:p>
              <a:endParaRPr lang="en-US" sz="2133"/>
            </a:p>
          </p:txBody>
        </p:sp>
        <p:sp>
          <p:nvSpPr>
            <p:cNvPr id="64714" name="Line 684"/>
            <p:cNvSpPr>
              <a:spLocks noChangeShapeType="1"/>
            </p:cNvSpPr>
            <p:nvPr/>
          </p:nvSpPr>
          <p:spPr bwMode="auto">
            <a:xfrm flipH="1" flipV="1">
              <a:off x="2269" y="2063"/>
              <a:ext cx="1" cy="2"/>
            </a:xfrm>
            <a:prstGeom prst="line">
              <a:avLst/>
            </a:prstGeom>
            <a:noFill/>
            <a:ln w="28575">
              <a:solidFill>
                <a:schemeClr val="tx1"/>
              </a:solidFill>
              <a:round/>
              <a:headEnd/>
              <a:tailEnd/>
            </a:ln>
          </p:spPr>
          <p:txBody>
            <a:bodyPr/>
            <a:lstStyle/>
            <a:p>
              <a:endParaRPr lang="en-US" sz="2133"/>
            </a:p>
          </p:txBody>
        </p:sp>
        <p:sp>
          <p:nvSpPr>
            <p:cNvPr id="64715" name="Line 685"/>
            <p:cNvSpPr>
              <a:spLocks noChangeShapeType="1"/>
            </p:cNvSpPr>
            <p:nvPr/>
          </p:nvSpPr>
          <p:spPr bwMode="auto">
            <a:xfrm flipH="1" flipV="1">
              <a:off x="2269" y="2060"/>
              <a:ext cx="1" cy="3"/>
            </a:xfrm>
            <a:prstGeom prst="line">
              <a:avLst/>
            </a:prstGeom>
            <a:noFill/>
            <a:ln w="28575">
              <a:solidFill>
                <a:schemeClr val="tx1"/>
              </a:solidFill>
              <a:round/>
              <a:headEnd/>
              <a:tailEnd/>
            </a:ln>
          </p:spPr>
          <p:txBody>
            <a:bodyPr/>
            <a:lstStyle/>
            <a:p>
              <a:endParaRPr lang="en-US" sz="2133"/>
            </a:p>
          </p:txBody>
        </p:sp>
        <p:sp>
          <p:nvSpPr>
            <p:cNvPr id="64716" name="Line 686"/>
            <p:cNvSpPr>
              <a:spLocks noChangeShapeType="1"/>
            </p:cNvSpPr>
            <p:nvPr/>
          </p:nvSpPr>
          <p:spPr bwMode="auto">
            <a:xfrm flipH="1" flipV="1">
              <a:off x="2268" y="2058"/>
              <a:ext cx="1" cy="2"/>
            </a:xfrm>
            <a:prstGeom prst="line">
              <a:avLst/>
            </a:prstGeom>
            <a:noFill/>
            <a:ln w="28575">
              <a:solidFill>
                <a:schemeClr val="tx1"/>
              </a:solidFill>
              <a:round/>
              <a:headEnd/>
              <a:tailEnd/>
            </a:ln>
          </p:spPr>
          <p:txBody>
            <a:bodyPr/>
            <a:lstStyle/>
            <a:p>
              <a:endParaRPr lang="en-US" sz="2133"/>
            </a:p>
          </p:txBody>
        </p:sp>
        <p:sp>
          <p:nvSpPr>
            <p:cNvPr id="64717" name="Line 687"/>
            <p:cNvSpPr>
              <a:spLocks noChangeShapeType="1"/>
            </p:cNvSpPr>
            <p:nvPr/>
          </p:nvSpPr>
          <p:spPr bwMode="auto">
            <a:xfrm flipH="1" flipV="1">
              <a:off x="2267" y="2056"/>
              <a:ext cx="1" cy="2"/>
            </a:xfrm>
            <a:prstGeom prst="line">
              <a:avLst/>
            </a:prstGeom>
            <a:noFill/>
            <a:ln w="28575">
              <a:solidFill>
                <a:schemeClr val="tx1"/>
              </a:solidFill>
              <a:round/>
              <a:headEnd/>
              <a:tailEnd/>
            </a:ln>
          </p:spPr>
          <p:txBody>
            <a:bodyPr/>
            <a:lstStyle/>
            <a:p>
              <a:endParaRPr lang="en-US" sz="2133"/>
            </a:p>
          </p:txBody>
        </p:sp>
        <p:sp>
          <p:nvSpPr>
            <p:cNvPr id="64718" name="Line 688"/>
            <p:cNvSpPr>
              <a:spLocks noChangeShapeType="1"/>
            </p:cNvSpPr>
            <p:nvPr/>
          </p:nvSpPr>
          <p:spPr bwMode="auto">
            <a:xfrm flipH="1" flipV="1">
              <a:off x="2266" y="2054"/>
              <a:ext cx="1" cy="2"/>
            </a:xfrm>
            <a:prstGeom prst="line">
              <a:avLst/>
            </a:prstGeom>
            <a:noFill/>
            <a:ln w="28575">
              <a:solidFill>
                <a:schemeClr val="tx1"/>
              </a:solidFill>
              <a:round/>
              <a:headEnd/>
              <a:tailEnd/>
            </a:ln>
          </p:spPr>
          <p:txBody>
            <a:bodyPr/>
            <a:lstStyle/>
            <a:p>
              <a:endParaRPr lang="en-US" sz="2133"/>
            </a:p>
          </p:txBody>
        </p:sp>
        <p:sp>
          <p:nvSpPr>
            <p:cNvPr id="64719" name="Line 689"/>
            <p:cNvSpPr>
              <a:spLocks noChangeShapeType="1"/>
            </p:cNvSpPr>
            <p:nvPr/>
          </p:nvSpPr>
          <p:spPr bwMode="auto">
            <a:xfrm flipH="1" flipV="1">
              <a:off x="2265" y="2053"/>
              <a:ext cx="1" cy="1"/>
            </a:xfrm>
            <a:prstGeom prst="line">
              <a:avLst/>
            </a:prstGeom>
            <a:noFill/>
            <a:ln w="28575">
              <a:solidFill>
                <a:schemeClr val="tx1"/>
              </a:solidFill>
              <a:round/>
              <a:headEnd/>
              <a:tailEnd/>
            </a:ln>
          </p:spPr>
          <p:txBody>
            <a:bodyPr/>
            <a:lstStyle/>
            <a:p>
              <a:endParaRPr lang="en-US" sz="2133"/>
            </a:p>
          </p:txBody>
        </p:sp>
        <p:sp>
          <p:nvSpPr>
            <p:cNvPr id="64720" name="Line 690"/>
            <p:cNvSpPr>
              <a:spLocks noChangeShapeType="1"/>
            </p:cNvSpPr>
            <p:nvPr/>
          </p:nvSpPr>
          <p:spPr bwMode="auto">
            <a:xfrm flipH="1" flipV="1">
              <a:off x="2264" y="2051"/>
              <a:ext cx="1" cy="2"/>
            </a:xfrm>
            <a:prstGeom prst="line">
              <a:avLst/>
            </a:prstGeom>
            <a:noFill/>
            <a:ln w="28575">
              <a:solidFill>
                <a:schemeClr val="tx1"/>
              </a:solidFill>
              <a:round/>
              <a:headEnd/>
              <a:tailEnd/>
            </a:ln>
          </p:spPr>
          <p:txBody>
            <a:bodyPr/>
            <a:lstStyle/>
            <a:p>
              <a:endParaRPr lang="en-US" sz="2133"/>
            </a:p>
          </p:txBody>
        </p:sp>
        <p:sp>
          <p:nvSpPr>
            <p:cNvPr id="64721" name="Line 691"/>
            <p:cNvSpPr>
              <a:spLocks noChangeShapeType="1"/>
            </p:cNvSpPr>
            <p:nvPr/>
          </p:nvSpPr>
          <p:spPr bwMode="auto">
            <a:xfrm flipH="1" flipV="1">
              <a:off x="2262" y="2049"/>
              <a:ext cx="2" cy="2"/>
            </a:xfrm>
            <a:prstGeom prst="line">
              <a:avLst/>
            </a:prstGeom>
            <a:noFill/>
            <a:ln w="28575">
              <a:solidFill>
                <a:schemeClr val="tx1"/>
              </a:solidFill>
              <a:round/>
              <a:headEnd/>
              <a:tailEnd/>
            </a:ln>
          </p:spPr>
          <p:txBody>
            <a:bodyPr/>
            <a:lstStyle/>
            <a:p>
              <a:endParaRPr lang="en-US" sz="2133"/>
            </a:p>
          </p:txBody>
        </p:sp>
        <p:sp>
          <p:nvSpPr>
            <p:cNvPr id="64722" name="Line 692"/>
            <p:cNvSpPr>
              <a:spLocks noChangeShapeType="1"/>
            </p:cNvSpPr>
            <p:nvPr/>
          </p:nvSpPr>
          <p:spPr bwMode="auto">
            <a:xfrm flipH="1" flipV="1">
              <a:off x="2261" y="2048"/>
              <a:ext cx="1" cy="1"/>
            </a:xfrm>
            <a:prstGeom prst="line">
              <a:avLst/>
            </a:prstGeom>
            <a:noFill/>
            <a:ln w="28575">
              <a:solidFill>
                <a:schemeClr val="tx1"/>
              </a:solidFill>
              <a:round/>
              <a:headEnd/>
              <a:tailEnd/>
            </a:ln>
          </p:spPr>
          <p:txBody>
            <a:bodyPr/>
            <a:lstStyle/>
            <a:p>
              <a:endParaRPr lang="en-US" sz="2133"/>
            </a:p>
          </p:txBody>
        </p:sp>
        <p:sp>
          <p:nvSpPr>
            <p:cNvPr id="64723" name="Line 693"/>
            <p:cNvSpPr>
              <a:spLocks noChangeShapeType="1"/>
            </p:cNvSpPr>
            <p:nvPr/>
          </p:nvSpPr>
          <p:spPr bwMode="auto">
            <a:xfrm flipH="1" flipV="1">
              <a:off x="2259" y="2046"/>
              <a:ext cx="2" cy="2"/>
            </a:xfrm>
            <a:prstGeom prst="line">
              <a:avLst/>
            </a:prstGeom>
            <a:noFill/>
            <a:ln w="28575">
              <a:solidFill>
                <a:schemeClr val="tx1"/>
              </a:solidFill>
              <a:round/>
              <a:headEnd/>
              <a:tailEnd/>
            </a:ln>
          </p:spPr>
          <p:txBody>
            <a:bodyPr/>
            <a:lstStyle/>
            <a:p>
              <a:endParaRPr lang="en-US" sz="2133"/>
            </a:p>
          </p:txBody>
        </p:sp>
        <p:sp>
          <p:nvSpPr>
            <p:cNvPr id="64724" name="Line 694"/>
            <p:cNvSpPr>
              <a:spLocks noChangeShapeType="1"/>
            </p:cNvSpPr>
            <p:nvPr/>
          </p:nvSpPr>
          <p:spPr bwMode="auto">
            <a:xfrm flipH="1" flipV="1">
              <a:off x="2257" y="2045"/>
              <a:ext cx="2" cy="1"/>
            </a:xfrm>
            <a:prstGeom prst="line">
              <a:avLst/>
            </a:prstGeom>
            <a:noFill/>
            <a:ln w="28575">
              <a:solidFill>
                <a:schemeClr val="tx1"/>
              </a:solidFill>
              <a:round/>
              <a:headEnd/>
              <a:tailEnd/>
            </a:ln>
          </p:spPr>
          <p:txBody>
            <a:bodyPr/>
            <a:lstStyle/>
            <a:p>
              <a:endParaRPr lang="en-US" sz="2133"/>
            </a:p>
          </p:txBody>
        </p:sp>
        <p:sp>
          <p:nvSpPr>
            <p:cNvPr id="64725" name="Line 695"/>
            <p:cNvSpPr>
              <a:spLocks noChangeShapeType="1"/>
            </p:cNvSpPr>
            <p:nvPr/>
          </p:nvSpPr>
          <p:spPr bwMode="auto">
            <a:xfrm flipH="1" flipV="1">
              <a:off x="2255" y="2044"/>
              <a:ext cx="2" cy="1"/>
            </a:xfrm>
            <a:prstGeom prst="line">
              <a:avLst/>
            </a:prstGeom>
            <a:noFill/>
            <a:ln w="28575">
              <a:solidFill>
                <a:schemeClr val="tx1"/>
              </a:solidFill>
              <a:round/>
              <a:headEnd/>
              <a:tailEnd/>
            </a:ln>
          </p:spPr>
          <p:txBody>
            <a:bodyPr/>
            <a:lstStyle/>
            <a:p>
              <a:endParaRPr lang="en-US" sz="2133"/>
            </a:p>
          </p:txBody>
        </p:sp>
        <p:sp>
          <p:nvSpPr>
            <p:cNvPr id="64726" name="Line 696"/>
            <p:cNvSpPr>
              <a:spLocks noChangeShapeType="1"/>
            </p:cNvSpPr>
            <p:nvPr/>
          </p:nvSpPr>
          <p:spPr bwMode="auto">
            <a:xfrm flipH="1" flipV="1">
              <a:off x="2253" y="2042"/>
              <a:ext cx="2" cy="2"/>
            </a:xfrm>
            <a:prstGeom prst="line">
              <a:avLst/>
            </a:prstGeom>
            <a:noFill/>
            <a:ln w="28575">
              <a:solidFill>
                <a:schemeClr val="tx1"/>
              </a:solidFill>
              <a:round/>
              <a:headEnd/>
              <a:tailEnd/>
            </a:ln>
          </p:spPr>
          <p:txBody>
            <a:bodyPr/>
            <a:lstStyle/>
            <a:p>
              <a:endParaRPr lang="en-US" sz="2133"/>
            </a:p>
          </p:txBody>
        </p:sp>
        <p:sp>
          <p:nvSpPr>
            <p:cNvPr id="64727" name="Line 697"/>
            <p:cNvSpPr>
              <a:spLocks noChangeShapeType="1"/>
            </p:cNvSpPr>
            <p:nvPr/>
          </p:nvSpPr>
          <p:spPr bwMode="auto">
            <a:xfrm flipH="1" flipV="1">
              <a:off x="2251" y="2042"/>
              <a:ext cx="2" cy="1"/>
            </a:xfrm>
            <a:prstGeom prst="line">
              <a:avLst/>
            </a:prstGeom>
            <a:noFill/>
            <a:ln w="28575">
              <a:solidFill>
                <a:schemeClr val="tx1"/>
              </a:solidFill>
              <a:round/>
              <a:headEnd/>
              <a:tailEnd/>
            </a:ln>
          </p:spPr>
          <p:txBody>
            <a:bodyPr/>
            <a:lstStyle/>
            <a:p>
              <a:endParaRPr lang="en-US" sz="2133"/>
            </a:p>
          </p:txBody>
        </p:sp>
        <p:sp>
          <p:nvSpPr>
            <p:cNvPr id="64728" name="Line 698"/>
            <p:cNvSpPr>
              <a:spLocks noChangeShapeType="1"/>
            </p:cNvSpPr>
            <p:nvPr/>
          </p:nvSpPr>
          <p:spPr bwMode="auto">
            <a:xfrm flipH="1" flipV="1">
              <a:off x="2248" y="2041"/>
              <a:ext cx="3" cy="1"/>
            </a:xfrm>
            <a:prstGeom prst="line">
              <a:avLst/>
            </a:prstGeom>
            <a:noFill/>
            <a:ln w="28575">
              <a:solidFill>
                <a:schemeClr val="tx1"/>
              </a:solidFill>
              <a:round/>
              <a:headEnd/>
              <a:tailEnd/>
            </a:ln>
          </p:spPr>
          <p:txBody>
            <a:bodyPr/>
            <a:lstStyle/>
            <a:p>
              <a:endParaRPr lang="en-US" sz="2133"/>
            </a:p>
          </p:txBody>
        </p:sp>
        <p:sp>
          <p:nvSpPr>
            <p:cNvPr id="64729" name="Line 699"/>
            <p:cNvSpPr>
              <a:spLocks noChangeShapeType="1"/>
            </p:cNvSpPr>
            <p:nvPr/>
          </p:nvSpPr>
          <p:spPr bwMode="auto">
            <a:xfrm flipH="1" flipV="1">
              <a:off x="2246" y="2040"/>
              <a:ext cx="2" cy="1"/>
            </a:xfrm>
            <a:prstGeom prst="line">
              <a:avLst/>
            </a:prstGeom>
            <a:noFill/>
            <a:ln w="28575">
              <a:solidFill>
                <a:schemeClr val="tx1"/>
              </a:solidFill>
              <a:round/>
              <a:headEnd/>
              <a:tailEnd/>
            </a:ln>
          </p:spPr>
          <p:txBody>
            <a:bodyPr/>
            <a:lstStyle/>
            <a:p>
              <a:endParaRPr lang="en-US" sz="2133"/>
            </a:p>
          </p:txBody>
        </p:sp>
        <p:sp>
          <p:nvSpPr>
            <p:cNvPr id="64730" name="Line 700"/>
            <p:cNvSpPr>
              <a:spLocks noChangeShapeType="1"/>
            </p:cNvSpPr>
            <p:nvPr/>
          </p:nvSpPr>
          <p:spPr bwMode="auto">
            <a:xfrm flipH="1" flipV="1">
              <a:off x="2244" y="2040"/>
              <a:ext cx="2" cy="1"/>
            </a:xfrm>
            <a:prstGeom prst="line">
              <a:avLst/>
            </a:prstGeom>
            <a:noFill/>
            <a:ln w="28575">
              <a:solidFill>
                <a:schemeClr val="tx1"/>
              </a:solidFill>
              <a:round/>
              <a:headEnd/>
              <a:tailEnd/>
            </a:ln>
          </p:spPr>
          <p:txBody>
            <a:bodyPr/>
            <a:lstStyle/>
            <a:p>
              <a:endParaRPr lang="en-US" sz="2133"/>
            </a:p>
          </p:txBody>
        </p:sp>
        <p:sp>
          <p:nvSpPr>
            <p:cNvPr id="64731" name="Line 701"/>
            <p:cNvSpPr>
              <a:spLocks noChangeShapeType="1"/>
            </p:cNvSpPr>
            <p:nvPr/>
          </p:nvSpPr>
          <p:spPr bwMode="auto">
            <a:xfrm flipH="1" flipV="1">
              <a:off x="2241" y="2040"/>
              <a:ext cx="3" cy="1"/>
            </a:xfrm>
            <a:prstGeom prst="line">
              <a:avLst/>
            </a:prstGeom>
            <a:noFill/>
            <a:ln w="28575">
              <a:solidFill>
                <a:schemeClr val="tx1"/>
              </a:solidFill>
              <a:round/>
              <a:headEnd/>
              <a:tailEnd/>
            </a:ln>
          </p:spPr>
          <p:txBody>
            <a:bodyPr/>
            <a:lstStyle/>
            <a:p>
              <a:endParaRPr lang="en-US" sz="2133"/>
            </a:p>
          </p:txBody>
        </p:sp>
        <p:sp>
          <p:nvSpPr>
            <p:cNvPr id="64732" name="Line 702"/>
            <p:cNvSpPr>
              <a:spLocks noChangeShapeType="1"/>
            </p:cNvSpPr>
            <p:nvPr/>
          </p:nvSpPr>
          <p:spPr bwMode="auto">
            <a:xfrm flipH="1" flipV="1">
              <a:off x="2239" y="2039"/>
              <a:ext cx="2" cy="1"/>
            </a:xfrm>
            <a:prstGeom prst="line">
              <a:avLst/>
            </a:prstGeom>
            <a:noFill/>
            <a:ln w="28575">
              <a:solidFill>
                <a:schemeClr val="tx1"/>
              </a:solidFill>
              <a:round/>
              <a:headEnd/>
              <a:tailEnd/>
            </a:ln>
          </p:spPr>
          <p:txBody>
            <a:bodyPr/>
            <a:lstStyle/>
            <a:p>
              <a:endParaRPr lang="en-US" sz="2133"/>
            </a:p>
          </p:txBody>
        </p:sp>
        <p:sp>
          <p:nvSpPr>
            <p:cNvPr id="64733" name="Line 703"/>
            <p:cNvSpPr>
              <a:spLocks noChangeShapeType="1"/>
            </p:cNvSpPr>
            <p:nvPr/>
          </p:nvSpPr>
          <p:spPr bwMode="auto">
            <a:xfrm flipH="1">
              <a:off x="2237" y="2039"/>
              <a:ext cx="2" cy="1"/>
            </a:xfrm>
            <a:prstGeom prst="line">
              <a:avLst/>
            </a:prstGeom>
            <a:noFill/>
            <a:ln w="28575">
              <a:solidFill>
                <a:schemeClr val="tx1"/>
              </a:solidFill>
              <a:round/>
              <a:headEnd/>
              <a:tailEnd/>
            </a:ln>
          </p:spPr>
          <p:txBody>
            <a:bodyPr/>
            <a:lstStyle/>
            <a:p>
              <a:endParaRPr lang="en-US" sz="2133"/>
            </a:p>
          </p:txBody>
        </p:sp>
        <p:sp>
          <p:nvSpPr>
            <p:cNvPr id="64734" name="Line 704"/>
            <p:cNvSpPr>
              <a:spLocks noChangeShapeType="1"/>
            </p:cNvSpPr>
            <p:nvPr/>
          </p:nvSpPr>
          <p:spPr bwMode="auto">
            <a:xfrm flipH="1">
              <a:off x="2234" y="2040"/>
              <a:ext cx="3" cy="1"/>
            </a:xfrm>
            <a:prstGeom prst="line">
              <a:avLst/>
            </a:prstGeom>
            <a:noFill/>
            <a:ln w="28575">
              <a:solidFill>
                <a:schemeClr val="tx1"/>
              </a:solidFill>
              <a:round/>
              <a:headEnd/>
              <a:tailEnd/>
            </a:ln>
          </p:spPr>
          <p:txBody>
            <a:bodyPr/>
            <a:lstStyle/>
            <a:p>
              <a:endParaRPr lang="en-US" sz="2133"/>
            </a:p>
          </p:txBody>
        </p:sp>
        <p:sp>
          <p:nvSpPr>
            <p:cNvPr id="64735" name="Line 705"/>
            <p:cNvSpPr>
              <a:spLocks noChangeShapeType="1"/>
            </p:cNvSpPr>
            <p:nvPr/>
          </p:nvSpPr>
          <p:spPr bwMode="auto">
            <a:xfrm flipH="1">
              <a:off x="2232" y="2040"/>
              <a:ext cx="2" cy="1"/>
            </a:xfrm>
            <a:prstGeom prst="line">
              <a:avLst/>
            </a:prstGeom>
            <a:noFill/>
            <a:ln w="28575">
              <a:solidFill>
                <a:schemeClr val="tx1"/>
              </a:solidFill>
              <a:round/>
              <a:headEnd/>
              <a:tailEnd/>
            </a:ln>
          </p:spPr>
          <p:txBody>
            <a:bodyPr/>
            <a:lstStyle/>
            <a:p>
              <a:endParaRPr lang="en-US" sz="2133"/>
            </a:p>
          </p:txBody>
        </p:sp>
        <p:sp>
          <p:nvSpPr>
            <p:cNvPr id="64736" name="Line 706"/>
            <p:cNvSpPr>
              <a:spLocks noChangeShapeType="1"/>
            </p:cNvSpPr>
            <p:nvPr/>
          </p:nvSpPr>
          <p:spPr bwMode="auto">
            <a:xfrm flipH="1">
              <a:off x="2230" y="2040"/>
              <a:ext cx="2" cy="1"/>
            </a:xfrm>
            <a:prstGeom prst="line">
              <a:avLst/>
            </a:prstGeom>
            <a:noFill/>
            <a:ln w="28575">
              <a:solidFill>
                <a:schemeClr val="tx1"/>
              </a:solidFill>
              <a:round/>
              <a:headEnd/>
              <a:tailEnd/>
            </a:ln>
          </p:spPr>
          <p:txBody>
            <a:bodyPr/>
            <a:lstStyle/>
            <a:p>
              <a:endParaRPr lang="en-US" sz="2133"/>
            </a:p>
          </p:txBody>
        </p:sp>
        <p:sp>
          <p:nvSpPr>
            <p:cNvPr id="64737" name="Line 707"/>
            <p:cNvSpPr>
              <a:spLocks noChangeShapeType="1"/>
            </p:cNvSpPr>
            <p:nvPr/>
          </p:nvSpPr>
          <p:spPr bwMode="auto">
            <a:xfrm flipH="1">
              <a:off x="2227" y="2041"/>
              <a:ext cx="3" cy="1"/>
            </a:xfrm>
            <a:prstGeom prst="line">
              <a:avLst/>
            </a:prstGeom>
            <a:noFill/>
            <a:ln w="28575">
              <a:solidFill>
                <a:schemeClr val="tx1"/>
              </a:solidFill>
              <a:round/>
              <a:headEnd/>
              <a:tailEnd/>
            </a:ln>
          </p:spPr>
          <p:txBody>
            <a:bodyPr/>
            <a:lstStyle/>
            <a:p>
              <a:endParaRPr lang="en-US" sz="2133"/>
            </a:p>
          </p:txBody>
        </p:sp>
        <p:sp>
          <p:nvSpPr>
            <p:cNvPr id="64738" name="Line 708"/>
            <p:cNvSpPr>
              <a:spLocks noChangeShapeType="1"/>
            </p:cNvSpPr>
            <p:nvPr/>
          </p:nvSpPr>
          <p:spPr bwMode="auto">
            <a:xfrm flipH="1">
              <a:off x="2225" y="2042"/>
              <a:ext cx="2" cy="1"/>
            </a:xfrm>
            <a:prstGeom prst="line">
              <a:avLst/>
            </a:prstGeom>
            <a:noFill/>
            <a:ln w="28575">
              <a:solidFill>
                <a:schemeClr val="tx1"/>
              </a:solidFill>
              <a:round/>
              <a:headEnd/>
              <a:tailEnd/>
            </a:ln>
          </p:spPr>
          <p:txBody>
            <a:bodyPr/>
            <a:lstStyle/>
            <a:p>
              <a:endParaRPr lang="en-US" sz="2133"/>
            </a:p>
          </p:txBody>
        </p:sp>
        <p:sp>
          <p:nvSpPr>
            <p:cNvPr id="64739" name="Line 709"/>
            <p:cNvSpPr>
              <a:spLocks noChangeShapeType="1"/>
            </p:cNvSpPr>
            <p:nvPr/>
          </p:nvSpPr>
          <p:spPr bwMode="auto">
            <a:xfrm flipH="1">
              <a:off x="2223" y="2042"/>
              <a:ext cx="2" cy="2"/>
            </a:xfrm>
            <a:prstGeom prst="line">
              <a:avLst/>
            </a:prstGeom>
            <a:noFill/>
            <a:ln w="28575">
              <a:solidFill>
                <a:schemeClr val="tx1"/>
              </a:solidFill>
              <a:round/>
              <a:headEnd/>
              <a:tailEnd/>
            </a:ln>
          </p:spPr>
          <p:txBody>
            <a:bodyPr/>
            <a:lstStyle/>
            <a:p>
              <a:endParaRPr lang="en-US" sz="2133"/>
            </a:p>
          </p:txBody>
        </p:sp>
        <p:sp>
          <p:nvSpPr>
            <p:cNvPr id="64740" name="Line 710"/>
            <p:cNvSpPr>
              <a:spLocks noChangeShapeType="1"/>
            </p:cNvSpPr>
            <p:nvPr/>
          </p:nvSpPr>
          <p:spPr bwMode="auto">
            <a:xfrm flipH="1">
              <a:off x="2221" y="2044"/>
              <a:ext cx="2" cy="1"/>
            </a:xfrm>
            <a:prstGeom prst="line">
              <a:avLst/>
            </a:prstGeom>
            <a:noFill/>
            <a:ln w="28575">
              <a:solidFill>
                <a:schemeClr val="tx1"/>
              </a:solidFill>
              <a:round/>
              <a:headEnd/>
              <a:tailEnd/>
            </a:ln>
          </p:spPr>
          <p:txBody>
            <a:bodyPr/>
            <a:lstStyle/>
            <a:p>
              <a:endParaRPr lang="en-US" sz="2133"/>
            </a:p>
          </p:txBody>
        </p:sp>
        <p:sp>
          <p:nvSpPr>
            <p:cNvPr id="64741" name="Line 711"/>
            <p:cNvSpPr>
              <a:spLocks noChangeShapeType="1"/>
            </p:cNvSpPr>
            <p:nvPr/>
          </p:nvSpPr>
          <p:spPr bwMode="auto">
            <a:xfrm flipH="1">
              <a:off x="2219" y="2045"/>
              <a:ext cx="2" cy="1"/>
            </a:xfrm>
            <a:prstGeom prst="line">
              <a:avLst/>
            </a:prstGeom>
            <a:noFill/>
            <a:ln w="28575">
              <a:solidFill>
                <a:schemeClr val="tx1"/>
              </a:solidFill>
              <a:round/>
              <a:headEnd/>
              <a:tailEnd/>
            </a:ln>
          </p:spPr>
          <p:txBody>
            <a:bodyPr/>
            <a:lstStyle/>
            <a:p>
              <a:endParaRPr lang="en-US" sz="2133"/>
            </a:p>
          </p:txBody>
        </p:sp>
        <p:sp>
          <p:nvSpPr>
            <p:cNvPr id="64742" name="Line 712"/>
            <p:cNvSpPr>
              <a:spLocks noChangeShapeType="1"/>
            </p:cNvSpPr>
            <p:nvPr/>
          </p:nvSpPr>
          <p:spPr bwMode="auto">
            <a:xfrm flipH="1">
              <a:off x="2217" y="2046"/>
              <a:ext cx="2" cy="2"/>
            </a:xfrm>
            <a:prstGeom prst="line">
              <a:avLst/>
            </a:prstGeom>
            <a:noFill/>
            <a:ln w="28575">
              <a:solidFill>
                <a:schemeClr val="tx1"/>
              </a:solidFill>
              <a:round/>
              <a:headEnd/>
              <a:tailEnd/>
            </a:ln>
          </p:spPr>
          <p:txBody>
            <a:bodyPr/>
            <a:lstStyle/>
            <a:p>
              <a:endParaRPr lang="en-US" sz="2133"/>
            </a:p>
          </p:txBody>
        </p:sp>
        <p:sp>
          <p:nvSpPr>
            <p:cNvPr id="64743" name="Line 713"/>
            <p:cNvSpPr>
              <a:spLocks noChangeShapeType="1"/>
            </p:cNvSpPr>
            <p:nvPr/>
          </p:nvSpPr>
          <p:spPr bwMode="auto">
            <a:xfrm flipH="1">
              <a:off x="2216" y="2048"/>
              <a:ext cx="1" cy="1"/>
            </a:xfrm>
            <a:prstGeom prst="line">
              <a:avLst/>
            </a:prstGeom>
            <a:noFill/>
            <a:ln w="28575">
              <a:solidFill>
                <a:schemeClr val="tx1"/>
              </a:solidFill>
              <a:round/>
              <a:headEnd/>
              <a:tailEnd/>
            </a:ln>
          </p:spPr>
          <p:txBody>
            <a:bodyPr/>
            <a:lstStyle/>
            <a:p>
              <a:endParaRPr lang="en-US" sz="2133"/>
            </a:p>
          </p:txBody>
        </p:sp>
        <p:sp>
          <p:nvSpPr>
            <p:cNvPr id="64744" name="Line 714"/>
            <p:cNvSpPr>
              <a:spLocks noChangeShapeType="1"/>
            </p:cNvSpPr>
            <p:nvPr/>
          </p:nvSpPr>
          <p:spPr bwMode="auto">
            <a:xfrm flipH="1">
              <a:off x="2214" y="2049"/>
              <a:ext cx="2" cy="2"/>
            </a:xfrm>
            <a:prstGeom prst="line">
              <a:avLst/>
            </a:prstGeom>
            <a:noFill/>
            <a:ln w="28575">
              <a:solidFill>
                <a:schemeClr val="tx1"/>
              </a:solidFill>
              <a:round/>
              <a:headEnd/>
              <a:tailEnd/>
            </a:ln>
          </p:spPr>
          <p:txBody>
            <a:bodyPr/>
            <a:lstStyle/>
            <a:p>
              <a:endParaRPr lang="en-US" sz="2133"/>
            </a:p>
          </p:txBody>
        </p:sp>
        <p:sp>
          <p:nvSpPr>
            <p:cNvPr id="64745" name="Line 715"/>
            <p:cNvSpPr>
              <a:spLocks noChangeShapeType="1"/>
            </p:cNvSpPr>
            <p:nvPr/>
          </p:nvSpPr>
          <p:spPr bwMode="auto">
            <a:xfrm flipH="1">
              <a:off x="2213" y="2051"/>
              <a:ext cx="1" cy="2"/>
            </a:xfrm>
            <a:prstGeom prst="line">
              <a:avLst/>
            </a:prstGeom>
            <a:noFill/>
            <a:ln w="28575">
              <a:solidFill>
                <a:schemeClr val="tx1"/>
              </a:solidFill>
              <a:round/>
              <a:headEnd/>
              <a:tailEnd/>
            </a:ln>
          </p:spPr>
          <p:txBody>
            <a:bodyPr/>
            <a:lstStyle/>
            <a:p>
              <a:endParaRPr lang="en-US" sz="2133"/>
            </a:p>
          </p:txBody>
        </p:sp>
        <p:sp>
          <p:nvSpPr>
            <p:cNvPr id="64746" name="Line 716"/>
            <p:cNvSpPr>
              <a:spLocks noChangeShapeType="1"/>
            </p:cNvSpPr>
            <p:nvPr/>
          </p:nvSpPr>
          <p:spPr bwMode="auto">
            <a:xfrm flipH="1">
              <a:off x="2212" y="2053"/>
              <a:ext cx="1" cy="1"/>
            </a:xfrm>
            <a:prstGeom prst="line">
              <a:avLst/>
            </a:prstGeom>
            <a:noFill/>
            <a:ln w="28575">
              <a:solidFill>
                <a:schemeClr val="tx1"/>
              </a:solidFill>
              <a:round/>
              <a:headEnd/>
              <a:tailEnd/>
            </a:ln>
          </p:spPr>
          <p:txBody>
            <a:bodyPr/>
            <a:lstStyle/>
            <a:p>
              <a:endParaRPr lang="en-US" sz="2133"/>
            </a:p>
          </p:txBody>
        </p:sp>
        <p:sp>
          <p:nvSpPr>
            <p:cNvPr id="64747" name="Line 717"/>
            <p:cNvSpPr>
              <a:spLocks noChangeShapeType="1"/>
            </p:cNvSpPr>
            <p:nvPr/>
          </p:nvSpPr>
          <p:spPr bwMode="auto">
            <a:xfrm flipH="1">
              <a:off x="2211" y="2054"/>
              <a:ext cx="1" cy="2"/>
            </a:xfrm>
            <a:prstGeom prst="line">
              <a:avLst/>
            </a:prstGeom>
            <a:noFill/>
            <a:ln w="28575">
              <a:solidFill>
                <a:schemeClr val="tx1"/>
              </a:solidFill>
              <a:round/>
              <a:headEnd/>
              <a:tailEnd/>
            </a:ln>
          </p:spPr>
          <p:txBody>
            <a:bodyPr/>
            <a:lstStyle/>
            <a:p>
              <a:endParaRPr lang="en-US" sz="2133"/>
            </a:p>
          </p:txBody>
        </p:sp>
        <p:sp>
          <p:nvSpPr>
            <p:cNvPr id="64748" name="Line 718"/>
            <p:cNvSpPr>
              <a:spLocks noChangeShapeType="1"/>
            </p:cNvSpPr>
            <p:nvPr/>
          </p:nvSpPr>
          <p:spPr bwMode="auto">
            <a:xfrm flipH="1">
              <a:off x="2210" y="2056"/>
              <a:ext cx="1" cy="2"/>
            </a:xfrm>
            <a:prstGeom prst="line">
              <a:avLst/>
            </a:prstGeom>
            <a:noFill/>
            <a:ln w="28575">
              <a:solidFill>
                <a:schemeClr val="tx1"/>
              </a:solidFill>
              <a:round/>
              <a:headEnd/>
              <a:tailEnd/>
            </a:ln>
          </p:spPr>
          <p:txBody>
            <a:bodyPr/>
            <a:lstStyle/>
            <a:p>
              <a:endParaRPr lang="en-US" sz="2133"/>
            </a:p>
          </p:txBody>
        </p:sp>
        <p:sp>
          <p:nvSpPr>
            <p:cNvPr id="64749" name="Line 719"/>
            <p:cNvSpPr>
              <a:spLocks noChangeShapeType="1"/>
            </p:cNvSpPr>
            <p:nvPr/>
          </p:nvSpPr>
          <p:spPr bwMode="auto">
            <a:xfrm flipH="1">
              <a:off x="2209" y="2058"/>
              <a:ext cx="1" cy="2"/>
            </a:xfrm>
            <a:prstGeom prst="line">
              <a:avLst/>
            </a:prstGeom>
            <a:noFill/>
            <a:ln w="28575">
              <a:solidFill>
                <a:schemeClr val="tx1"/>
              </a:solidFill>
              <a:round/>
              <a:headEnd/>
              <a:tailEnd/>
            </a:ln>
          </p:spPr>
          <p:txBody>
            <a:bodyPr/>
            <a:lstStyle/>
            <a:p>
              <a:endParaRPr lang="en-US" sz="2133"/>
            </a:p>
          </p:txBody>
        </p:sp>
        <p:sp>
          <p:nvSpPr>
            <p:cNvPr id="64750" name="Line 720"/>
            <p:cNvSpPr>
              <a:spLocks noChangeShapeType="1"/>
            </p:cNvSpPr>
            <p:nvPr/>
          </p:nvSpPr>
          <p:spPr bwMode="auto">
            <a:xfrm flipH="1">
              <a:off x="2209" y="2060"/>
              <a:ext cx="1" cy="3"/>
            </a:xfrm>
            <a:prstGeom prst="line">
              <a:avLst/>
            </a:prstGeom>
            <a:noFill/>
            <a:ln w="28575">
              <a:solidFill>
                <a:schemeClr val="tx1"/>
              </a:solidFill>
              <a:round/>
              <a:headEnd/>
              <a:tailEnd/>
            </a:ln>
          </p:spPr>
          <p:txBody>
            <a:bodyPr/>
            <a:lstStyle/>
            <a:p>
              <a:endParaRPr lang="en-US" sz="2133"/>
            </a:p>
          </p:txBody>
        </p:sp>
        <p:sp>
          <p:nvSpPr>
            <p:cNvPr id="64751" name="Line 721"/>
            <p:cNvSpPr>
              <a:spLocks noChangeShapeType="1"/>
            </p:cNvSpPr>
            <p:nvPr/>
          </p:nvSpPr>
          <p:spPr bwMode="auto">
            <a:xfrm flipH="1">
              <a:off x="2208" y="2063"/>
              <a:ext cx="1" cy="2"/>
            </a:xfrm>
            <a:prstGeom prst="line">
              <a:avLst/>
            </a:prstGeom>
            <a:noFill/>
            <a:ln w="28575">
              <a:solidFill>
                <a:schemeClr val="tx1"/>
              </a:solidFill>
              <a:round/>
              <a:headEnd/>
              <a:tailEnd/>
            </a:ln>
          </p:spPr>
          <p:txBody>
            <a:bodyPr/>
            <a:lstStyle/>
            <a:p>
              <a:endParaRPr lang="en-US" sz="2133"/>
            </a:p>
          </p:txBody>
        </p:sp>
        <p:sp>
          <p:nvSpPr>
            <p:cNvPr id="64752" name="Line 722"/>
            <p:cNvSpPr>
              <a:spLocks noChangeShapeType="1"/>
            </p:cNvSpPr>
            <p:nvPr/>
          </p:nvSpPr>
          <p:spPr bwMode="auto">
            <a:xfrm>
              <a:off x="2208" y="2065"/>
              <a:ext cx="1" cy="2"/>
            </a:xfrm>
            <a:prstGeom prst="line">
              <a:avLst/>
            </a:prstGeom>
            <a:noFill/>
            <a:ln w="28575">
              <a:solidFill>
                <a:schemeClr val="tx1"/>
              </a:solidFill>
              <a:round/>
              <a:headEnd/>
              <a:tailEnd/>
            </a:ln>
          </p:spPr>
          <p:txBody>
            <a:bodyPr/>
            <a:lstStyle/>
            <a:p>
              <a:endParaRPr lang="en-US" sz="2133"/>
            </a:p>
          </p:txBody>
        </p:sp>
        <p:sp>
          <p:nvSpPr>
            <p:cNvPr id="64753" name="Line 723"/>
            <p:cNvSpPr>
              <a:spLocks noChangeShapeType="1"/>
            </p:cNvSpPr>
            <p:nvPr/>
          </p:nvSpPr>
          <p:spPr bwMode="auto">
            <a:xfrm>
              <a:off x="2208" y="2067"/>
              <a:ext cx="1" cy="2"/>
            </a:xfrm>
            <a:prstGeom prst="line">
              <a:avLst/>
            </a:prstGeom>
            <a:noFill/>
            <a:ln w="28575">
              <a:solidFill>
                <a:schemeClr val="tx1"/>
              </a:solidFill>
              <a:round/>
              <a:headEnd/>
              <a:tailEnd/>
            </a:ln>
          </p:spPr>
          <p:txBody>
            <a:bodyPr/>
            <a:lstStyle/>
            <a:p>
              <a:endParaRPr lang="en-US" sz="2133"/>
            </a:p>
          </p:txBody>
        </p:sp>
        <p:sp>
          <p:nvSpPr>
            <p:cNvPr id="64754" name="Line 724"/>
            <p:cNvSpPr>
              <a:spLocks noChangeShapeType="1"/>
            </p:cNvSpPr>
            <p:nvPr/>
          </p:nvSpPr>
          <p:spPr bwMode="auto">
            <a:xfrm>
              <a:off x="2208" y="2069"/>
              <a:ext cx="1" cy="2"/>
            </a:xfrm>
            <a:prstGeom prst="line">
              <a:avLst/>
            </a:prstGeom>
            <a:noFill/>
            <a:ln w="28575">
              <a:solidFill>
                <a:schemeClr val="tx1"/>
              </a:solidFill>
              <a:round/>
              <a:headEnd/>
              <a:tailEnd/>
            </a:ln>
          </p:spPr>
          <p:txBody>
            <a:bodyPr/>
            <a:lstStyle/>
            <a:p>
              <a:endParaRPr lang="en-US" sz="2133"/>
            </a:p>
          </p:txBody>
        </p:sp>
        <p:sp>
          <p:nvSpPr>
            <p:cNvPr id="64755" name="Line 725"/>
            <p:cNvSpPr>
              <a:spLocks noChangeShapeType="1"/>
            </p:cNvSpPr>
            <p:nvPr/>
          </p:nvSpPr>
          <p:spPr bwMode="auto">
            <a:xfrm>
              <a:off x="2209" y="2071"/>
              <a:ext cx="1" cy="2"/>
            </a:xfrm>
            <a:prstGeom prst="line">
              <a:avLst/>
            </a:prstGeom>
            <a:noFill/>
            <a:ln w="28575">
              <a:solidFill>
                <a:schemeClr val="tx1"/>
              </a:solidFill>
              <a:round/>
              <a:headEnd/>
              <a:tailEnd/>
            </a:ln>
          </p:spPr>
          <p:txBody>
            <a:bodyPr/>
            <a:lstStyle/>
            <a:p>
              <a:endParaRPr lang="en-US" sz="2133"/>
            </a:p>
          </p:txBody>
        </p:sp>
        <p:sp>
          <p:nvSpPr>
            <p:cNvPr id="64756" name="Line 726"/>
            <p:cNvSpPr>
              <a:spLocks noChangeShapeType="1"/>
            </p:cNvSpPr>
            <p:nvPr/>
          </p:nvSpPr>
          <p:spPr bwMode="auto">
            <a:xfrm>
              <a:off x="2209" y="2073"/>
              <a:ext cx="1" cy="2"/>
            </a:xfrm>
            <a:prstGeom prst="line">
              <a:avLst/>
            </a:prstGeom>
            <a:noFill/>
            <a:ln w="28575">
              <a:solidFill>
                <a:schemeClr val="tx1"/>
              </a:solidFill>
              <a:round/>
              <a:headEnd/>
              <a:tailEnd/>
            </a:ln>
          </p:spPr>
          <p:txBody>
            <a:bodyPr/>
            <a:lstStyle/>
            <a:p>
              <a:endParaRPr lang="en-US" sz="2133"/>
            </a:p>
          </p:txBody>
        </p:sp>
        <p:sp>
          <p:nvSpPr>
            <p:cNvPr id="64757" name="Line 727"/>
            <p:cNvSpPr>
              <a:spLocks noChangeShapeType="1"/>
            </p:cNvSpPr>
            <p:nvPr/>
          </p:nvSpPr>
          <p:spPr bwMode="auto">
            <a:xfrm>
              <a:off x="2210" y="2075"/>
              <a:ext cx="1" cy="2"/>
            </a:xfrm>
            <a:prstGeom prst="line">
              <a:avLst/>
            </a:prstGeom>
            <a:noFill/>
            <a:ln w="28575">
              <a:solidFill>
                <a:schemeClr val="tx1"/>
              </a:solidFill>
              <a:round/>
              <a:headEnd/>
              <a:tailEnd/>
            </a:ln>
          </p:spPr>
          <p:txBody>
            <a:bodyPr/>
            <a:lstStyle/>
            <a:p>
              <a:endParaRPr lang="en-US" sz="2133"/>
            </a:p>
          </p:txBody>
        </p:sp>
        <p:sp>
          <p:nvSpPr>
            <p:cNvPr id="64758" name="Line 728"/>
            <p:cNvSpPr>
              <a:spLocks noChangeShapeType="1"/>
            </p:cNvSpPr>
            <p:nvPr/>
          </p:nvSpPr>
          <p:spPr bwMode="auto">
            <a:xfrm>
              <a:off x="2211" y="2077"/>
              <a:ext cx="1" cy="2"/>
            </a:xfrm>
            <a:prstGeom prst="line">
              <a:avLst/>
            </a:prstGeom>
            <a:noFill/>
            <a:ln w="28575">
              <a:solidFill>
                <a:schemeClr val="tx1"/>
              </a:solidFill>
              <a:round/>
              <a:headEnd/>
              <a:tailEnd/>
            </a:ln>
          </p:spPr>
          <p:txBody>
            <a:bodyPr/>
            <a:lstStyle/>
            <a:p>
              <a:endParaRPr lang="en-US" sz="2133"/>
            </a:p>
          </p:txBody>
        </p:sp>
        <p:sp>
          <p:nvSpPr>
            <p:cNvPr id="64759" name="Line 729"/>
            <p:cNvSpPr>
              <a:spLocks noChangeShapeType="1"/>
            </p:cNvSpPr>
            <p:nvPr/>
          </p:nvSpPr>
          <p:spPr bwMode="auto">
            <a:xfrm>
              <a:off x="2212" y="2079"/>
              <a:ext cx="1" cy="2"/>
            </a:xfrm>
            <a:prstGeom prst="line">
              <a:avLst/>
            </a:prstGeom>
            <a:noFill/>
            <a:ln w="28575">
              <a:solidFill>
                <a:schemeClr val="tx1"/>
              </a:solidFill>
              <a:round/>
              <a:headEnd/>
              <a:tailEnd/>
            </a:ln>
          </p:spPr>
          <p:txBody>
            <a:bodyPr/>
            <a:lstStyle/>
            <a:p>
              <a:endParaRPr lang="en-US" sz="2133"/>
            </a:p>
          </p:txBody>
        </p:sp>
        <p:sp>
          <p:nvSpPr>
            <p:cNvPr id="64760" name="Line 730"/>
            <p:cNvSpPr>
              <a:spLocks noChangeShapeType="1"/>
            </p:cNvSpPr>
            <p:nvPr/>
          </p:nvSpPr>
          <p:spPr bwMode="auto">
            <a:xfrm>
              <a:off x="2213" y="2081"/>
              <a:ext cx="1" cy="2"/>
            </a:xfrm>
            <a:prstGeom prst="line">
              <a:avLst/>
            </a:prstGeom>
            <a:noFill/>
            <a:ln w="28575">
              <a:solidFill>
                <a:schemeClr val="tx1"/>
              </a:solidFill>
              <a:round/>
              <a:headEnd/>
              <a:tailEnd/>
            </a:ln>
          </p:spPr>
          <p:txBody>
            <a:bodyPr/>
            <a:lstStyle/>
            <a:p>
              <a:endParaRPr lang="en-US" sz="2133"/>
            </a:p>
          </p:txBody>
        </p:sp>
        <p:sp>
          <p:nvSpPr>
            <p:cNvPr id="64761" name="Line 731"/>
            <p:cNvSpPr>
              <a:spLocks noChangeShapeType="1"/>
            </p:cNvSpPr>
            <p:nvPr/>
          </p:nvSpPr>
          <p:spPr bwMode="auto">
            <a:xfrm>
              <a:off x="2214" y="2083"/>
              <a:ext cx="2" cy="2"/>
            </a:xfrm>
            <a:prstGeom prst="line">
              <a:avLst/>
            </a:prstGeom>
            <a:noFill/>
            <a:ln w="28575">
              <a:solidFill>
                <a:schemeClr val="tx1"/>
              </a:solidFill>
              <a:round/>
              <a:headEnd/>
              <a:tailEnd/>
            </a:ln>
          </p:spPr>
          <p:txBody>
            <a:bodyPr/>
            <a:lstStyle/>
            <a:p>
              <a:endParaRPr lang="en-US" sz="2133"/>
            </a:p>
          </p:txBody>
        </p:sp>
        <p:sp>
          <p:nvSpPr>
            <p:cNvPr id="64762" name="Line 732"/>
            <p:cNvSpPr>
              <a:spLocks noChangeShapeType="1"/>
            </p:cNvSpPr>
            <p:nvPr/>
          </p:nvSpPr>
          <p:spPr bwMode="auto">
            <a:xfrm>
              <a:off x="2216" y="2085"/>
              <a:ext cx="1" cy="1"/>
            </a:xfrm>
            <a:prstGeom prst="line">
              <a:avLst/>
            </a:prstGeom>
            <a:noFill/>
            <a:ln w="28575">
              <a:solidFill>
                <a:schemeClr val="tx1"/>
              </a:solidFill>
              <a:round/>
              <a:headEnd/>
              <a:tailEnd/>
            </a:ln>
          </p:spPr>
          <p:txBody>
            <a:bodyPr/>
            <a:lstStyle/>
            <a:p>
              <a:endParaRPr lang="en-US" sz="2133"/>
            </a:p>
          </p:txBody>
        </p:sp>
        <p:sp>
          <p:nvSpPr>
            <p:cNvPr id="64763" name="Line 733"/>
            <p:cNvSpPr>
              <a:spLocks noChangeShapeType="1"/>
            </p:cNvSpPr>
            <p:nvPr/>
          </p:nvSpPr>
          <p:spPr bwMode="auto">
            <a:xfrm>
              <a:off x="2217" y="2086"/>
              <a:ext cx="2" cy="2"/>
            </a:xfrm>
            <a:prstGeom prst="line">
              <a:avLst/>
            </a:prstGeom>
            <a:noFill/>
            <a:ln w="28575">
              <a:solidFill>
                <a:schemeClr val="tx1"/>
              </a:solidFill>
              <a:round/>
              <a:headEnd/>
              <a:tailEnd/>
            </a:ln>
          </p:spPr>
          <p:txBody>
            <a:bodyPr/>
            <a:lstStyle/>
            <a:p>
              <a:endParaRPr lang="en-US" sz="2133"/>
            </a:p>
          </p:txBody>
        </p:sp>
        <p:sp>
          <p:nvSpPr>
            <p:cNvPr id="64764" name="Line 734"/>
            <p:cNvSpPr>
              <a:spLocks noChangeShapeType="1"/>
            </p:cNvSpPr>
            <p:nvPr/>
          </p:nvSpPr>
          <p:spPr bwMode="auto">
            <a:xfrm>
              <a:off x="2219" y="2088"/>
              <a:ext cx="2" cy="1"/>
            </a:xfrm>
            <a:prstGeom prst="line">
              <a:avLst/>
            </a:prstGeom>
            <a:noFill/>
            <a:ln w="28575">
              <a:solidFill>
                <a:schemeClr val="tx1"/>
              </a:solidFill>
              <a:round/>
              <a:headEnd/>
              <a:tailEnd/>
            </a:ln>
          </p:spPr>
          <p:txBody>
            <a:bodyPr/>
            <a:lstStyle/>
            <a:p>
              <a:endParaRPr lang="en-US" sz="2133"/>
            </a:p>
          </p:txBody>
        </p:sp>
        <p:sp>
          <p:nvSpPr>
            <p:cNvPr id="64765" name="Line 735"/>
            <p:cNvSpPr>
              <a:spLocks noChangeShapeType="1"/>
            </p:cNvSpPr>
            <p:nvPr/>
          </p:nvSpPr>
          <p:spPr bwMode="auto">
            <a:xfrm>
              <a:off x="2221" y="2089"/>
              <a:ext cx="2" cy="1"/>
            </a:xfrm>
            <a:prstGeom prst="line">
              <a:avLst/>
            </a:prstGeom>
            <a:noFill/>
            <a:ln w="28575">
              <a:solidFill>
                <a:schemeClr val="tx1"/>
              </a:solidFill>
              <a:round/>
              <a:headEnd/>
              <a:tailEnd/>
            </a:ln>
          </p:spPr>
          <p:txBody>
            <a:bodyPr/>
            <a:lstStyle/>
            <a:p>
              <a:endParaRPr lang="en-US" sz="2133"/>
            </a:p>
          </p:txBody>
        </p:sp>
        <p:sp>
          <p:nvSpPr>
            <p:cNvPr id="64766" name="Line 736"/>
            <p:cNvSpPr>
              <a:spLocks noChangeShapeType="1"/>
            </p:cNvSpPr>
            <p:nvPr/>
          </p:nvSpPr>
          <p:spPr bwMode="auto">
            <a:xfrm>
              <a:off x="2223" y="2090"/>
              <a:ext cx="2" cy="1"/>
            </a:xfrm>
            <a:prstGeom prst="line">
              <a:avLst/>
            </a:prstGeom>
            <a:noFill/>
            <a:ln w="28575">
              <a:solidFill>
                <a:schemeClr val="tx1"/>
              </a:solidFill>
              <a:round/>
              <a:headEnd/>
              <a:tailEnd/>
            </a:ln>
          </p:spPr>
          <p:txBody>
            <a:bodyPr/>
            <a:lstStyle/>
            <a:p>
              <a:endParaRPr lang="en-US" sz="2133"/>
            </a:p>
          </p:txBody>
        </p:sp>
        <p:sp>
          <p:nvSpPr>
            <p:cNvPr id="64767" name="Line 737"/>
            <p:cNvSpPr>
              <a:spLocks noChangeShapeType="1"/>
            </p:cNvSpPr>
            <p:nvPr/>
          </p:nvSpPr>
          <p:spPr bwMode="auto">
            <a:xfrm>
              <a:off x="2225" y="2091"/>
              <a:ext cx="2" cy="1"/>
            </a:xfrm>
            <a:prstGeom prst="line">
              <a:avLst/>
            </a:prstGeom>
            <a:noFill/>
            <a:ln w="28575">
              <a:solidFill>
                <a:schemeClr val="tx1"/>
              </a:solidFill>
              <a:round/>
              <a:headEnd/>
              <a:tailEnd/>
            </a:ln>
          </p:spPr>
          <p:txBody>
            <a:bodyPr/>
            <a:lstStyle/>
            <a:p>
              <a:endParaRPr lang="en-US" sz="2133"/>
            </a:p>
          </p:txBody>
        </p:sp>
        <p:sp>
          <p:nvSpPr>
            <p:cNvPr id="64768" name="Line 738"/>
            <p:cNvSpPr>
              <a:spLocks noChangeShapeType="1"/>
            </p:cNvSpPr>
            <p:nvPr/>
          </p:nvSpPr>
          <p:spPr bwMode="auto">
            <a:xfrm>
              <a:off x="2227" y="2092"/>
              <a:ext cx="3" cy="1"/>
            </a:xfrm>
            <a:prstGeom prst="line">
              <a:avLst/>
            </a:prstGeom>
            <a:noFill/>
            <a:ln w="28575">
              <a:solidFill>
                <a:schemeClr val="tx1"/>
              </a:solidFill>
              <a:round/>
              <a:headEnd/>
              <a:tailEnd/>
            </a:ln>
          </p:spPr>
          <p:txBody>
            <a:bodyPr/>
            <a:lstStyle/>
            <a:p>
              <a:endParaRPr lang="en-US" sz="2133"/>
            </a:p>
          </p:txBody>
        </p:sp>
        <p:sp>
          <p:nvSpPr>
            <p:cNvPr id="64769" name="Line 739"/>
            <p:cNvSpPr>
              <a:spLocks noChangeShapeType="1"/>
            </p:cNvSpPr>
            <p:nvPr/>
          </p:nvSpPr>
          <p:spPr bwMode="auto">
            <a:xfrm>
              <a:off x="2230" y="2093"/>
              <a:ext cx="2" cy="1"/>
            </a:xfrm>
            <a:prstGeom prst="line">
              <a:avLst/>
            </a:prstGeom>
            <a:noFill/>
            <a:ln w="28575">
              <a:solidFill>
                <a:schemeClr val="tx1"/>
              </a:solidFill>
              <a:round/>
              <a:headEnd/>
              <a:tailEnd/>
            </a:ln>
          </p:spPr>
          <p:txBody>
            <a:bodyPr/>
            <a:lstStyle/>
            <a:p>
              <a:endParaRPr lang="en-US" sz="2133"/>
            </a:p>
          </p:txBody>
        </p:sp>
        <p:sp>
          <p:nvSpPr>
            <p:cNvPr id="64770" name="Line 740"/>
            <p:cNvSpPr>
              <a:spLocks noChangeShapeType="1"/>
            </p:cNvSpPr>
            <p:nvPr/>
          </p:nvSpPr>
          <p:spPr bwMode="auto">
            <a:xfrm>
              <a:off x="2232" y="2093"/>
              <a:ext cx="2" cy="1"/>
            </a:xfrm>
            <a:prstGeom prst="line">
              <a:avLst/>
            </a:prstGeom>
            <a:noFill/>
            <a:ln w="28575">
              <a:solidFill>
                <a:schemeClr val="tx1"/>
              </a:solidFill>
              <a:round/>
              <a:headEnd/>
              <a:tailEnd/>
            </a:ln>
          </p:spPr>
          <p:txBody>
            <a:bodyPr/>
            <a:lstStyle/>
            <a:p>
              <a:endParaRPr lang="en-US" sz="2133"/>
            </a:p>
          </p:txBody>
        </p:sp>
        <p:sp>
          <p:nvSpPr>
            <p:cNvPr id="64771" name="Line 741"/>
            <p:cNvSpPr>
              <a:spLocks noChangeShapeType="1"/>
            </p:cNvSpPr>
            <p:nvPr/>
          </p:nvSpPr>
          <p:spPr bwMode="auto">
            <a:xfrm>
              <a:off x="2234" y="2094"/>
              <a:ext cx="3" cy="1"/>
            </a:xfrm>
            <a:prstGeom prst="line">
              <a:avLst/>
            </a:prstGeom>
            <a:noFill/>
            <a:ln w="28575">
              <a:solidFill>
                <a:schemeClr val="tx1"/>
              </a:solidFill>
              <a:round/>
              <a:headEnd/>
              <a:tailEnd/>
            </a:ln>
          </p:spPr>
          <p:txBody>
            <a:bodyPr/>
            <a:lstStyle/>
            <a:p>
              <a:endParaRPr lang="en-US" sz="2133"/>
            </a:p>
          </p:txBody>
        </p:sp>
        <p:sp>
          <p:nvSpPr>
            <p:cNvPr id="64772" name="Line 742"/>
            <p:cNvSpPr>
              <a:spLocks noChangeShapeType="1"/>
            </p:cNvSpPr>
            <p:nvPr/>
          </p:nvSpPr>
          <p:spPr bwMode="auto">
            <a:xfrm>
              <a:off x="2237" y="2094"/>
              <a:ext cx="2" cy="1"/>
            </a:xfrm>
            <a:prstGeom prst="line">
              <a:avLst/>
            </a:prstGeom>
            <a:noFill/>
            <a:ln w="28575">
              <a:solidFill>
                <a:schemeClr val="tx1"/>
              </a:solidFill>
              <a:round/>
              <a:headEnd/>
              <a:tailEnd/>
            </a:ln>
          </p:spPr>
          <p:txBody>
            <a:bodyPr/>
            <a:lstStyle/>
            <a:p>
              <a:endParaRPr lang="en-US" sz="2133"/>
            </a:p>
          </p:txBody>
        </p:sp>
        <p:sp>
          <p:nvSpPr>
            <p:cNvPr id="64773" name="Line 743"/>
            <p:cNvSpPr>
              <a:spLocks noChangeShapeType="1"/>
            </p:cNvSpPr>
            <p:nvPr/>
          </p:nvSpPr>
          <p:spPr bwMode="auto">
            <a:xfrm>
              <a:off x="2239" y="2094"/>
              <a:ext cx="2" cy="1"/>
            </a:xfrm>
            <a:prstGeom prst="line">
              <a:avLst/>
            </a:prstGeom>
            <a:noFill/>
            <a:ln w="28575">
              <a:solidFill>
                <a:schemeClr val="tx1"/>
              </a:solidFill>
              <a:round/>
              <a:headEnd/>
              <a:tailEnd/>
            </a:ln>
          </p:spPr>
          <p:txBody>
            <a:bodyPr/>
            <a:lstStyle/>
            <a:p>
              <a:endParaRPr lang="en-US" sz="2133"/>
            </a:p>
          </p:txBody>
        </p:sp>
        <p:sp>
          <p:nvSpPr>
            <p:cNvPr id="64774" name="Line 744"/>
            <p:cNvSpPr>
              <a:spLocks noChangeShapeType="1"/>
            </p:cNvSpPr>
            <p:nvPr/>
          </p:nvSpPr>
          <p:spPr bwMode="auto">
            <a:xfrm flipV="1">
              <a:off x="2241" y="2094"/>
              <a:ext cx="3" cy="1"/>
            </a:xfrm>
            <a:prstGeom prst="line">
              <a:avLst/>
            </a:prstGeom>
            <a:noFill/>
            <a:ln w="28575">
              <a:solidFill>
                <a:schemeClr val="tx1"/>
              </a:solidFill>
              <a:round/>
              <a:headEnd/>
              <a:tailEnd/>
            </a:ln>
          </p:spPr>
          <p:txBody>
            <a:bodyPr/>
            <a:lstStyle/>
            <a:p>
              <a:endParaRPr lang="en-US" sz="2133"/>
            </a:p>
          </p:txBody>
        </p:sp>
        <p:sp>
          <p:nvSpPr>
            <p:cNvPr id="64775" name="Line 745"/>
            <p:cNvSpPr>
              <a:spLocks noChangeShapeType="1"/>
            </p:cNvSpPr>
            <p:nvPr/>
          </p:nvSpPr>
          <p:spPr bwMode="auto">
            <a:xfrm flipV="1">
              <a:off x="2244" y="2093"/>
              <a:ext cx="2" cy="1"/>
            </a:xfrm>
            <a:prstGeom prst="line">
              <a:avLst/>
            </a:prstGeom>
            <a:noFill/>
            <a:ln w="28575">
              <a:solidFill>
                <a:schemeClr val="tx1"/>
              </a:solidFill>
              <a:round/>
              <a:headEnd/>
              <a:tailEnd/>
            </a:ln>
          </p:spPr>
          <p:txBody>
            <a:bodyPr/>
            <a:lstStyle/>
            <a:p>
              <a:endParaRPr lang="en-US" sz="2133"/>
            </a:p>
          </p:txBody>
        </p:sp>
        <p:sp>
          <p:nvSpPr>
            <p:cNvPr id="64776" name="Line 746"/>
            <p:cNvSpPr>
              <a:spLocks noChangeShapeType="1"/>
            </p:cNvSpPr>
            <p:nvPr/>
          </p:nvSpPr>
          <p:spPr bwMode="auto">
            <a:xfrm flipV="1">
              <a:off x="2246" y="2093"/>
              <a:ext cx="2" cy="1"/>
            </a:xfrm>
            <a:prstGeom prst="line">
              <a:avLst/>
            </a:prstGeom>
            <a:noFill/>
            <a:ln w="28575">
              <a:solidFill>
                <a:schemeClr val="tx1"/>
              </a:solidFill>
              <a:round/>
              <a:headEnd/>
              <a:tailEnd/>
            </a:ln>
          </p:spPr>
          <p:txBody>
            <a:bodyPr/>
            <a:lstStyle/>
            <a:p>
              <a:endParaRPr lang="en-US" sz="2133"/>
            </a:p>
          </p:txBody>
        </p:sp>
        <p:sp>
          <p:nvSpPr>
            <p:cNvPr id="64777" name="Line 747"/>
            <p:cNvSpPr>
              <a:spLocks noChangeShapeType="1"/>
            </p:cNvSpPr>
            <p:nvPr/>
          </p:nvSpPr>
          <p:spPr bwMode="auto">
            <a:xfrm flipV="1">
              <a:off x="2248" y="2092"/>
              <a:ext cx="3" cy="1"/>
            </a:xfrm>
            <a:prstGeom prst="line">
              <a:avLst/>
            </a:prstGeom>
            <a:noFill/>
            <a:ln w="28575">
              <a:solidFill>
                <a:schemeClr val="tx1"/>
              </a:solidFill>
              <a:round/>
              <a:headEnd/>
              <a:tailEnd/>
            </a:ln>
          </p:spPr>
          <p:txBody>
            <a:bodyPr/>
            <a:lstStyle/>
            <a:p>
              <a:endParaRPr lang="en-US" sz="2133"/>
            </a:p>
          </p:txBody>
        </p:sp>
        <p:sp>
          <p:nvSpPr>
            <p:cNvPr id="64778" name="Line 748"/>
            <p:cNvSpPr>
              <a:spLocks noChangeShapeType="1"/>
            </p:cNvSpPr>
            <p:nvPr/>
          </p:nvSpPr>
          <p:spPr bwMode="auto">
            <a:xfrm flipV="1">
              <a:off x="2251" y="2091"/>
              <a:ext cx="2" cy="1"/>
            </a:xfrm>
            <a:prstGeom prst="line">
              <a:avLst/>
            </a:prstGeom>
            <a:noFill/>
            <a:ln w="28575">
              <a:solidFill>
                <a:schemeClr val="tx1"/>
              </a:solidFill>
              <a:round/>
              <a:headEnd/>
              <a:tailEnd/>
            </a:ln>
          </p:spPr>
          <p:txBody>
            <a:bodyPr/>
            <a:lstStyle/>
            <a:p>
              <a:endParaRPr lang="en-US" sz="2133"/>
            </a:p>
          </p:txBody>
        </p:sp>
        <p:sp>
          <p:nvSpPr>
            <p:cNvPr id="64779" name="Line 749"/>
            <p:cNvSpPr>
              <a:spLocks noChangeShapeType="1"/>
            </p:cNvSpPr>
            <p:nvPr/>
          </p:nvSpPr>
          <p:spPr bwMode="auto">
            <a:xfrm flipV="1">
              <a:off x="2253" y="2090"/>
              <a:ext cx="2" cy="1"/>
            </a:xfrm>
            <a:prstGeom prst="line">
              <a:avLst/>
            </a:prstGeom>
            <a:noFill/>
            <a:ln w="28575">
              <a:solidFill>
                <a:schemeClr val="tx1"/>
              </a:solidFill>
              <a:round/>
              <a:headEnd/>
              <a:tailEnd/>
            </a:ln>
          </p:spPr>
          <p:txBody>
            <a:bodyPr/>
            <a:lstStyle/>
            <a:p>
              <a:endParaRPr lang="en-US" sz="2133"/>
            </a:p>
          </p:txBody>
        </p:sp>
        <p:sp>
          <p:nvSpPr>
            <p:cNvPr id="64780" name="Line 750"/>
            <p:cNvSpPr>
              <a:spLocks noChangeShapeType="1"/>
            </p:cNvSpPr>
            <p:nvPr/>
          </p:nvSpPr>
          <p:spPr bwMode="auto">
            <a:xfrm flipV="1">
              <a:off x="2255" y="2089"/>
              <a:ext cx="2" cy="1"/>
            </a:xfrm>
            <a:prstGeom prst="line">
              <a:avLst/>
            </a:prstGeom>
            <a:noFill/>
            <a:ln w="28575">
              <a:solidFill>
                <a:schemeClr val="tx1"/>
              </a:solidFill>
              <a:round/>
              <a:headEnd/>
              <a:tailEnd/>
            </a:ln>
          </p:spPr>
          <p:txBody>
            <a:bodyPr/>
            <a:lstStyle/>
            <a:p>
              <a:endParaRPr lang="en-US" sz="2133"/>
            </a:p>
          </p:txBody>
        </p:sp>
        <p:sp>
          <p:nvSpPr>
            <p:cNvPr id="64781" name="Line 751"/>
            <p:cNvSpPr>
              <a:spLocks noChangeShapeType="1"/>
            </p:cNvSpPr>
            <p:nvPr/>
          </p:nvSpPr>
          <p:spPr bwMode="auto">
            <a:xfrm flipV="1">
              <a:off x="2257" y="2088"/>
              <a:ext cx="2" cy="1"/>
            </a:xfrm>
            <a:prstGeom prst="line">
              <a:avLst/>
            </a:prstGeom>
            <a:noFill/>
            <a:ln w="28575">
              <a:solidFill>
                <a:schemeClr val="tx1"/>
              </a:solidFill>
              <a:round/>
              <a:headEnd/>
              <a:tailEnd/>
            </a:ln>
          </p:spPr>
          <p:txBody>
            <a:bodyPr/>
            <a:lstStyle/>
            <a:p>
              <a:endParaRPr lang="en-US" sz="2133"/>
            </a:p>
          </p:txBody>
        </p:sp>
        <p:sp>
          <p:nvSpPr>
            <p:cNvPr id="64782" name="Line 752"/>
            <p:cNvSpPr>
              <a:spLocks noChangeShapeType="1"/>
            </p:cNvSpPr>
            <p:nvPr/>
          </p:nvSpPr>
          <p:spPr bwMode="auto">
            <a:xfrm flipV="1">
              <a:off x="2259" y="2086"/>
              <a:ext cx="2" cy="2"/>
            </a:xfrm>
            <a:prstGeom prst="line">
              <a:avLst/>
            </a:prstGeom>
            <a:noFill/>
            <a:ln w="28575">
              <a:solidFill>
                <a:schemeClr val="tx1"/>
              </a:solidFill>
              <a:round/>
              <a:headEnd/>
              <a:tailEnd/>
            </a:ln>
          </p:spPr>
          <p:txBody>
            <a:bodyPr/>
            <a:lstStyle/>
            <a:p>
              <a:endParaRPr lang="en-US" sz="2133"/>
            </a:p>
          </p:txBody>
        </p:sp>
        <p:sp>
          <p:nvSpPr>
            <p:cNvPr id="64783" name="Line 753"/>
            <p:cNvSpPr>
              <a:spLocks noChangeShapeType="1"/>
            </p:cNvSpPr>
            <p:nvPr/>
          </p:nvSpPr>
          <p:spPr bwMode="auto">
            <a:xfrm flipV="1">
              <a:off x="2261" y="2085"/>
              <a:ext cx="1" cy="1"/>
            </a:xfrm>
            <a:prstGeom prst="line">
              <a:avLst/>
            </a:prstGeom>
            <a:noFill/>
            <a:ln w="28575">
              <a:solidFill>
                <a:schemeClr val="tx1"/>
              </a:solidFill>
              <a:round/>
              <a:headEnd/>
              <a:tailEnd/>
            </a:ln>
          </p:spPr>
          <p:txBody>
            <a:bodyPr/>
            <a:lstStyle/>
            <a:p>
              <a:endParaRPr lang="en-US" sz="2133"/>
            </a:p>
          </p:txBody>
        </p:sp>
        <p:sp>
          <p:nvSpPr>
            <p:cNvPr id="64784" name="Line 754"/>
            <p:cNvSpPr>
              <a:spLocks noChangeShapeType="1"/>
            </p:cNvSpPr>
            <p:nvPr/>
          </p:nvSpPr>
          <p:spPr bwMode="auto">
            <a:xfrm flipV="1">
              <a:off x="2262" y="2083"/>
              <a:ext cx="2" cy="2"/>
            </a:xfrm>
            <a:prstGeom prst="line">
              <a:avLst/>
            </a:prstGeom>
            <a:noFill/>
            <a:ln w="28575">
              <a:solidFill>
                <a:schemeClr val="tx1"/>
              </a:solidFill>
              <a:round/>
              <a:headEnd/>
              <a:tailEnd/>
            </a:ln>
          </p:spPr>
          <p:txBody>
            <a:bodyPr/>
            <a:lstStyle/>
            <a:p>
              <a:endParaRPr lang="en-US" sz="2133"/>
            </a:p>
          </p:txBody>
        </p:sp>
        <p:sp>
          <p:nvSpPr>
            <p:cNvPr id="64785" name="Line 755"/>
            <p:cNvSpPr>
              <a:spLocks noChangeShapeType="1"/>
            </p:cNvSpPr>
            <p:nvPr/>
          </p:nvSpPr>
          <p:spPr bwMode="auto">
            <a:xfrm flipV="1">
              <a:off x="2264" y="2081"/>
              <a:ext cx="1" cy="2"/>
            </a:xfrm>
            <a:prstGeom prst="line">
              <a:avLst/>
            </a:prstGeom>
            <a:noFill/>
            <a:ln w="28575">
              <a:solidFill>
                <a:schemeClr val="tx1"/>
              </a:solidFill>
              <a:round/>
              <a:headEnd/>
              <a:tailEnd/>
            </a:ln>
          </p:spPr>
          <p:txBody>
            <a:bodyPr/>
            <a:lstStyle/>
            <a:p>
              <a:endParaRPr lang="en-US" sz="2133"/>
            </a:p>
          </p:txBody>
        </p:sp>
        <p:sp>
          <p:nvSpPr>
            <p:cNvPr id="64786" name="Line 756"/>
            <p:cNvSpPr>
              <a:spLocks noChangeShapeType="1"/>
            </p:cNvSpPr>
            <p:nvPr/>
          </p:nvSpPr>
          <p:spPr bwMode="auto">
            <a:xfrm flipV="1">
              <a:off x="2265" y="2079"/>
              <a:ext cx="1" cy="2"/>
            </a:xfrm>
            <a:prstGeom prst="line">
              <a:avLst/>
            </a:prstGeom>
            <a:noFill/>
            <a:ln w="28575">
              <a:solidFill>
                <a:schemeClr val="tx1"/>
              </a:solidFill>
              <a:round/>
              <a:headEnd/>
              <a:tailEnd/>
            </a:ln>
          </p:spPr>
          <p:txBody>
            <a:bodyPr/>
            <a:lstStyle/>
            <a:p>
              <a:endParaRPr lang="en-US" sz="2133"/>
            </a:p>
          </p:txBody>
        </p:sp>
        <p:sp>
          <p:nvSpPr>
            <p:cNvPr id="64787" name="Line 757"/>
            <p:cNvSpPr>
              <a:spLocks noChangeShapeType="1"/>
            </p:cNvSpPr>
            <p:nvPr/>
          </p:nvSpPr>
          <p:spPr bwMode="auto">
            <a:xfrm flipV="1">
              <a:off x="2266" y="2077"/>
              <a:ext cx="1" cy="2"/>
            </a:xfrm>
            <a:prstGeom prst="line">
              <a:avLst/>
            </a:prstGeom>
            <a:noFill/>
            <a:ln w="28575">
              <a:solidFill>
                <a:schemeClr val="tx1"/>
              </a:solidFill>
              <a:round/>
              <a:headEnd/>
              <a:tailEnd/>
            </a:ln>
          </p:spPr>
          <p:txBody>
            <a:bodyPr/>
            <a:lstStyle/>
            <a:p>
              <a:endParaRPr lang="en-US" sz="2133"/>
            </a:p>
          </p:txBody>
        </p:sp>
        <p:sp>
          <p:nvSpPr>
            <p:cNvPr id="64788" name="Line 758"/>
            <p:cNvSpPr>
              <a:spLocks noChangeShapeType="1"/>
            </p:cNvSpPr>
            <p:nvPr/>
          </p:nvSpPr>
          <p:spPr bwMode="auto">
            <a:xfrm flipV="1">
              <a:off x="2267" y="2075"/>
              <a:ext cx="1" cy="2"/>
            </a:xfrm>
            <a:prstGeom prst="line">
              <a:avLst/>
            </a:prstGeom>
            <a:noFill/>
            <a:ln w="28575">
              <a:solidFill>
                <a:schemeClr val="tx1"/>
              </a:solidFill>
              <a:round/>
              <a:headEnd/>
              <a:tailEnd/>
            </a:ln>
          </p:spPr>
          <p:txBody>
            <a:bodyPr/>
            <a:lstStyle/>
            <a:p>
              <a:endParaRPr lang="en-US" sz="2133"/>
            </a:p>
          </p:txBody>
        </p:sp>
        <p:sp>
          <p:nvSpPr>
            <p:cNvPr id="64789" name="Line 759"/>
            <p:cNvSpPr>
              <a:spLocks noChangeShapeType="1"/>
            </p:cNvSpPr>
            <p:nvPr/>
          </p:nvSpPr>
          <p:spPr bwMode="auto">
            <a:xfrm flipV="1">
              <a:off x="2268" y="2073"/>
              <a:ext cx="1" cy="2"/>
            </a:xfrm>
            <a:prstGeom prst="line">
              <a:avLst/>
            </a:prstGeom>
            <a:noFill/>
            <a:ln w="28575">
              <a:solidFill>
                <a:schemeClr val="tx1"/>
              </a:solidFill>
              <a:round/>
              <a:headEnd/>
              <a:tailEnd/>
            </a:ln>
          </p:spPr>
          <p:txBody>
            <a:bodyPr/>
            <a:lstStyle/>
            <a:p>
              <a:endParaRPr lang="en-US" sz="2133"/>
            </a:p>
          </p:txBody>
        </p:sp>
        <p:sp>
          <p:nvSpPr>
            <p:cNvPr id="64790" name="Line 760"/>
            <p:cNvSpPr>
              <a:spLocks noChangeShapeType="1"/>
            </p:cNvSpPr>
            <p:nvPr/>
          </p:nvSpPr>
          <p:spPr bwMode="auto">
            <a:xfrm flipV="1">
              <a:off x="2269" y="2071"/>
              <a:ext cx="1" cy="2"/>
            </a:xfrm>
            <a:prstGeom prst="line">
              <a:avLst/>
            </a:prstGeom>
            <a:noFill/>
            <a:ln w="28575">
              <a:solidFill>
                <a:schemeClr val="tx1"/>
              </a:solidFill>
              <a:round/>
              <a:headEnd/>
              <a:tailEnd/>
            </a:ln>
          </p:spPr>
          <p:txBody>
            <a:bodyPr/>
            <a:lstStyle/>
            <a:p>
              <a:endParaRPr lang="en-US" sz="2133"/>
            </a:p>
          </p:txBody>
        </p:sp>
        <p:sp>
          <p:nvSpPr>
            <p:cNvPr id="64791" name="Line 761"/>
            <p:cNvSpPr>
              <a:spLocks noChangeShapeType="1"/>
            </p:cNvSpPr>
            <p:nvPr/>
          </p:nvSpPr>
          <p:spPr bwMode="auto">
            <a:xfrm flipV="1">
              <a:off x="2269" y="2069"/>
              <a:ext cx="1" cy="2"/>
            </a:xfrm>
            <a:prstGeom prst="line">
              <a:avLst/>
            </a:prstGeom>
            <a:noFill/>
            <a:ln w="28575">
              <a:solidFill>
                <a:schemeClr val="tx1"/>
              </a:solidFill>
              <a:round/>
              <a:headEnd/>
              <a:tailEnd/>
            </a:ln>
          </p:spPr>
          <p:txBody>
            <a:bodyPr/>
            <a:lstStyle/>
            <a:p>
              <a:endParaRPr lang="en-US" sz="2133"/>
            </a:p>
          </p:txBody>
        </p:sp>
        <p:sp>
          <p:nvSpPr>
            <p:cNvPr id="64792" name="Line 762"/>
            <p:cNvSpPr>
              <a:spLocks noChangeShapeType="1"/>
            </p:cNvSpPr>
            <p:nvPr/>
          </p:nvSpPr>
          <p:spPr bwMode="auto">
            <a:xfrm flipV="1">
              <a:off x="2269" y="2067"/>
              <a:ext cx="1" cy="2"/>
            </a:xfrm>
            <a:prstGeom prst="line">
              <a:avLst/>
            </a:prstGeom>
            <a:noFill/>
            <a:ln w="28575">
              <a:solidFill>
                <a:schemeClr val="tx1"/>
              </a:solidFill>
              <a:round/>
              <a:headEnd/>
              <a:tailEnd/>
            </a:ln>
          </p:spPr>
          <p:txBody>
            <a:bodyPr/>
            <a:lstStyle/>
            <a:p>
              <a:endParaRPr lang="en-US" sz="2133"/>
            </a:p>
          </p:txBody>
        </p:sp>
        <p:sp>
          <p:nvSpPr>
            <p:cNvPr id="64793" name="Line 763"/>
            <p:cNvSpPr>
              <a:spLocks noChangeShapeType="1"/>
            </p:cNvSpPr>
            <p:nvPr/>
          </p:nvSpPr>
          <p:spPr bwMode="auto">
            <a:xfrm flipV="1">
              <a:off x="2269" y="2190"/>
              <a:ext cx="1" cy="2"/>
            </a:xfrm>
            <a:prstGeom prst="line">
              <a:avLst/>
            </a:prstGeom>
            <a:noFill/>
            <a:ln w="28575">
              <a:solidFill>
                <a:schemeClr val="tx1"/>
              </a:solidFill>
              <a:round/>
              <a:headEnd/>
              <a:tailEnd/>
            </a:ln>
          </p:spPr>
          <p:txBody>
            <a:bodyPr/>
            <a:lstStyle/>
            <a:p>
              <a:endParaRPr lang="en-US" sz="2133"/>
            </a:p>
          </p:txBody>
        </p:sp>
        <p:sp>
          <p:nvSpPr>
            <p:cNvPr id="64794" name="Line 764"/>
            <p:cNvSpPr>
              <a:spLocks noChangeShapeType="1"/>
            </p:cNvSpPr>
            <p:nvPr/>
          </p:nvSpPr>
          <p:spPr bwMode="auto">
            <a:xfrm flipH="1" flipV="1">
              <a:off x="2269" y="2188"/>
              <a:ext cx="1" cy="2"/>
            </a:xfrm>
            <a:prstGeom prst="line">
              <a:avLst/>
            </a:prstGeom>
            <a:noFill/>
            <a:ln w="28575">
              <a:solidFill>
                <a:schemeClr val="tx1"/>
              </a:solidFill>
              <a:round/>
              <a:headEnd/>
              <a:tailEnd/>
            </a:ln>
          </p:spPr>
          <p:txBody>
            <a:bodyPr/>
            <a:lstStyle/>
            <a:p>
              <a:endParaRPr lang="en-US" sz="2133"/>
            </a:p>
          </p:txBody>
        </p:sp>
        <p:sp>
          <p:nvSpPr>
            <p:cNvPr id="64795" name="Line 765"/>
            <p:cNvSpPr>
              <a:spLocks noChangeShapeType="1"/>
            </p:cNvSpPr>
            <p:nvPr/>
          </p:nvSpPr>
          <p:spPr bwMode="auto">
            <a:xfrm flipH="1" flipV="1">
              <a:off x="2269" y="2186"/>
              <a:ext cx="1" cy="2"/>
            </a:xfrm>
            <a:prstGeom prst="line">
              <a:avLst/>
            </a:prstGeom>
            <a:noFill/>
            <a:ln w="28575">
              <a:solidFill>
                <a:schemeClr val="tx1"/>
              </a:solidFill>
              <a:round/>
              <a:headEnd/>
              <a:tailEnd/>
            </a:ln>
          </p:spPr>
          <p:txBody>
            <a:bodyPr/>
            <a:lstStyle/>
            <a:p>
              <a:endParaRPr lang="en-US" sz="2133"/>
            </a:p>
          </p:txBody>
        </p:sp>
        <p:sp>
          <p:nvSpPr>
            <p:cNvPr id="64796" name="Line 766"/>
            <p:cNvSpPr>
              <a:spLocks noChangeShapeType="1"/>
            </p:cNvSpPr>
            <p:nvPr/>
          </p:nvSpPr>
          <p:spPr bwMode="auto">
            <a:xfrm flipH="1" flipV="1">
              <a:off x="2268" y="2184"/>
              <a:ext cx="1" cy="2"/>
            </a:xfrm>
            <a:prstGeom prst="line">
              <a:avLst/>
            </a:prstGeom>
            <a:noFill/>
            <a:ln w="28575">
              <a:solidFill>
                <a:schemeClr val="tx1"/>
              </a:solidFill>
              <a:round/>
              <a:headEnd/>
              <a:tailEnd/>
            </a:ln>
          </p:spPr>
          <p:txBody>
            <a:bodyPr/>
            <a:lstStyle/>
            <a:p>
              <a:endParaRPr lang="en-US" sz="2133"/>
            </a:p>
          </p:txBody>
        </p:sp>
        <p:sp>
          <p:nvSpPr>
            <p:cNvPr id="64797" name="Line 767"/>
            <p:cNvSpPr>
              <a:spLocks noChangeShapeType="1"/>
            </p:cNvSpPr>
            <p:nvPr/>
          </p:nvSpPr>
          <p:spPr bwMode="auto">
            <a:xfrm flipH="1" flipV="1">
              <a:off x="2267" y="2182"/>
              <a:ext cx="1" cy="2"/>
            </a:xfrm>
            <a:prstGeom prst="line">
              <a:avLst/>
            </a:prstGeom>
            <a:noFill/>
            <a:ln w="28575">
              <a:solidFill>
                <a:schemeClr val="tx1"/>
              </a:solidFill>
              <a:round/>
              <a:headEnd/>
              <a:tailEnd/>
            </a:ln>
          </p:spPr>
          <p:txBody>
            <a:bodyPr/>
            <a:lstStyle/>
            <a:p>
              <a:endParaRPr lang="en-US" sz="2133"/>
            </a:p>
          </p:txBody>
        </p:sp>
        <p:sp>
          <p:nvSpPr>
            <p:cNvPr id="64798" name="Line 768"/>
            <p:cNvSpPr>
              <a:spLocks noChangeShapeType="1"/>
            </p:cNvSpPr>
            <p:nvPr/>
          </p:nvSpPr>
          <p:spPr bwMode="auto">
            <a:xfrm flipH="1" flipV="1">
              <a:off x="2266" y="2180"/>
              <a:ext cx="1" cy="2"/>
            </a:xfrm>
            <a:prstGeom prst="line">
              <a:avLst/>
            </a:prstGeom>
            <a:noFill/>
            <a:ln w="28575">
              <a:solidFill>
                <a:schemeClr val="tx1"/>
              </a:solidFill>
              <a:round/>
              <a:headEnd/>
              <a:tailEnd/>
            </a:ln>
          </p:spPr>
          <p:txBody>
            <a:bodyPr/>
            <a:lstStyle/>
            <a:p>
              <a:endParaRPr lang="en-US" sz="2133"/>
            </a:p>
          </p:txBody>
        </p:sp>
        <p:sp>
          <p:nvSpPr>
            <p:cNvPr id="64799" name="Line 769"/>
            <p:cNvSpPr>
              <a:spLocks noChangeShapeType="1"/>
            </p:cNvSpPr>
            <p:nvPr/>
          </p:nvSpPr>
          <p:spPr bwMode="auto">
            <a:xfrm flipH="1" flipV="1">
              <a:off x="2265" y="2178"/>
              <a:ext cx="1" cy="2"/>
            </a:xfrm>
            <a:prstGeom prst="line">
              <a:avLst/>
            </a:prstGeom>
            <a:noFill/>
            <a:ln w="28575">
              <a:solidFill>
                <a:schemeClr val="tx1"/>
              </a:solidFill>
              <a:round/>
              <a:headEnd/>
              <a:tailEnd/>
            </a:ln>
          </p:spPr>
          <p:txBody>
            <a:bodyPr/>
            <a:lstStyle/>
            <a:p>
              <a:endParaRPr lang="en-US" sz="2133"/>
            </a:p>
          </p:txBody>
        </p:sp>
        <p:sp>
          <p:nvSpPr>
            <p:cNvPr id="64800" name="Line 770"/>
            <p:cNvSpPr>
              <a:spLocks noChangeShapeType="1"/>
            </p:cNvSpPr>
            <p:nvPr/>
          </p:nvSpPr>
          <p:spPr bwMode="auto">
            <a:xfrm flipH="1" flipV="1">
              <a:off x="2264" y="2177"/>
              <a:ext cx="1" cy="1"/>
            </a:xfrm>
            <a:prstGeom prst="line">
              <a:avLst/>
            </a:prstGeom>
            <a:noFill/>
            <a:ln w="28575">
              <a:solidFill>
                <a:schemeClr val="tx1"/>
              </a:solidFill>
              <a:round/>
              <a:headEnd/>
              <a:tailEnd/>
            </a:ln>
          </p:spPr>
          <p:txBody>
            <a:bodyPr/>
            <a:lstStyle/>
            <a:p>
              <a:endParaRPr lang="en-US" sz="2133"/>
            </a:p>
          </p:txBody>
        </p:sp>
        <p:sp>
          <p:nvSpPr>
            <p:cNvPr id="64801" name="Line 771"/>
            <p:cNvSpPr>
              <a:spLocks noChangeShapeType="1"/>
            </p:cNvSpPr>
            <p:nvPr/>
          </p:nvSpPr>
          <p:spPr bwMode="auto">
            <a:xfrm flipH="1" flipV="1">
              <a:off x="2262" y="2175"/>
              <a:ext cx="2" cy="2"/>
            </a:xfrm>
            <a:prstGeom prst="line">
              <a:avLst/>
            </a:prstGeom>
            <a:noFill/>
            <a:ln w="28575">
              <a:solidFill>
                <a:schemeClr val="tx1"/>
              </a:solidFill>
              <a:round/>
              <a:headEnd/>
              <a:tailEnd/>
            </a:ln>
          </p:spPr>
          <p:txBody>
            <a:bodyPr/>
            <a:lstStyle/>
            <a:p>
              <a:endParaRPr lang="en-US" sz="2133"/>
            </a:p>
          </p:txBody>
        </p:sp>
        <p:sp>
          <p:nvSpPr>
            <p:cNvPr id="64802" name="Line 772"/>
            <p:cNvSpPr>
              <a:spLocks noChangeShapeType="1"/>
            </p:cNvSpPr>
            <p:nvPr/>
          </p:nvSpPr>
          <p:spPr bwMode="auto">
            <a:xfrm flipH="1" flipV="1">
              <a:off x="2261" y="2173"/>
              <a:ext cx="1" cy="2"/>
            </a:xfrm>
            <a:prstGeom prst="line">
              <a:avLst/>
            </a:prstGeom>
            <a:noFill/>
            <a:ln w="28575">
              <a:solidFill>
                <a:schemeClr val="tx1"/>
              </a:solidFill>
              <a:round/>
              <a:headEnd/>
              <a:tailEnd/>
            </a:ln>
          </p:spPr>
          <p:txBody>
            <a:bodyPr/>
            <a:lstStyle/>
            <a:p>
              <a:endParaRPr lang="en-US" sz="2133"/>
            </a:p>
          </p:txBody>
        </p:sp>
        <p:sp>
          <p:nvSpPr>
            <p:cNvPr id="64803" name="Line 773"/>
            <p:cNvSpPr>
              <a:spLocks noChangeShapeType="1"/>
            </p:cNvSpPr>
            <p:nvPr/>
          </p:nvSpPr>
          <p:spPr bwMode="auto">
            <a:xfrm flipH="1" flipV="1">
              <a:off x="2259" y="2172"/>
              <a:ext cx="2" cy="1"/>
            </a:xfrm>
            <a:prstGeom prst="line">
              <a:avLst/>
            </a:prstGeom>
            <a:noFill/>
            <a:ln w="28575">
              <a:solidFill>
                <a:schemeClr val="tx1"/>
              </a:solidFill>
              <a:round/>
              <a:headEnd/>
              <a:tailEnd/>
            </a:ln>
          </p:spPr>
          <p:txBody>
            <a:bodyPr/>
            <a:lstStyle/>
            <a:p>
              <a:endParaRPr lang="en-US" sz="2133"/>
            </a:p>
          </p:txBody>
        </p:sp>
        <p:sp>
          <p:nvSpPr>
            <p:cNvPr id="64804" name="Line 774"/>
            <p:cNvSpPr>
              <a:spLocks noChangeShapeType="1"/>
            </p:cNvSpPr>
            <p:nvPr/>
          </p:nvSpPr>
          <p:spPr bwMode="auto">
            <a:xfrm flipH="1" flipV="1">
              <a:off x="2257" y="2170"/>
              <a:ext cx="2" cy="2"/>
            </a:xfrm>
            <a:prstGeom prst="line">
              <a:avLst/>
            </a:prstGeom>
            <a:noFill/>
            <a:ln w="28575">
              <a:solidFill>
                <a:schemeClr val="tx1"/>
              </a:solidFill>
              <a:round/>
              <a:headEnd/>
              <a:tailEnd/>
            </a:ln>
          </p:spPr>
          <p:txBody>
            <a:bodyPr/>
            <a:lstStyle/>
            <a:p>
              <a:endParaRPr lang="en-US" sz="2133"/>
            </a:p>
          </p:txBody>
        </p:sp>
        <p:sp>
          <p:nvSpPr>
            <p:cNvPr id="64805" name="Line 775"/>
            <p:cNvSpPr>
              <a:spLocks noChangeShapeType="1"/>
            </p:cNvSpPr>
            <p:nvPr/>
          </p:nvSpPr>
          <p:spPr bwMode="auto">
            <a:xfrm flipH="1" flipV="1">
              <a:off x="2255" y="2169"/>
              <a:ext cx="2" cy="1"/>
            </a:xfrm>
            <a:prstGeom prst="line">
              <a:avLst/>
            </a:prstGeom>
            <a:noFill/>
            <a:ln w="28575">
              <a:solidFill>
                <a:schemeClr val="tx1"/>
              </a:solidFill>
              <a:round/>
              <a:headEnd/>
              <a:tailEnd/>
            </a:ln>
          </p:spPr>
          <p:txBody>
            <a:bodyPr/>
            <a:lstStyle/>
            <a:p>
              <a:endParaRPr lang="en-US" sz="2133"/>
            </a:p>
          </p:txBody>
        </p:sp>
        <p:sp>
          <p:nvSpPr>
            <p:cNvPr id="64806" name="Line 776"/>
            <p:cNvSpPr>
              <a:spLocks noChangeShapeType="1"/>
            </p:cNvSpPr>
            <p:nvPr/>
          </p:nvSpPr>
          <p:spPr bwMode="auto">
            <a:xfrm flipH="1" flipV="1">
              <a:off x="2253" y="2168"/>
              <a:ext cx="2" cy="1"/>
            </a:xfrm>
            <a:prstGeom prst="line">
              <a:avLst/>
            </a:prstGeom>
            <a:noFill/>
            <a:ln w="28575">
              <a:solidFill>
                <a:schemeClr val="tx1"/>
              </a:solidFill>
              <a:round/>
              <a:headEnd/>
              <a:tailEnd/>
            </a:ln>
          </p:spPr>
          <p:txBody>
            <a:bodyPr/>
            <a:lstStyle/>
            <a:p>
              <a:endParaRPr lang="en-US" sz="2133"/>
            </a:p>
          </p:txBody>
        </p:sp>
        <p:sp>
          <p:nvSpPr>
            <p:cNvPr id="64807" name="Line 777"/>
            <p:cNvSpPr>
              <a:spLocks noChangeShapeType="1"/>
            </p:cNvSpPr>
            <p:nvPr/>
          </p:nvSpPr>
          <p:spPr bwMode="auto">
            <a:xfrm flipH="1" flipV="1">
              <a:off x="2251" y="2167"/>
              <a:ext cx="2" cy="1"/>
            </a:xfrm>
            <a:prstGeom prst="line">
              <a:avLst/>
            </a:prstGeom>
            <a:noFill/>
            <a:ln w="28575">
              <a:solidFill>
                <a:schemeClr val="tx1"/>
              </a:solidFill>
              <a:round/>
              <a:headEnd/>
              <a:tailEnd/>
            </a:ln>
          </p:spPr>
          <p:txBody>
            <a:bodyPr/>
            <a:lstStyle/>
            <a:p>
              <a:endParaRPr lang="en-US" sz="2133"/>
            </a:p>
          </p:txBody>
        </p:sp>
        <p:sp>
          <p:nvSpPr>
            <p:cNvPr id="64808" name="Line 778"/>
            <p:cNvSpPr>
              <a:spLocks noChangeShapeType="1"/>
            </p:cNvSpPr>
            <p:nvPr/>
          </p:nvSpPr>
          <p:spPr bwMode="auto">
            <a:xfrm flipH="1" flipV="1">
              <a:off x="2248" y="2167"/>
              <a:ext cx="3" cy="1"/>
            </a:xfrm>
            <a:prstGeom prst="line">
              <a:avLst/>
            </a:prstGeom>
            <a:noFill/>
            <a:ln w="28575">
              <a:solidFill>
                <a:schemeClr val="tx1"/>
              </a:solidFill>
              <a:round/>
              <a:headEnd/>
              <a:tailEnd/>
            </a:ln>
          </p:spPr>
          <p:txBody>
            <a:bodyPr/>
            <a:lstStyle/>
            <a:p>
              <a:endParaRPr lang="en-US" sz="2133"/>
            </a:p>
          </p:txBody>
        </p:sp>
        <p:sp>
          <p:nvSpPr>
            <p:cNvPr id="64809" name="Line 779"/>
            <p:cNvSpPr>
              <a:spLocks noChangeShapeType="1"/>
            </p:cNvSpPr>
            <p:nvPr/>
          </p:nvSpPr>
          <p:spPr bwMode="auto">
            <a:xfrm flipH="1" flipV="1">
              <a:off x="2246" y="2166"/>
              <a:ext cx="2" cy="1"/>
            </a:xfrm>
            <a:prstGeom prst="line">
              <a:avLst/>
            </a:prstGeom>
            <a:noFill/>
            <a:ln w="28575">
              <a:solidFill>
                <a:schemeClr val="tx1"/>
              </a:solidFill>
              <a:round/>
              <a:headEnd/>
              <a:tailEnd/>
            </a:ln>
          </p:spPr>
          <p:txBody>
            <a:bodyPr/>
            <a:lstStyle/>
            <a:p>
              <a:endParaRPr lang="en-US" sz="2133"/>
            </a:p>
          </p:txBody>
        </p:sp>
        <p:sp>
          <p:nvSpPr>
            <p:cNvPr id="64810" name="Line 780"/>
            <p:cNvSpPr>
              <a:spLocks noChangeShapeType="1"/>
            </p:cNvSpPr>
            <p:nvPr/>
          </p:nvSpPr>
          <p:spPr bwMode="auto">
            <a:xfrm flipH="1" flipV="1">
              <a:off x="2244" y="2166"/>
              <a:ext cx="2" cy="1"/>
            </a:xfrm>
            <a:prstGeom prst="line">
              <a:avLst/>
            </a:prstGeom>
            <a:noFill/>
            <a:ln w="28575">
              <a:solidFill>
                <a:schemeClr val="tx1"/>
              </a:solidFill>
              <a:round/>
              <a:headEnd/>
              <a:tailEnd/>
            </a:ln>
          </p:spPr>
          <p:txBody>
            <a:bodyPr/>
            <a:lstStyle/>
            <a:p>
              <a:endParaRPr lang="en-US" sz="2133"/>
            </a:p>
          </p:txBody>
        </p:sp>
        <p:sp>
          <p:nvSpPr>
            <p:cNvPr id="64811" name="Line 781"/>
            <p:cNvSpPr>
              <a:spLocks noChangeShapeType="1"/>
            </p:cNvSpPr>
            <p:nvPr/>
          </p:nvSpPr>
          <p:spPr bwMode="auto">
            <a:xfrm flipH="1" flipV="1">
              <a:off x="2241" y="2165"/>
              <a:ext cx="3" cy="1"/>
            </a:xfrm>
            <a:prstGeom prst="line">
              <a:avLst/>
            </a:prstGeom>
            <a:noFill/>
            <a:ln w="28575">
              <a:solidFill>
                <a:schemeClr val="tx1"/>
              </a:solidFill>
              <a:round/>
              <a:headEnd/>
              <a:tailEnd/>
            </a:ln>
          </p:spPr>
          <p:txBody>
            <a:bodyPr/>
            <a:lstStyle/>
            <a:p>
              <a:endParaRPr lang="en-US" sz="2133"/>
            </a:p>
          </p:txBody>
        </p:sp>
        <p:sp>
          <p:nvSpPr>
            <p:cNvPr id="64812" name="Line 782"/>
            <p:cNvSpPr>
              <a:spLocks noChangeShapeType="1"/>
            </p:cNvSpPr>
            <p:nvPr/>
          </p:nvSpPr>
          <p:spPr bwMode="auto">
            <a:xfrm flipH="1" flipV="1">
              <a:off x="2239" y="2165"/>
              <a:ext cx="2" cy="1"/>
            </a:xfrm>
            <a:prstGeom prst="line">
              <a:avLst/>
            </a:prstGeom>
            <a:noFill/>
            <a:ln w="28575">
              <a:solidFill>
                <a:schemeClr val="tx1"/>
              </a:solidFill>
              <a:round/>
              <a:headEnd/>
              <a:tailEnd/>
            </a:ln>
          </p:spPr>
          <p:txBody>
            <a:bodyPr/>
            <a:lstStyle/>
            <a:p>
              <a:endParaRPr lang="en-US" sz="2133"/>
            </a:p>
          </p:txBody>
        </p:sp>
        <p:sp>
          <p:nvSpPr>
            <p:cNvPr id="64813" name="Line 783"/>
            <p:cNvSpPr>
              <a:spLocks noChangeShapeType="1"/>
            </p:cNvSpPr>
            <p:nvPr/>
          </p:nvSpPr>
          <p:spPr bwMode="auto">
            <a:xfrm flipH="1">
              <a:off x="2237" y="2165"/>
              <a:ext cx="2" cy="1"/>
            </a:xfrm>
            <a:prstGeom prst="line">
              <a:avLst/>
            </a:prstGeom>
            <a:noFill/>
            <a:ln w="28575">
              <a:solidFill>
                <a:schemeClr val="tx1"/>
              </a:solidFill>
              <a:round/>
              <a:headEnd/>
              <a:tailEnd/>
            </a:ln>
          </p:spPr>
          <p:txBody>
            <a:bodyPr/>
            <a:lstStyle/>
            <a:p>
              <a:endParaRPr lang="en-US" sz="2133"/>
            </a:p>
          </p:txBody>
        </p:sp>
        <p:sp>
          <p:nvSpPr>
            <p:cNvPr id="64814" name="Line 784"/>
            <p:cNvSpPr>
              <a:spLocks noChangeShapeType="1"/>
            </p:cNvSpPr>
            <p:nvPr/>
          </p:nvSpPr>
          <p:spPr bwMode="auto">
            <a:xfrm flipH="1">
              <a:off x="2234" y="2165"/>
              <a:ext cx="3" cy="1"/>
            </a:xfrm>
            <a:prstGeom prst="line">
              <a:avLst/>
            </a:prstGeom>
            <a:noFill/>
            <a:ln w="28575">
              <a:solidFill>
                <a:schemeClr val="tx1"/>
              </a:solidFill>
              <a:round/>
              <a:headEnd/>
              <a:tailEnd/>
            </a:ln>
          </p:spPr>
          <p:txBody>
            <a:bodyPr/>
            <a:lstStyle/>
            <a:p>
              <a:endParaRPr lang="en-US" sz="2133"/>
            </a:p>
          </p:txBody>
        </p:sp>
        <p:sp>
          <p:nvSpPr>
            <p:cNvPr id="64815" name="Line 785"/>
            <p:cNvSpPr>
              <a:spLocks noChangeShapeType="1"/>
            </p:cNvSpPr>
            <p:nvPr/>
          </p:nvSpPr>
          <p:spPr bwMode="auto">
            <a:xfrm flipH="1">
              <a:off x="2232" y="2166"/>
              <a:ext cx="2" cy="1"/>
            </a:xfrm>
            <a:prstGeom prst="line">
              <a:avLst/>
            </a:prstGeom>
            <a:noFill/>
            <a:ln w="28575">
              <a:solidFill>
                <a:schemeClr val="tx1"/>
              </a:solidFill>
              <a:round/>
              <a:headEnd/>
              <a:tailEnd/>
            </a:ln>
          </p:spPr>
          <p:txBody>
            <a:bodyPr/>
            <a:lstStyle/>
            <a:p>
              <a:endParaRPr lang="en-US" sz="2133"/>
            </a:p>
          </p:txBody>
        </p:sp>
        <p:sp>
          <p:nvSpPr>
            <p:cNvPr id="64816" name="Line 786"/>
            <p:cNvSpPr>
              <a:spLocks noChangeShapeType="1"/>
            </p:cNvSpPr>
            <p:nvPr/>
          </p:nvSpPr>
          <p:spPr bwMode="auto">
            <a:xfrm flipH="1">
              <a:off x="2230" y="2166"/>
              <a:ext cx="2" cy="1"/>
            </a:xfrm>
            <a:prstGeom prst="line">
              <a:avLst/>
            </a:prstGeom>
            <a:noFill/>
            <a:ln w="28575">
              <a:solidFill>
                <a:schemeClr val="tx1"/>
              </a:solidFill>
              <a:round/>
              <a:headEnd/>
              <a:tailEnd/>
            </a:ln>
          </p:spPr>
          <p:txBody>
            <a:bodyPr/>
            <a:lstStyle/>
            <a:p>
              <a:endParaRPr lang="en-US" sz="2133"/>
            </a:p>
          </p:txBody>
        </p:sp>
        <p:sp>
          <p:nvSpPr>
            <p:cNvPr id="64817" name="Line 787"/>
            <p:cNvSpPr>
              <a:spLocks noChangeShapeType="1"/>
            </p:cNvSpPr>
            <p:nvPr/>
          </p:nvSpPr>
          <p:spPr bwMode="auto">
            <a:xfrm flipH="1">
              <a:off x="2227" y="2167"/>
              <a:ext cx="3" cy="1"/>
            </a:xfrm>
            <a:prstGeom prst="line">
              <a:avLst/>
            </a:prstGeom>
            <a:noFill/>
            <a:ln w="28575">
              <a:solidFill>
                <a:schemeClr val="tx1"/>
              </a:solidFill>
              <a:round/>
              <a:headEnd/>
              <a:tailEnd/>
            </a:ln>
          </p:spPr>
          <p:txBody>
            <a:bodyPr/>
            <a:lstStyle/>
            <a:p>
              <a:endParaRPr lang="en-US" sz="2133"/>
            </a:p>
          </p:txBody>
        </p:sp>
        <p:sp>
          <p:nvSpPr>
            <p:cNvPr id="64818" name="Line 788"/>
            <p:cNvSpPr>
              <a:spLocks noChangeShapeType="1"/>
            </p:cNvSpPr>
            <p:nvPr/>
          </p:nvSpPr>
          <p:spPr bwMode="auto">
            <a:xfrm flipH="1">
              <a:off x="2225" y="2167"/>
              <a:ext cx="2" cy="1"/>
            </a:xfrm>
            <a:prstGeom prst="line">
              <a:avLst/>
            </a:prstGeom>
            <a:noFill/>
            <a:ln w="28575">
              <a:solidFill>
                <a:schemeClr val="tx1"/>
              </a:solidFill>
              <a:round/>
              <a:headEnd/>
              <a:tailEnd/>
            </a:ln>
          </p:spPr>
          <p:txBody>
            <a:bodyPr/>
            <a:lstStyle/>
            <a:p>
              <a:endParaRPr lang="en-US" sz="2133"/>
            </a:p>
          </p:txBody>
        </p:sp>
        <p:sp>
          <p:nvSpPr>
            <p:cNvPr id="64819" name="Line 790"/>
            <p:cNvSpPr>
              <a:spLocks noChangeShapeType="1"/>
            </p:cNvSpPr>
            <p:nvPr/>
          </p:nvSpPr>
          <p:spPr bwMode="auto">
            <a:xfrm flipH="1">
              <a:off x="2223" y="2168"/>
              <a:ext cx="2" cy="1"/>
            </a:xfrm>
            <a:prstGeom prst="line">
              <a:avLst/>
            </a:prstGeom>
            <a:noFill/>
            <a:ln w="28575">
              <a:solidFill>
                <a:schemeClr val="tx1"/>
              </a:solidFill>
              <a:round/>
              <a:headEnd/>
              <a:tailEnd/>
            </a:ln>
          </p:spPr>
          <p:txBody>
            <a:bodyPr/>
            <a:lstStyle/>
            <a:p>
              <a:endParaRPr lang="en-US" sz="2133"/>
            </a:p>
          </p:txBody>
        </p:sp>
        <p:sp>
          <p:nvSpPr>
            <p:cNvPr id="64820" name="Line 791"/>
            <p:cNvSpPr>
              <a:spLocks noChangeShapeType="1"/>
            </p:cNvSpPr>
            <p:nvPr/>
          </p:nvSpPr>
          <p:spPr bwMode="auto">
            <a:xfrm flipH="1">
              <a:off x="2221" y="2169"/>
              <a:ext cx="2" cy="1"/>
            </a:xfrm>
            <a:prstGeom prst="line">
              <a:avLst/>
            </a:prstGeom>
            <a:noFill/>
            <a:ln w="28575">
              <a:solidFill>
                <a:schemeClr val="tx1"/>
              </a:solidFill>
              <a:round/>
              <a:headEnd/>
              <a:tailEnd/>
            </a:ln>
          </p:spPr>
          <p:txBody>
            <a:bodyPr/>
            <a:lstStyle/>
            <a:p>
              <a:endParaRPr lang="en-US" sz="2133"/>
            </a:p>
          </p:txBody>
        </p:sp>
        <p:sp>
          <p:nvSpPr>
            <p:cNvPr id="64821" name="Line 792"/>
            <p:cNvSpPr>
              <a:spLocks noChangeShapeType="1"/>
            </p:cNvSpPr>
            <p:nvPr/>
          </p:nvSpPr>
          <p:spPr bwMode="auto">
            <a:xfrm flipH="1">
              <a:off x="2219" y="2170"/>
              <a:ext cx="2" cy="2"/>
            </a:xfrm>
            <a:prstGeom prst="line">
              <a:avLst/>
            </a:prstGeom>
            <a:noFill/>
            <a:ln w="28575">
              <a:solidFill>
                <a:schemeClr val="tx1"/>
              </a:solidFill>
              <a:round/>
              <a:headEnd/>
              <a:tailEnd/>
            </a:ln>
          </p:spPr>
          <p:txBody>
            <a:bodyPr/>
            <a:lstStyle/>
            <a:p>
              <a:endParaRPr lang="en-US" sz="2133"/>
            </a:p>
          </p:txBody>
        </p:sp>
        <p:sp>
          <p:nvSpPr>
            <p:cNvPr id="64822" name="Line 793"/>
            <p:cNvSpPr>
              <a:spLocks noChangeShapeType="1"/>
            </p:cNvSpPr>
            <p:nvPr/>
          </p:nvSpPr>
          <p:spPr bwMode="auto">
            <a:xfrm flipH="1">
              <a:off x="2217" y="2172"/>
              <a:ext cx="2" cy="1"/>
            </a:xfrm>
            <a:prstGeom prst="line">
              <a:avLst/>
            </a:prstGeom>
            <a:noFill/>
            <a:ln w="28575">
              <a:solidFill>
                <a:schemeClr val="tx1"/>
              </a:solidFill>
              <a:round/>
              <a:headEnd/>
              <a:tailEnd/>
            </a:ln>
          </p:spPr>
          <p:txBody>
            <a:bodyPr/>
            <a:lstStyle/>
            <a:p>
              <a:endParaRPr lang="en-US" sz="2133"/>
            </a:p>
          </p:txBody>
        </p:sp>
        <p:sp>
          <p:nvSpPr>
            <p:cNvPr id="64823" name="Line 794"/>
            <p:cNvSpPr>
              <a:spLocks noChangeShapeType="1"/>
            </p:cNvSpPr>
            <p:nvPr/>
          </p:nvSpPr>
          <p:spPr bwMode="auto">
            <a:xfrm flipH="1">
              <a:off x="2216" y="2173"/>
              <a:ext cx="1" cy="2"/>
            </a:xfrm>
            <a:prstGeom prst="line">
              <a:avLst/>
            </a:prstGeom>
            <a:noFill/>
            <a:ln w="28575">
              <a:solidFill>
                <a:schemeClr val="tx1"/>
              </a:solidFill>
              <a:round/>
              <a:headEnd/>
              <a:tailEnd/>
            </a:ln>
          </p:spPr>
          <p:txBody>
            <a:bodyPr/>
            <a:lstStyle/>
            <a:p>
              <a:endParaRPr lang="en-US" sz="2133"/>
            </a:p>
          </p:txBody>
        </p:sp>
        <p:sp>
          <p:nvSpPr>
            <p:cNvPr id="64824" name="Line 795"/>
            <p:cNvSpPr>
              <a:spLocks noChangeShapeType="1"/>
            </p:cNvSpPr>
            <p:nvPr/>
          </p:nvSpPr>
          <p:spPr bwMode="auto">
            <a:xfrm flipH="1">
              <a:off x="2214" y="2175"/>
              <a:ext cx="2" cy="2"/>
            </a:xfrm>
            <a:prstGeom prst="line">
              <a:avLst/>
            </a:prstGeom>
            <a:noFill/>
            <a:ln w="28575">
              <a:solidFill>
                <a:schemeClr val="tx1"/>
              </a:solidFill>
              <a:round/>
              <a:headEnd/>
              <a:tailEnd/>
            </a:ln>
          </p:spPr>
          <p:txBody>
            <a:bodyPr/>
            <a:lstStyle/>
            <a:p>
              <a:endParaRPr lang="en-US" sz="2133"/>
            </a:p>
          </p:txBody>
        </p:sp>
        <p:sp>
          <p:nvSpPr>
            <p:cNvPr id="64825" name="Line 796"/>
            <p:cNvSpPr>
              <a:spLocks noChangeShapeType="1"/>
            </p:cNvSpPr>
            <p:nvPr/>
          </p:nvSpPr>
          <p:spPr bwMode="auto">
            <a:xfrm flipH="1">
              <a:off x="2213" y="2177"/>
              <a:ext cx="1" cy="1"/>
            </a:xfrm>
            <a:prstGeom prst="line">
              <a:avLst/>
            </a:prstGeom>
            <a:noFill/>
            <a:ln w="28575">
              <a:solidFill>
                <a:schemeClr val="tx1"/>
              </a:solidFill>
              <a:round/>
              <a:headEnd/>
              <a:tailEnd/>
            </a:ln>
          </p:spPr>
          <p:txBody>
            <a:bodyPr/>
            <a:lstStyle/>
            <a:p>
              <a:endParaRPr lang="en-US" sz="2133"/>
            </a:p>
          </p:txBody>
        </p:sp>
        <p:sp>
          <p:nvSpPr>
            <p:cNvPr id="64826" name="Line 797"/>
            <p:cNvSpPr>
              <a:spLocks noChangeShapeType="1"/>
            </p:cNvSpPr>
            <p:nvPr/>
          </p:nvSpPr>
          <p:spPr bwMode="auto">
            <a:xfrm flipH="1">
              <a:off x="2212" y="2178"/>
              <a:ext cx="1" cy="2"/>
            </a:xfrm>
            <a:prstGeom prst="line">
              <a:avLst/>
            </a:prstGeom>
            <a:noFill/>
            <a:ln w="28575">
              <a:solidFill>
                <a:schemeClr val="tx1"/>
              </a:solidFill>
              <a:round/>
              <a:headEnd/>
              <a:tailEnd/>
            </a:ln>
          </p:spPr>
          <p:txBody>
            <a:bodyPr/>
            <a:lstStyle/>
            <a:p>
              <a:endParaRPr lang="en-US" sz="2133"/>
            </a:p>
          </p:txBody>
        </p:sp>
        <p:sp>
          <p:nvSpPr>
            <p:cNvPr id="64827" name="Line 798"/>
            <p:cNvSpPr>
              <a:spLocks noChangeShapeType="1"/>
            </p:cNvSpPr>
            <p:nvPr/>
          </p:nvSpPr>
          <p:spPr bwMode="auto">
            <a:xfrm flipH="1">
              <a:off x="2211" y="2180"/>
              <a:ext cx="1" cy="2"/>
            </a:xfrm>
            <a:prstGeom prst="line">
              <a:avLst/>
            </a:prstGeom>
            <a:noFill/>
            <a:ln w="28575">
              <a:solidFill>
                <a:schemeClr val="tx1"/>
              </a:solidFill>
              <a:round/>
              <a:headEnd/>
              <a:tailEnd/>
            </a:ln>
          </p:spPr>
          <p:txBody>
            <a:bodyPr/>
            <a:lstStyle/>
            <a:p>
              <a:endParaRPr lang="en-US" sz="2133"/>
            </a:p>
          </p:txBody>
        </p:sp>
        <p:sp>
          <p:nvSpPr>
            <p:cNvPr id="64828" name="Line 799"/>
            <p:cNvSpPr>
              <a:spLocks noChangeShapeType="1"/>
            </p:cNvSpPr>
            <p:nvPr/>
          </p:nvSpPr>
          <p:spPr bwMode="auto">
            <a:xfrm flipH="1">
              <a:off x="2210" y="2182"/>
              <a:ext cx="1" cy="2"/>
            </a:xfrm>
            <a:prstGeom prst="line">
              <a:avLst/>
            </a:prstGeom>
            <a:noFill/>
            <a:ln w="28575">
              <a:solidFill>
                <a:schemeClr val="tx1"/>
              </a:solidFill>
              <a:round/>
              <a:headEnd/>
              <a:tailEnd/>
            </a:ln>
          </p:spPr>
          <p:txBody>
            <a:bodyPr/>
            <a:lstStyle/>
            <a:p>
              <a:endParaRPr lang="en-US" sz="2133"/>
            </a:p>
          </p:txBody>
        </p:sp>
        <p:sp>
          <p:nvSpPr>
            <p:cNvPr id="64829" name="Line 800"/>
            <p:cNvSpPr>
              <a:spLocks noChangeShapeType="1"/>
            </p:cNvSpPr>
            <p:nvPr/>
          </p:nvSpPr>
          <p:spPr bwMode="auto">
            <a:xfrm flipH="1">
              <a:off x="2209" y="2184"/>
              <a:ext cx="1" cy="2"/>
            </a:xfrm>
            <a:prstGeom prst="line">
              <a:avLst/>
            </a:prstGeom>
            <a:noFill/>
            <a:ln w="28575">
              <a:solidFill>
                <a:schemeClr val="tx1"/>
              </a:solidFill>
              <a:round/>
              <a:headEnd/>
              <a:tailEnd/>
            </a:ln>
          </p:spPr>
          <p:txBody>
            <a:bodyPr/>
            <a:lstStyle/>
            <a:p>
              <a:endParaRPr lang="en-US" sz="2133"/>
            </a:p>
          </p:txBody>
        </p:sp>
        <p:sp>
          <p:nvSpPr>
            <p:cNvPr id="64830" name="Line 801"/>
            <p:cNvSpPr>
              <a:spLocks noChangeShapeType="1"/>
            </p:cNvSpPr>
            <p:nvPr/>
          </p:nvSpPr>
          <p:spPr bwMode="auto">
            <a:xfrm flipH="1">
              <a:off x="2209" y="2186"/>
              <a:ext cx="1" cy="2"/>
            </a:xfrm>
            <a:prstGeom prst="line">
              <a:avLst/>
            </a:prstGeom>
            <a:noFill/>
            <a:ln w="28575">
              <a:solidFill>
                <a:schemeClr val="tx1"/>
              </a:solidFill>
              <a:round/>
              <a:headEnd/>
              <a:tailEnd/>
            </a:ln>
          </p:spPr>
          <p:txBody>
            <a:bodyPr/>
            <a:lstStyle/>
            <a:p>
              <a:endParaRPr lang="en-US" sz="2133"/>
            </a:p>
          </p:txBody>
        </p:sp>
        <p:sp>
          <p:nvSpPr>
            <p:cNvPr id="64831" name="Line 802"/>
            <p:cNvSpPr>
              <a:spLocks noChangeShapeType="1"/>
            </p:cNvSpPr>
            <p:nvPr/>
          </p:nvSpPr>
          <p:spPr bwMode="auto">
            <a:xfrm flipH="1">
              <a:off x="2208" y="2188"/>
              <a:ext cx="1" cy="2"/>
            </a:xfrm>
            <a:prstGeom prst="line">
              <a:avLst/>
            </a:prstGeom>
            <a:noFill/>
            <a:ln w="28575">
              <a:solidFill>
                <a:schemeClr val="tx1"/>
              </a:solidFill>
              <a:round/>
              <a:headEnd/>
              <a:tailEnd/>
            </a:ln>
          </p:spPr>
          <p:txBody>
            <a:bodyPr/>
            <a:lstStyle/>
            <a:p>
              <a:endParaRPr lang="en-US" sz="2133"/>
            </a:p>
          </p:txBody>
        </p:sp>
        <p:sp>
          <p:nvSpPr>
            <p:cNvPr id="64832" name="Line 803"/>
            <p:cNvSpPr>
              <a:spLocks noChangeShapeType="1"/>
            </p:cNvSpPr>
            <p:nvPr/>
          </p:nvSpPr>
          <p:spPr bwMode="auto">
            <a:xfrm>
              <a:off x="2208" y="2190"/>
              <a:ext cx="1" cy="2"/>
            </a:xfrm>
            <a:prstGeom prst="line">
              <a:avLst/>
            </a:prstGeom>
            <a:noFill/>
            <a:ln w="28575">
              <a:solidFill>
                <a:schemeClr val="tx1"/>
              </a:solidFill>
              <a:round/>
              <a:headEnd/>
              <a:tailEnd/>
            </a:ln>
          </p:spPr>
          <p:txBody>
            <a:bodyPr/>
            <a:lstStyle/>
            <a:p>
              <a:endParaRPr lang="en-US" sz="2133"/>
            </a:p>
          </p:txBody>
        </p:sp>
        <p:sp>
          <p:nvSpPr>
            <p:cNvPr id="64833" name="Line 804"/>
            <p:cNvSpPr>
              <a:spLocks noChangeShapeType="1"/>
            </p:cNvSpPr>
            <p:nvPr/>
          </p:nvSpPr>
          <p:spPr bwMode="auto">
            <a:xfrm>
              <a:off x="2208" y="2192"/>
              <a:ext cx="1" cy="3"/>
            </a:xfrm>
            <a:prstGeom prst="line">
              <a:avLst/>
            </a:prstGeom>
            <a:noFill/>
            <a:ln w="28575">
              <a:solidFill>
                <a:schemeClr val="tx1"/>
              </a:solidFill>
              <a:round/>
              <a:headEnd/>
              <a:tailEnd/>
            </a:ln>
          </p:spPr>
          <p:txBody>
            <a:bodyPr/>
            <a:lstStyle/>
            <a:p>
              <a:endParaRPr lang="en-US" sz="2133"/>
            </a:p>
          </p:txBody>
        </p:sp>
        <p:sp>
          <p:nvSpPr>
            <p:cNvPr id="64834" name="Line 805"/>
            <p:cNvSpPr>
              <a:spLocks noChangeShapeType="1"/>
            </p:cNvSpPr>
            <p:nvPr/>
          </p:nvSpPr>
          <p:spPr bwMode="auto">
            <a:xfrm>
              <a:off x="2208" y="2195"/>
              <a:ext cx="1" cy="2"/>
            </a:xfrm>
            <a:prstGeom prst="line">
              <a:avLst/>
            </a:prstGeom>
            <a:noFill/>
            <a:ln w="28575">
              <a:solidFill>
                <a:schemeClr val="tx1"/>
              </a:solidFill>
              <a:round/>
              <a:headEnd/>
              <a:tailEnd/>
            </a:ln>
          </p:spPr>
          <p:txBody>
            <a:bodyPr/>
            <a:lstStyle/>
            <a:p>
              <a:endParaRPr lang="en-US" sz="2133"/>
            </a:p>
          </p:txBody>
        </p:sp>
        <p:sp>
          <p:nvSpPr>
            <p:cNvPr id="64835" name="Line 806"/>
            <p:cNvSpPr>
              <a:spLocks noChangeShapeType="1"/>
            </p:cNvSpPr>
            <p:nvPr/>
          </p:nvSpPr>
          <p:spPr bwMode="auto">
            <a:xfrm>
              <a:off x="2209" y="2197"/>
              <a:ext cx="1" cy="2"/>
            </a:xfrm>
            <a:prstGeom prst="line">
              <a:avLst/>
            </a:prstGeom>
            <a:noFill/>
            <a:ln w="28575">
              <a:solidFill>
                <a:schemeClr val="tx1"/>
              </a:solidFill>
              <a:round/>
              <a:headEnd/>
              <a:tailEnd/>
            </a:ln>
          </p:spPr>
          <p:txBody>
            <a:bodyPr/>
            <a:lstStyle/>
            <a:p>
              <a:endParaRPr lang="en-US" sz="2133"/>
            </a:p>
          </p:txBody>
        </p:sp>
        <p:sp>
          <p:nvSpPr>
            <p:cNvPr id="64836" name="Line 807"/>
            <p:cNvSpPr>
              <a:spLocks noChangeShapeType="1"/>
            </p:cNvSpPr>
            <p:nvPr/>
          </p:nvSpPr>
          <p:spPr bwMode="auto">
            <a:xfrm>
              <a:off x="2209" y="2199"/>
              <a:ext cx="1" cy="2"/>
            </a:xfrm>
            <a:prstGeom prst="line">
              <a:avLst/>
            </a:prstGeom>
            <a:noFill/>
            <a:ln w="28575">
              <a:solidFill>
                <a:schemeClr val="tx1"/>
              </a:solidFill>
              <a:round/>
              <a:headEnd/>
              <a:tailEnd/>
            </a:ln>
          </p:spPr>
          <p:txBody>
            <a:bodyPr/>
            <a:lstStyle/>
            <a:p>
              <a:endParaRPr lang="en-US" sz="2133"/>
            </a:p>
          </p:txBody>
        </p:sp>
        <p:sp>
          <p:nvSpPr>
            <p:cNvPr id="64837" name="Line 808"/>
            <p:cNvSpPr>
              <a:spLocks noChangeShapeType="1"/>
            </p:cNvSpPr>
            <p:nvPr/>
          </p:nvSpPr>
          <p:spPr bwMode="auto">
            <a:xfrm>
              <a:off x="2210" y="2201"/>
              <a:ext cx="1" cy="2"/>
            </a:xfrm>
            <a:prstGeom prst="line">
              <a:avLst/>
            </a:prstGeom>
            <a:noFill/>
            <a:ln w="28575">
              <a:solidFill>
                <a:schemeClr val="tx1"/>
              </a:solidFill>
              <a:round/>
              <a:headEnd/>
              <a:tailEnd/>
            </a:ln>
          </p:spPr>
          <p:txBody>
            <a:bodyPr/>
            <a:lstStyle/>
            <a:p>
              <a:endParaRPr lang="en-US" sz="2133"/>
            </a:p>
          </p:txBody>
        </p:sp>
        <p:sp>
          <p:nvSpPr>
            <p:cNvPr id="64838" name="Line 809"/>
            <p:cNvSpPr>
              <a:spLocks noChangeShapeType="1"/>
            </p:cNvSpPr>
            <p:nvPr/>
          </p:nvSpPr>
          <p:spPr bwMode="auto">
            <a:xfrm>
              <a:off x="2211" y="2203"/>
              <a:ext cx="1" cy="2"/>
            </a:xfrm>
            <a:prstGeom prst="line">
              <a:avLst/>
            </a:prstGeom>
            <a:noFill/>
            <a:ln w="28575">
              <a:solidFill>
                <a:schemeClr val="tx1"/>
              </a:solidFill>
              <a:round/>
              <a:headEnd/>
              <a:tailEnd/>
            </a:ln>
          </p:spPr>
          <p:txBody>
            <a:bodyPr/>
            <a:lstStyle/>
            <a:p>
              <a:endParaRPr lang="en-US" sz="2133"/>
            </a:p>
          </p:txBody>
        </p:sp>
        <p:sp>
          <p:nvSpPr>
            <p:cNvPr id="64839" name="Line 810"/>
            <p:cNvSpPr>
              <a:spLocks noChangeShapeType="1"/>
            </p:cNvSpPr>
            <p:nvPr/>
          </p:nvSpPr>
          <p:spPr bwMode="auto">
            <a:xfrm>
              <a:off x="2212" y="2205"/>
              <a:ext cx="1" cy="2"/>
            </a:xfrm>
            <a:prstGeom prst="line">
              <a:avLst/>
            </a:prstGeom>
            <a:noFill/>
            <a:ln w="28575">
              <a:solidFill>
                <a:schemeClr val="tx1"/>
              </a:solidFill>
              <a:round/>
              <a:headEnd/>
              <a:tailEnd/>
            </a:ln>
          </p:spPr>
          <p:txBody>
            <a:bodyPr/>
            <a:lstStyle/>
            <a:p>
              <a:endParaRPr lang="en-US" sz="2133"/>
            </a:p>
          </p:txBody>
        </p:sp>
        <p:sp>
          <p:nvSpPr>
            <p:cNvPr id="64840" name="Line 811"/>
            <p:cNvSpPr>
              <a:spLocks noChangeShapeType="1"/>
            </p:cNvSpPr>
            <p:nvPr/>
          </p:nvSpPr>
          <p:spPr bwMode="auto">
            <a:xfrm>
              <a:off x="2213" y="2207"/>
              <a:ext cx="1" cy="1"/>
            </a:xfrm>
            <a:prstGeom prst="line">
              <a:avLst/>
            </a:prstGeom>
            <a:noFill/>
            <a:ln w="28575">
              <a:solidFill>
                <a:schemeClr val="tx1"/>
              </a:solidFill>
              <a:round/>
              <a:headEnd/>
              <a:tailEnd/>
            </a:ln>
          </p:spPr>
          <p:txBody>
            <a:bodyPr/>
            <a:lstStyle/>
            <a:p>
              <a:endParaRPr lang="en-US" sz="2133"/>
            </a:p>
          </p:txBody>
        </p:sp>
        <p:sp>
          <p:nvSpPr>
            <p:cNvPr id="64841" name="Line 812"/>
            <p:cNvSpPr>
              <a:spLocks noChangeShapeType="1"/>
            </p:cNvSpPr>
            <p:nvPr/>
          </p:nvSpPr>
          <p:spPr bwMode="auto">
            <a:xfrm>
              <a:off x="2214" y="2208"/>
              <a:ext cx="2" cy="2"/>
            </a:xfrm>
            <a:prstGeom prst="line">
              <a:avLst/>
            </a:prstGeom>
            <a:noFill/>
            <a:ln w="28575">
              <a:solidFill>
                <a:schemeClr val="tx1"/>
              </a:solidFill>
              <a:round/>
              <a:headEnd/>
              <a:tailEnd/>
            </a:ln>
          </p:spPr>
          <p:txBody>
            <a:bodyPr/>
            <a:lstStyle/>
            <a:p>
              <a:endParaRPr lang="en-US" sz="2133"/>
            </a:p>
          </p:txBody>
        </p:sp>
        <p:sp>
          <p:nvSpPr>
            <p:cNvPr id="64842" name="Line 813"/>
            <p:cNvSpPr>
              <a:spLocks noChangeShapeType="1"/>
            </p:cNvSpPr>
            <p:nvPr/>
          </p:nvSpPr>
          <p:spPr bwMode="auto">
            <a:xfrm>
              <a:off x="2216" y="2210"/>
              <a:ext cx="1" cy="2"/>
            </a:xfrm>
            <a:prstGeom prst="line">
              <a:avLst/>
            </a:prstGeom>
            <a:noFill/>
            <a:ln w="28575">
              <a:solidFill>
                <a:schemeClr val="tx1"/>
              </a:solidFill>
              <a:round/>
              <a:headEnd/>
              <a:tailEnd/>
            </a:ln>
          </p:spPr>
          <p:txBody>
            <a:bodyPr/>
            <a:lstStyle/>
            <a:p>
              <a:endParaRPr lang="en-US" sz="2133"/>
            </a:p>
          </p:txBody>
        </p:sp>
        <p:sp>
          <p:nvSpPr>
            <p:cNvPr id="64843" name="Line 814"/>
            <p:cNvSpPr>
              <a:spLocks noChangeShapeType="1"/>
            </p:cNvSpPr>
            <p:nvPr/>
          </p:nvSpPr>
          <p:spPr bwMode="auto">
            <a:xfrm>
              <a:off x="2217" y="2212"/>
              <a:ext cx="2" cy="1"/>
            </a:xfrm>
            <a:prstGeom prst="line">
              <a:avLst/>
            </a:prstGeom>
            <a:noFill/>
            <a:ln w="28575">
              <a:solidFill>
                <a:schemeClr val="tx1"/>
              </a:solidFill>
              <a:round/>
              <a:headEnd/>
              <a:tailEnd/>
            </a:ln>
          </p:spPr>
          <p:txBody>
            <a:bodyPr/>
            <a:lstStyle/>
            <a:p>
              <a:endParaRPr lang="en-US" sz="2133"/>
            </a:p>
          </p:txBody>
        </p:sp>
        <p:sp>
          <p:nvSpPr>
            <p:cNvPr id="64844" name="Line 815"/>
            <p:cNvSpPr>
              <a:spLocks noChangeShapeType="1"/>
            </p:cNvSpPr>
            <p:nvPr/>
          </p:nvSpPr>
          <p:spPr bwMode="auto">
            <a:xfrm>
              <a:off x="2219" y="2213"/>
              <a:ext cx="2" cy="2"/>
            </a:xfrm>
            <a:prstGeom prst="line">
              <a:avLst/>
            </a:prstGeom>
            <a:noFill/>
            <a:ln w="28575">
              <a:solidFill>
                <a:schemeClr val="tx1"/>
              </a:solidFill>
              <a:round/>
              <a:headEnd/>
              <a:tailEnd/>
            </a:ln>
          </p:spPr>
          <p:txBody>
            <a:bodyPr/>
            <a:lstStyle/>
            <a:p>
              <a:endParaRPr lang="en-US" sz="2133"/>
            </a:p>
          </p:txBody>
        </p:sp>
        <p:sp>
          <p:nvSpPr>
            <p:cNvPr id="64845" name="Line 816"/>
            <p:cNvSpPr>
              <a:spLocks noChangeShapeType="1"/>
            </p:cNvSpPr>
            <p:nvPr/>
          </p:nvSpPr>
          <p:spPr bwMode="auto">
            <a:xfrm>
              <a:off x="2221" y="2215"/>
              <a:ext cx="2" cy="1"/>
            </a:xfrm>
            <a:prstGeom prst="line">
              <a:avLst/>
            </a:prstGeom>
            <a:noFill/>
            <a:ln w="28575">
              <a:solidFill>
                <a:schemeClr val="tx1"/>
              </a:solidFill>
              <a:round/>
              <a:headEnd/>
              <a:tailEnd/>
            </a:ln>
          </p:spPr>
          <p:txBody>
            <a:bodyPr/>
            <a:lstStyle/>
            <a:p>
              <a:endParaRPr lang="en-US" sz="2133"/>
            </a:p>
          </p:txBody>
        </p:sp>
        <p:sp>
          <p:nvSpPr>
            <p:cNvPr id="64846" name="Line 817"/>
            <p:cNvSpPr>
              <a:spLocks noChangeShapeType="1"/>
            </p:cNvSpPr>
            <p:nvPr/>
          </p:nvSpPr>
          <p:spPr bwMode="auto">
            <a:xfrm>
              <a:off x="2223" y="2216"/>
              <a:ext cx="2" cy="1"/>
            </a:xfrm>
            <a:prstGeom prst="line">
              <a:avLst/>
            </a:prstGeom>
            <a:noFill/>
            <a:ln w="28575">
              <a:solidFill>
                <a:schemeClr val="tx1"/>
              </a:solidFill>
              <a:round/>
              <a:headEnd/>
              <a:tailEnd/>
            </a:ln>
          </p:spPr>
          <p:txBody>
            <a:bodyPr/>
            <a:lstStyle/>
            <a:p>
              <a:endParaRPr lang="en-US" sz="2133"/>
            </a:p>
          </p:txBody>
        </p:sp>
        <p:sp>
          <p:nvSpPr>
            <p:cNvPr id="64847" name="Line 818"/>
            <p:cNvSpPr>
              <a:spLocks noChangeShapeType="1"/>
            </p:cNvSpPr>
            <p:nvPr/>
          </p:nvSpPr>
          <p:spPr bwMode="auto">
            <a:xfrm>
              <a:off x="2225" y="2217"/>
              <a:ext cx="2" cy="1"/>
            </a:xfrm>
            <a:prstGeom prst="line">
              <a:avLst/>
            </a:prstGeom>
            <a:noFill/>
            <a:ln w="28575">
              <a:solidFill>
                <a:schemeClr val="tx1"/>
              </a:solidFill>
              <a:round/>
              <a:headEnd/>
              <a:tailEnd/>
            </a:ln>
          </p:spPr>
          <p:txBody>
            <a:bodyPr/>
            <a:lstStyle/>
            <a:p>
              <a:endParaRPr lang="en-US" sz="2133"/>
            </a:p>
          </p:txBody>
        </p:sp>
        <p:sp>
          <p:nvSpPr>
            <p:cNvPr id="64848" name="Line 819"/>
            <p:cNvSpPr>
              <a:spLocks noChangeShapeType="1"/>
            </p:cNvSpPr>
            <p:nvPr/>
          </p:nvSpPr>
          <p:spPr bwMode="auto">
            <a:xfrm>
              <a:off x="2227" y="2218"/>
              <a:ext cx="3" cy="1"/>
            </a:xfrm>
            <a:prstGeom prst="line">
              <a:avLst/>
            </a:prstGeom>
            <a:noFill/>
            <a:ln w="28575">
              <a:solidFill>
                <a:schemeClr val="tx1"/>
              </a:solidFill>
              <a:round/>
              <a:headEnd/>
              <a:tailEnd/>
            </a:ln>
          </p:spPr>
          <p:txBody>
            <a:bodyPr/>
            <a:lstStyle/>
            <a:p>
              <a:endParaRPr lang="en-US" sz="2133"/>
            </a:p>
          </p:txBody>
        </p:sp>
        <p:sp>
          <p:nvSpPr>
            <p:cNvPr id="64849" name="Line 820"/>
            <p:cNvSpPr>
              <a:spLocks noChangeShapeType="1"/>
            </p:cNvSpPr>
            <p:nvPr/>
          </p:nvSpPr>
          <p:spPr bwMode="auto">
            <a:xfrm>
              <a:off x="2230" y="2219"/>
              <a:ext cx="2" cy="1"/>
            </a:xfrm>
            <a:prstGeom prst="line">
              <a:avLst/>
            </a:prstGeom>
            <a:noFill/>
            <a:ln w="28575">
              <a:solidFill>
                <a:schemeClr val="tx1"/>
              </a:solidFill>
              <a:round/>
              <a:headEnd/>
              <a:tailEnd/>
            </a:ln>
          </p:spPr>
          <p:txBody>
            <a:bodyPr/>
            <a:lstStyle/>
            <a:p>
              <a:endParaRPr lang="en-US" sz="2133"/>
            </a:p>
          </p:txBody>
        </p:sp>
        <p:sp>
          <p:nvSpPr>
            <p:cNvPr id="64850" name="Line 821"/>
            <p:cNvSpPr>
              <a:spLocks noChangeShapeType="1"/>
            </p:cNvSpPr>
            <p:nvPr/>
          </p:nvSpPr>
          <p:spPr bwMode="auto">
            <a:xfrm>
              <a:off x="2232" y="2219"/>
              <a:ext cx="2" cy="1"/>
            </a:xfrm>
            <a:prstGeom prst="line">
              <a:avLst/>
            </a:prstGeom>
            <a:noFill/>
            <a:ln w="28575">
              <a:solidFill>
                <a:schemeClr val="tx1"/>
              </a:solidFill>
              <a:round/>
              <a:headEnd/>
              <a:tailEnd/>
            </a:ln>
          </p:spPr>
          <p:txBody>
            <a:bodyPr/>
            <a:lstStyle/>
            <a:p>
              <a:endParaRPr lang="en-US" sz="2133"/>
            </a:p>
          </p:txBody>
        </p:sp>
        <p:sp>
          <p:nvSpPr>
            <p:cNvPr id="64851" name="Line 822"/>
            <p:cNvSpPr>
              <a:spLocks noChangeShapeType="1"/>
            </p:cNvSpPr>
            <p:nvPr/>
          </p:nvSpPr>
          <p:spPr bwMode="auto">
            <a:xfrm>
              <a:off x="2234" y="2219"/>
              <a:ext cx="3" cy="1"/>
            </a:xfrm>
            <a:prstGeom prst="line">
              <a:avLst/>
            </a:prstGeom>
            <a:noFill/>
            <a:ln w="28575">
              <a:solidFill>
                <a:schemeClr val="tx1"/>
              </a:solidFill>
              <a:round/>
              <a:headEnd/>
              <a:tailEnd/>
            </a:ln>
          </p:spPr>
          <p:txBody>
            <a:bodyPr/>
            <a:lstStyle/>
            <a:p>
              <a:endParaRPr lang="en-US" sz="2133"/>
            </a:p>
          </p:txBody>
        </p:sp>
        <p:sp>
          <p:nvSpPr>
            <p:cNvPr id="64852" name="Line 823"/>
            <p:cNvSpPr>
              <a:spLocks noChangeShapeType="1"/>
            </p:cNvSpPr>
            <p:nvPr/>
          </p:nvSpPr>
          <p:spPr bwMode="auto">
            <a:xfrm>
              <a:off x="2237" y="2220"/>
              <a:ext cx="2" cy="1"/>
            </a:xfrm>
            <a:prstGeom prst="line">
              <a:avLst/>
            </a:prstGeom>
            <a:noFill/>
            <a:ln w="28575">
              <a:solidFill>
                <a:schemeClr val="tx1"/>
              </a:solidFill>
              <a:round/>
              <a:headEnd/>
              <a:tailEnd/>
            </a:ln>
          </p:spPr>
          <p:txBody>
            <a:bodyPr/>
            <a:lstStyle/>
            <a:p>
              <a:endParaRPr lang="en-US" sz="2133"/>
            </a:p>
          </p:txBody>
        </p:sp>
        <p:sp>
          <p:nvSpPr>
            <p:cNvPr id="64853" name="Line 824"/>
            <p:cNvSpPr>
              <a:spLocks noChangeShapeType="1"/>
            </p:cNvSpPr>
            <p:nvPr/>
          </p:nvSpPr>
          <p:spPr bwMode="auto">
            <a:xfrm flipV="1">
              <a:off x="2239" y="2220"/>
              <a:ext cx="2" cy="1"/>
            </a:xfrm>
            <a:prstGeom prst="line">
              <a:avLst/>
            </a:prstGeom>
            <a:noFill/>
            <a:ln w="28575">
              <a:solidFill>
                <a:schemeClr val="tx1"/>
              </a:solidFill>
              <a:round/>
              <a:headEnd/>
              <a:tailEnd/>
            </a:ln>
          </p:spPr>
          <p:txBody>
            <a:bodyPr/>
            <a:lstStyle/>
            <a:p>
              <a:endParaRPr lang="en-US" sz="2133"/>
            </a:p>
          </p:txBody>
        </p:sp>
        <p:sp>
          <p:nvSpPr>
            <p:cNvPr id="64854" name="Line 825"/>
            <p:cNvSpPr>
              <a:spLocks noChangeShapeType="1"/>
            </p:cNvSpPr>
            <p:nvPr/>
          </p:nvSpPr>
          <p:spPr bwMode="auto">
            <a:xfrm flipV="1">
              <a:off x="2241" y="2219"/>
              <a:ext cx="3" cy="1"/>
            </a:xfrm>
            <a:prstGeom prst="line">
              <a:avLst/>
            </a:prstGeom>
            <a:noFill/>
            <a:ln w="28575">
              <a:solidFill>
                <a:schemeClr val="tx1"/>
              </a:solidFill>
              <a:round/>
              <a:headEnd/>
              <a:tailEnd/>
            </a:ln>
          </p:spPr>
          <p:txBody>
            <a:bodyPr/>
            <a:lstStyle/>
            <a:p>
              <a:endParaRPr lang="en-US" sz="2133"/>
            </a:p>
          </p:txBody>
        </p:sp>
        <p:sp>
          <p:nvSpPr>
            <p:cNvPr id="64855" name="Line 826"/>
            <p:cNvSpPr>
              <a:spLocks noChangeShapeType="1"/>
            </p:cNvSpPr>
            <p:nvPr/>
          </p:nvSpPr>
          <p:spPr bwMode="auto">
            <a:xfrm flipV="1">
              <a:off x="2244" y="2219"/>
              <a:ext cx="2" cy="1"/>
            </a:xfrm>
            <a:prstGeom prst="line">
              <a:avLst/>
            </a:prstGeom>
            <a:noFill/>
            <a:ln w="28575">
              <a:solidFill>
                <a:schemeClr val="tx1"/>
              </a:solidFill>
              <a:round/>
              <a:headEnd/>
              <a:tailEnd/>
            </a:ln>
          </p:spPr>
          <p:txBody>
            <a:bodyPr/>
            <a:lstStyle/>
            <a:p>
              <a:endParaRPr lang="en-US" sz="2133"/>
            </a:p>
          </p:txBody>
        </p:sp>
        <p:sp>
          <p:nvSpPr>
            <p:cNvPr id="64856" name="Line 827"/>
            <p:cNvSpPr>
              <a:spLocks noChangeShapeType="1"/>
            </p:cNvSpPr>
            <p:nvPr/>
          </p:nvSpPr>
          <p:spPr bwMode="auto">
            <a:xfrm flipV="1">
              <a:off x="2246" y="2219"/>
              <a:ext cx="2" cy="1"/>
            </a:xfrm>
            <a:prstGeom prst="line">
              <a:avLst/>
            </a:prstGeom>
            <a:noFill/>
            <a:ln w="28575">
              <a:solidFill>
                <a:schemeClr val="tx1"/>
              </a:solidFill>
              <a:round/>
              <a:headEnd/>
              <a:tailEnd/>
            </a:ln>
          </p:spPr>
          <p:txBody>
            <a:bodyPr/>
            <a:lstStyle/>
            <a:p>
              <a:endParaRPr lang="en-US" sz="2133"/>
            </a:p>
          </p:txBody>
        </p:sp>
        <p:sp>
          <p:nvSpPr>
            <p:cNvPr id="64857" name="Line 828"/>
            <p:cNvSpPr>
              <a:spLocks noChangeShapeType="1"/>
            </p:cNvSpPr>
            <p:nvPr/>
          </p:nvSpPr>
          <p:spPr bwMode="auto">
            <a:xfrm flipV="1">
              <a:off x="2248" y="2218"/>
              <a:ext cx="3" cy="1"/>
            </a:xfrm>
            <a:prstGeom prst="line">
              <a:avLst/>
            </a:prstGeom>
            <a:noFill/>
            <a:ln w="28575">
              <a:solidFill>
                <a:schemeClr val="tx1"/>
              </a:solidFill>
              <a:round/>
              <a:headEnd/>
              <a:tailEnd/>
            </a:ln>
          </p:spPr>
          <p:txBody>
            <a:bodyPr/>
            <a:lstStyle/>
            <a:p>
              <a:endParaRPr lang="en-US" sz="2133"/>
            </a:p>
          </p:txBody>
        </p:sp>
        <p:sp>
          <p:nvSpPr>
            <p:cNvPr id="64858" name="Line 829"/>
            <p:cNvSpPr>
              <a:spLocks noChangeShapeType="1"/>
            </p:cNvSpPr>
            <p:nvPr/>
          </p:nvSpPr>
          <p:spPr bwMode="auto">
            <a:xfrm flipV="1">
              <a:off x="2251" y="2217"/>
              <a:ext cx="2" cy="1"/>
            </a:xfrm>
            <a:prstGeom prst="line">
              <a:avLst/>
            </a:prstGeom>
            <a:noFill/>
            <a:ln w="28575">
              <a:solidFill>
                <a:schemeClr val="tx1"/>
              </a:solidFill>
              <a:round/>
              <a:headEnd/>
              <a:tailEnd/>
            </a:ln>
          </p:spPr>
          <p:txBody>
            <a:bodyPr/>
            <a:lstStyle/>
            <a:p>
              <a:endParaRPr lang="en-US" sz="2133"/>
            </a:p>
          </p:txBody>
        </p:sp>
        <p:sp>
          <p:nvSpPr>
            <p:cNvPr id="64859" name="Line 830"/>
            <p:cNvSpPr>
              <a:spLocks noChangeShapeType="1"/>
            </p:cNvSpPr>
            <p:nvPr/>
          </p:nvSpPr>
          <p:spPr bwMode="auto">
            <a:xfrm flipV="1">
              <a:off x="2253" y="2216"/>
              <a:ext cx="2" cy="1"/>
            </a:xfrm>
            <a:prstGeom prst="line">
              <a:avLst/>
            </a:prstGeom>
            <a:noFill/>
            <a:ln w="28575">
              <a:solidFill>
                <a:schemeClr val="tx1"/>
              </a:solidFill>
              <a:round/>
              <a:headEnd/>
              <a:tailEnd/>
            </a:ln>
          </p:spPr>
          <p:txBody>
            <a:bodyPr/>
            <a:lstStyle/>
            <a:p>
              <a:endParaRPr lang="en-US" sz="2133"/>
            </a:p>
          </p:txBody>
        </p:sp>
        <p:sp>
          <p:nvSpPr>
            <p:cNvPr id="64860" name="Line 831"/>
            <p:cNvSpPr>
              <a:spLocks noChangeShapeType="1"/>
            </p:cNvSpPr>
            <p:nvPr/>
          </p:nvSpPr>
          <p:spPr bwMode="auto">
            <a:xfrm flipV="1">
              <a:off x="2255" y="2215"/>
              <a:ext cx="2" cy="1"/>
            </a:xfrm>
            <a:prstGeom prst="line">
              <a:avLst/>
            </a:prstGeom>
            <a:noFill/>
            <a:ln w="28575">
              <a:solidFill>
                <a:schemeClr val="tx1"/>
              </a:solidFill>
              <a:round/>
              <a:headEnd/>
              <a:tailEnd/>
            </a:ln>
          </p:spPr>
          <p:txBody>
            <a:bodyPr/>
            <a:lstStyle/>
            <a:p>
              <a:endParaRPr lang="en-US" sz="2133"/>
            </a:p>
          </p:txBody>
        </p:sp>
        <p:sp>
          <p:nvSpPr>
            <p:cNvPr id="64861" name="Line 832"/>
            <p:cNvSpPr>
              <a:spLocks noChangeShapeType="1"/>
            </p:cNvSpPr>
            <p:nvPr/>
          </p:nvSpPr>
          <p:spPr bwMode="auto">
            <a:xfrm flipV="1">
              <a:off x="2257" y="2213"/>
              <a:ext cx="2" cy="2"/>
            </a:xfrm>
            <a:prstGeom prst="line">
              <a:avLst/>
            </a:prstGeom>
            <a:noFill/>
            <a:ln w="28575">
              <a:solidFill>
                <a:schemeClr val="tx1"/>
              </a:solidFill>
              <a:round/>
              <a:headEnd/>
              <a:tailEnd/>
            </a:ln>
          </p:spPr>
          <p:txBody>
            <a:bodyPr/>
            <a:lstStyle/>
            <a:p>
              <a:endParaRPr lang="en-US" sz="2133"/>
            </a:p>
          </p:txBody>
        </p:sp>
        <p:sp>
          <p:nvSpPr>
            <p:cNvPr id="64862" name="Line 833"/>
            <p:cNvSpPr>
              <a:spLocks noChangeShapeType="1"/>
            </p:cNvSpPr>
            <p:nvPr/>
          </p:nvSpPr>
          <p:spPr bwMode="auto">
            <a:xfrm flipV="1">
              <a:off x="2259" y="2212"/>
              <a:ext cx="2" cy="1"/>
            </a:xfrm>
            <a:prstGeom prst="line">
              <a:avLst/>
            </a:prstGeom>
            <a:noFill/>
            <a:ln w="28575">
              <a:solidFill>
                <a:schemeClr val="tx1"/>
              </a:solidFill>
              <a:round/>
              <a:headEnd/>
              <a:tailEnd/>
            </a:ln>
          </p:spPr>
          <p:txBody>
            <a:bodyPr/>
            <a:lstStyle/>
            <a:p>
              <a:endParaRPr lang="en-US" sz="2133"/>
            </a:p>
          </p:txBody>
        </p:sp>
        <p:sp>
          <p:nvSpPr>
            <p:cNvPr id="64863" name="Line 834"/>
            <p:cNvSpPr>
              <a:spLocks noChangeShapeType="1"/>
            </p:cNvSpPr>
            <p:nvPr/>
          </p:nvSpPr>
          <p:spPr bwMode="auto">
            <a:xfrm flipV="1">
              <a:off x="2261" y="2210"/>
              <a:ext cx="1" cy="2"/>
            </a:xfrm>
            <a:prstGeom prst="line">
              <a:avLst/>
            </a:prstGeom>
            <a:noFill/>
            <a:ln w="28575">
              <a:solidFill>
                <a:schemeClr val="tx1"/>
              </a:solidFill>
              <a:round/>
              <a:headEnd/>
              <a:tailEnd/>
            </a:ln>
          </p:spPr>
          <p:txBody>
            <a:bodyPr/>
            <a:lstStyle/>
            <a:p>
              <a:endParaRPr lang="en-US" sz="2133"/>
            </a:p>
          </p:txBody>
        </p:sp>
        <p:sp>
          <p:nvSpPr>
            <p:cNvPr id="64864" name="Line 835"/>
            <p:cNvSpPr>
              <a:spLocks noChangeShapeType="1"/>
            </p:cNvSpPr>
            <p:nvPr/>
          </p:nvSpPr>
          <p:spPr bwMode="auto">
            <a:xfrm flipV="1">
              <a:off x="2262" y="2208"/>
              <a:ext cx="2" cy="2"/>
            </a:xfrm>
            <a:prstGeom prst="line">
              <a:avLst/>
            </a:prstGeom>
            <a:noFill/>
            <a:ln w="28575">
              <a:solidFill>
                <a:schemeClr val="tx1"/>
              </a:solidFill>
              <a:round/>
              <a:headEnd/>
              <a:tailEnd/>
            </a:ln>
          </p:spPr>
          <p:txBody>
            <a:bodyPr/>
            <a:lstStyle/>
            <a:p>
              <a:endParaRPr lang="en-US" sz="2133"/>
            </a:p>
          </p:txBody>
        </p:sp>
        <p:sp>
          <p:nvSpPr>
            <p:cNvPr id="64865" name="Line 836"/>
            <p:cNvSpPr>
              <a:spLocks noChangeShapeType="1"/>
            </p:cNvSpPr>
            <p:nvPr/>
          </p:nvSpPr>
          <p:spPr bwMode="auto">
            <a:xfrm flipV="1">
              <a:off x="2264" y="2207"/>
              <a:ext cx="1" cy="1"/>
            </a:xfrm>
            <a:prstGeom prst="line">
              <a:avLst/>
            </a:prstGeom>
            <a:noFill/>
            <a:ln w="28575">
              <a:solidFill>
                <a:schemeClr val="tx1"/>
              </a:solidFill>
              <a:round/>
              <a:headEnd/>
              <a:tailEnd/>
            </a:ln>
          </p:spPr>
          <p:txBody>
            <a:bodyPr/>
            <a:lstStyle/>
            <a:p>
              <a:endParaRPr lang="en-US" sz="2133"/>
            </a:p>
          </p:txBody>
        </p:sp>
        <p:sp>
          <p:nvSpPr>
            <p:cNvPr id="64866" name="Line 837"/>
            <p:cNvSpPr>
              <a:spLocks noChangeShapeType="1"/>
            </p:cNvSpPr>
            <p:nvPr/>
          </p:nvSpPr>
          <p:spPr bwMode="auto">
            <a:xfrm flipV="1">
              <a:off x="2265" y="2205"/>
              <a:ext cx="1" cy="2"/>
            </a:xfrm>
            <a:prstGeom prst="line">
              <a:avLst/>
            </a:prstGeom>
            <a:noFill/>
            <a:ln w="28575">
              <a:solidFill>
                <a:schemeClr val="tx1"/>
              </a:solidFill>
              <a:round/>
              <a:headEnd/>
              <a:tailEnd/>
            </a:ln>
          </p:spPr>
          <p:txBody>
            <a:bodyPr/>
            <a:lstStyle/>
            <a:p>
              <a:endParaRPr lang="en-US" sz="2133"/>
            </a:p>
          </p:txBody>
        </p:sp>
        <p:sp>
          <p:nvSpPr>
            <p:cNvPr id="64867" name="Line 838"/>
            <p:cNvSpPr>
              <a:spLocks noChangeShapeType="1"/>
            </p:cNvSpPr>
            <p:nvPr/>
          </p:nvSpPr>
          <p:spPr bwMode="auto">
            <a:xfrm flipV="1">
              <a:off x="2266" y="2203"/>
              <a:ext cx="1" cy="2"/>
            </a:xfrm>
            <a:prstGeom prst="line">
              <a:avLst/>
            </a:prstGeom>
            <a:noFill/>
            <a:ln w="28575">
              <a:solidFill>
                <a:schemeClr val="tx1"/>
              </a:solidFill>
              <a:round/>
              <a:headEnd/>
              <a:tailEnd/>
            </a:ln>
          </p:spPr>
          <p:txBody>
            <a:bodyPr/>
            <a:lstStyle/>
            <a:p>
              <a:endParaRPr lang="en-US" sz="2133"/>
            </a:p>
          </p:txBody>
        </p:sp>
        <p:sp>
          <p:nvSpPr>
            <p:cNvPr id="64868" name="Line 839"/>
            <p:cNvSpPr>
              <a:spLocks noChangeShapeType="1"/>
            </p:cNvSpPr>
            <p:nvPr/>
          </p:nvSpPr>
          <p:spPr bwMode="auto">
            <a:xfrm flipV="1">
              <a:off x="2267" y="2201"/>
              <a:ext cx="1" cy="2"/>
            </a:xfrm>
            <a:prstGeom prst="line">
              <a:avLst/>
            </a:prstGeom>
            <a:noFill/>
            <a:ln w="28575">
              <a:solidFill>
                <a:schemeClr val="tx1"/>
              </a:solidFill>
              <a:round/>
              <a:headEnd/>
              <a:tailEnd/>
            </a:ln>
          </p:spPr>
          <p:txBody>
            <a:bodyPr/>
            <a:lstStyle/>
            <a:p>
              <a:endParaRPr lang="en-US" sz="2133"/>
            </a:p>
          </p:txBody>
        </p:sp>
        <p:sp>
          <p:nvSpPr>
            <p:cNvPr id="64869" name="Line 840"/>
            <p:cNvSpPr>
              <a:spLocks noChangeShapeType="1"/>
            </p:cNvSpPr>
            <p:nvPr/>
          </p:nvSpPr>
          <p:spPr bwMode="auto">
            <a:xfrm flipV="1">
              <a:off x="2268" y="2199"/>
              <a:ext cx="1" cy="2"/>
            </a:xfrm>
            <a:prstGeom prst="line">
              <a:avLst/>
            </a:prstGeom>
            <a:noFill/>
            <a:ln w="28575">
              <a:solidFill>
                <a:schemeClr val="tx1"/>
              </a:solidFill>
              <a:round/>
              <a:headEnd/>
              <a:tailEnd/>
            </a:ln>
          </p:spPr>
          <p:txBody>
            <a:bodyPr/>
            <a:lstStyle/>
            <a:p>
              <a:endParaRPr lang="en-US" sz="2133"/>
            </a:p>
          </p:txBody>
        </p:sp>
        <p:sp>
          <p:nvSpPr>
            <p:cNvPr id="64870" name="Line 841"/>
            <p:cNvSpPr>
              <a:spLocks noChangeShapeType="1"/>
            </p:cNvSpPr>
            <p:nvPr/>
          </p:nvSpPr>
          <p:spPr bwMode="auto">
            <a:xfrm flipV="1">
              <a:off x="2269" y="2197"/>
              <a:ext cx="1" cy="2"/>
            </a:xfrm>
            <a:prstGeom prst="line">
              <a:avLst/>
            </a:prstGeom>
            <a:noFill/>
            <a:ln w="28575">
              <a:solidFill>
                <a:schemeClr val="tx1"/>
              </a:solidFill>
              <a:round/>
              <a:headEnd/>
              <a:tailEnd/>
            </a:ln>
          </p:spPr>
          <p:txBody>
            <a:bodyPr/>
            <a:lstStyle/>
            <a:p>
              <a:endParaRPr lang="en-US" sz="2133"/>
            </a:p>
          </p:txBody>
        </p:sp>
        <p:sp>
          <p:nvSpPr>
            <p:cNvPr id="64871" name="Line 842"/>
            <p:cNvSpPr>
              <a:spLocks noChangeShapeType="1"/>
            </p:cNvSpPr>
            <p:nvPr/>
          </p:nvSpPr>
          <p:spPr bwMode="auto">
            <a:xfrm flipV="1">
              <a:off x="2269" y="2195"/>
              <a:ext cx="1" cy="2"/>
            </a:xfrm>
            <a:prstGeom prst="line">
              <a:avLst/>
            </a:prstGeom>
            <a:noFill/>
            <a:ln w="28575">
              <a:solidFill>
                <a:schemeClr val="tx1"/>
              </a:solidFill>
              <a:round/>
              <a:headEnd/>
              <a:tailEnd/>
            </a:ln>
          </p:spPr>
          <p:txBody>
            <a:bodyPr/>
            <a:lstStyle/>
            <a:p>
              <a:endParaRPr lang="en-US" sz="2133"/>
            </a:p>
          </p:txBody>
        </p:sp>
        <p:sp>
          <p:nvSpPr>
            <p:cNvPr id="64872" name="Line 843"/>
            <p:cNvSpPr>
              <a:spLocks noChangeShapeType="1"/>
            </p:cNvSpPr>
            <p:nvPr/>
          </p:nvSpPr>
          <p:spPr bwMode="auto">
            <a:xfrm flipV="1">
              <a:off x="2269" y="2192"/>
              <a:ext cx="1" cy="3"/>
            </a:xfrm>
            <a:prstGeom prst="line">
              <a:avLst/>
            </a:prstGeom>
            <a:noFill/>
            <a:ln w="28575">
              <a:solidFill>
                <a:schemeClr val="tx1"/>
              </a:solidFill>
              <a:round/>
              <a:headEnd/>
              <a:tailEnd/>
            </a:ln>
          </p:spPr>
          <p:txBody>
            <a:bodyPr/>
            <a:lstStyle/>
            <a:p>
              <a:endParaRPr lang="en-US" sz="2133"/>
            </a:p>
          </p:txBody>
        </p:sp>
        <p:sp>
          <p:nvSpPr>
            <p:cNvPr id="64873" name="Line 844"/>
            <p:cNvSpPr>
              <a:spLocks noChangeShapeType="1"/>
            </p:cNvSpPr>
            <p:nvPr/>
          </p:nvSpPr>
          <p:spPr bwMode="auto">
            <a:xfrm>
              <a:off x="2107" y="1941"/>
              <a:ext cx="350" cy="1"/>
            </a:xfrm>
            <a:prstGeom prst="line">
              <a:avLst/>
            </a:prstGeom>
            <a:noFill/>
            <a:ln w="28575">
              <a:solidFill>
                <a:schemeClr val="tx1"/>
              </a:solidFill>
              <a:round/>
              <a:headEnd/>
              <a:tailEnd/>
            </a:ln>
          </p:spPr>
          <p:txBody>
            <a:bodyPr/>
            <a:lstStyle/>
            <a:p>
              <a:endParaRPr lang="en-US" sz="2133"/>
            </a:p>
          </p:txBody>
        </p:sp>
        <p:sp>
          <p:nvSpPr>
            <p:cNvPr id="64874" name="Line 845"/>
            <p:cNvSpPr>
              <a:spLocks noChangeShapeType="1"/>
            </p:cNvSpPr>
            <p:nvPr/>
          </p:nvSpPr>
          <p:spPr bwMode="auto">
            <a:xfrm flipV="1">
              <a:off x="3921" y="2568"/>
              <a:ext cx="1" cy="2"/>
            </a:xfrm>
            <a:prstGeom prst="line">
              <a:avLst/>
            </a:prstGeom>
            <a:noFill/>
            <a:ln w="28575">
              <a:solidFill>
                <a:schemeClr val="tx1"/>
              </a:solidFill>
              <a:round/>
              <a:headEnd/>
              <a:tailEnd/>
            </a:ln>
          </p:spPr>
          <p:txBody>
            <a:bodyPr/>
            <a:lstStyle/>
            <a:p>
              <a:endParaRPr lang="en-US" sz="2133"/>
            </a:p>
          </p:txBody>
        </p:sp>
        <p:sp>
          <p:nvSpPr>
            <p:cNvPr id="64875" name="Line 846"/>
            <p:cNvSpPr>
              <a:spLocks noChangeShapeType="1"/>
            </p:cNvSpPr>
            <p:nvPr/>
          </p:nvSpPr>
          <p:spPr bwMode="auto">
            <a:xfrm flipV="1">
              <a:off x="3921" y="2567"/>
              <a:ext cx="1" cy="1"/>
            </a:xfrm>
            <a:prstGeom prst="line">
              <a:avLst/>
            </a:prstGeom>
            <a:noFill/>
            <a:ln w="28575">
              <a:solidFill>
                <a:schemeClr val="tx1"/>
              </a:solidFill>
              <a:round/>
              <a:headEnd/>
              <a:tailEnd/>
            </a:ln>
          </p:spPr>
          <p:txBody>
            <a:bodyPr/>
            <a:lstStyle/>
            <a:p>
              <a:endParaRPr lang="en-US" sz="2133"/>
            </a:p>
          </p:txBody>
        </p:sp>
        <p:sp>
          <p:nvSpPr>
            <p:cNvPr id="64876" name="Line 847"/>
            <p:cNvSpPr>
              <a:spLocks noChangeShapeType="1"/>
            </p:cNvSpPr>
            <p:nvPr/>
          </p:nvSpPr>
          <p:spPr bwMode="auto">
            <a:xfrm flipH="1" flipV="1">
              <a:off x="3921" y="2566"/>
              <a:ext cx="1" cy="1"/>
            </a:xfrm>
            <a:prstGeom prst="line">
              <a:avLst/>
            </a:prstGeom>
            <a:noFill/>
            <a:ln w="28575">
              <a:solidFill>
                <a:schemeClr val="tx1"/>
              </a:solidFill>
              <a:round/>
              <a:headEnd/>
              <a:tailEnd/>
            </a:ln>
          </p:spPr>
          <p:txBody>
            <a:bodyPr/>
            <a:lstStyle/>
            <a:p>
              <a:endParaRPr lang="en-US" sz="2133"/>
            </a:p>
          </p:txBody>
        </p:sp>
        <p:sp>
          <p:nvSpPr>
            <p:cNvPr id="64877" name="Line 848"/>
            <p:cNvSpPr>
              <a:spLocks noChangeShapeType="1"/>
            </p:cNvSpPr>
            <p:nvPr/>
          </p:nvSpPr>
          <p:spPr bwMode="auto">
            <a:xfrm flipH="1" flipV="1">
              <a:off x="3921" y="2564"/>
              <a:ext cx="1" cy="2"/>
            </a:xfrm>
            <a:prstGeom prst="line">
              <a:avLst/>
            </a:prstGeom>
            <a:noFill/>
            <a:ln w="28575">
              <a:solidFill>
                <a:schemeClr val="tx1"/>
              </a:solidFill>
              <a:round/>
              <a:headEnd/>
              <a:tailEnd/>
            </a:ln>
          </p:spPr>
          <p:txBody>
            <a:bodyPr/>
            <a:lstStyle/>
            <a:p>
              <a:endParaRPr lang="en-US" sz="2133"/>
            </a:p>
          </p:txBody>
        </p:sp>
        <p:sp>
          <p:nvSpPr>
            <p:cNvPr id="64878" name="Line 849"/>
            <p:cNvSpPr>
              <a:spLocks noChangeShapeType="1"/>
            </p:cNvSpPr>
            <p:nvPr/>
          </p:nvSpPr>
          <p:spPr bwMode="auto">
            <a:xfrm flipH="1" flipV="1">
              <a:off x="3921" y="2563"/>
              <a:ext cx="1" cy="1"/>
            </a:xfrm>
            <a:prstGeom prst="line">
              <a:avLst/>
            </a:prstGeom>
            <a:noFill/>
            <a:ln w="28575">
              <a:solidFill>
                <a:schemeClr val="tx1"/>
              </a:solidFill>
              <a:round/>
              <a:headEnd/>
              <a:tailEnd/>
            </a:ln>
          </p:spPr>
          <p:txBody>
            <a:bodyPr/>
            <a:lstStyle/>
            <a:p>
              <a:endParaRPr lang="en-US" sz="2133"/>
            </a:p>
          </p:txBody>
        </p:sp>
        <p:sp>
          <p:nvSpPr>
            <p:cNvPr id="64879" name="Line 850"/>
            <p:cNvSpPr>
              <a:spLocks noChangeShapeType="1"/>
            </p:cNvSpPr>
            <p:nvPr/>
          </p:nvSpPr>
          <p:spPr bwMode="auto">
            <a:xfrm flipH="1" flipV="1">
              <a:off x="3920" y="2562"/>
              <a:ext cx="1" cy="1"/>
            </a:xfrm>
            <a:prstGeom prst="line">
              <a:avLst/>
            </a:prstGeom>
            <a:noFill/>
            <a:ln w="28575">
              <a:solidFill>
                <a:schemeClr val="tx1"/>
              </a:solidFill>
              <a:round/>
              <a:headEnd/>
              <a:tailEnd/>
            </a:ln>
          </p:spPr>
          <p:txBody>
            <a:bodyPr/>
            <a:lstStyle/>
            <a:p>
              <a:endParaRPr lang="en-US" sz="2133"/>
            </a:p>
          </p:txBody>
        </p:sp>
        <p:sp>
          <p:nvSpPr>
            <p:cNvPr id="64880" name="Line 851"/>
            <p:cNvSpPr>
              <a:spLocks noChangeShapeType="1"/>
            </p:cNvSpPr>
            <p:nvPr/>
          </p:nvSpPr>
          <p:spPr bwMode="auto">
            <a:xfrm flipH="1" flipV="1">
              <a:off x="3920" y="2561"/>
              <a:ext cx="1" cy="1"/>
            </a:xfrm>
            <a:prstGeom prst="line">
              <a:avLst/>
            </a:prstGeom>
            <a:noFill/>
            <a:ln w="28575">
              <a:solidFill>
                <a:schemeClr val="tx1"/>
              </a:solidFill>
              <a:round/>
              <a:headEnd/>
              <a:tailEnd/>
            </a:ln>
          </p:spPr>
          <p:txBody>
            <a:bodyPr/>
            <a:lstStyle/>
            <a:p>
              <a:endParaRPr lang="en-US" sz="2133"/>
            </a:p>
          </p:txBody>
        </p:sp>
        <p:sp>
          <p:nvSpPr>
            <p:cNvPr id="64881" name="Line 852"/>
            <p:cNvSpPr>
              <a:spLocks noChangeShapeType="1"/>
            </p:cNvSpPr>
            <p:nvPr/>
          </p:nvSpPr>
          <p:spPr bwMode="auto">
            <a:xfrm flipH="1" flipV="1">
              <a:off x="3919" y="2560"/>
              <a:ext cx="1" cy="1"/>
            </a:xfrm>
            <a:prstGeom prst="line">
              <a:avLst/>
            </a:prstGeom>
            <a:noFill/>
            <a:ln w="28575">
              <a:solidFill>
                <a:schemeClr val="tx1"/>
              </a:solidFill>
              <a:round/>
              <a:headEnd/>
              <a:tailEnd/>
            </a:ln>
          </p:spPr>
          <p:txBody>
            <a:bodyPr/>
            <a:lstStyle/>
            <a:p>
              <a:endParaRPr lang="en-US" sz="2133"/>
            </a:p>
          </p:txBody>
        </p:sp>
        <p:sp>
          <p:nvSpPr>
            <p:cNvPr id="64882" name="Line 853"/>
            <p:cNvSpPr>
              <a:spLocks noChangeShapeType="1"/>
            </p:cNvSpPr>
            <p:nvPr/>
          </p:nvSpPr>
          <p:spPr bwMode="auto">
            <a:xfrm flipH="1" flipV="1">
              <a:off x="3919" y="2558"/>
              <a:ext cx="1" cy="2"/>
            </a:xfrm>
            <a:prstGeom prst="line">
              <a:avLst/>
            </a:prstGeom>
            <a:noFill/>
            <a:ln w="28575">
              <a:solidFill>
                <a:schemeClr val="tx1"/>
              </a:solidFill>
              <a:round/>
              <a:headEnd/>
              <a:tailEnd/>
            </a:ln>
          </p:spPr>
          <p:txBody>
            <a:bodyPr/>
            <a:lstStyle/>
            <a:p>
              <a:endParaRPr lang="en-US" sz="2133"/>
            </a:p>
          </p:txBody>
        </p:sp>
        <p:sp>
          <p:nvSpPr>
            <p:cNvPr id="64883" name="Line 854"/>
            <p:cNvSpPr>
              <a:spLocks noChangeShapeType="1"/>
            </p:cNvSpPr>
            <p:nvPr/>
          </p:nvSpPr>
          <p:spPr bwMode="auto">
            <a:xfrm flipH="1" flipV="1">
              <a:off x="3918" y="2557"/>
              <a:ext cx="1" cy="1"/>
            </a:xfrm>
            <a:prstGeom prst="line">
              <a:avLst/>
            </a:prstGeom>
            <a:noFill/>
            <a:ln w="28575">
              <a:solidFill>
                <a:schemeClr val="tx1"/>
              </a:solidFill>
              <a:round/>
              <a:headEnd/>
              <a:tailEnd/>
            </a:ln>
          </p:spPr>
          <p:txBody>
            <a:bodyPr/>
            <a:lstStyle/>
            <a:p>
              <a:endParaRPr lang="en-US" sz="2133"/>
            </a:p>
          </p:txBody>
        </p:sp>
        <p:sp>
          <p:nvSpPr>
            <p:cNvPr id="64884" name="Line 855"/>
            <p:cNvSpPr>
              <a:spLocks noChangeShapeType="1"/>
            </p:cNvSpPr>
            <p:nvPr/>
          </p:nvSpPr>
          <p:spPr bwMode="auto">
            <a:xfrm flipH="1" flipV="1">
              <a:off x="3917" y="2556"/>
              <a:ext cx="1" cy="1"/>
            </a:xfrm>
            <a:prstGeom prst="line">
              <a:avLst/>
            </a:prstGeom>
            <a:noFill/>
            <a:ln w="28575">
              <a:solidFill>
                <a:schemeClr val="tx1"/>
              </a:solidFill>
              <a:round/>
              <a:headEnd/>
              <a:tailEnd/>
            </a:ln>
          </p:spPr>
          <p:txBody>
            <a:bodyPr/>
            <a:lstStyle/>
            <a:p>
              <a:endParaRPr lang="en-US" sz="2133"/>
            </a:p>
          </p:txBody>
        </p:sp>
        <p:sp>
          <p:nvSpPr>
            <p:cNvPr id="64885" name="Line 856"/>
            <p:cNvSpPr>
              <a:spLocks noChangeShapeType="1"/>
            </p:cNvSpPr>
            <p:nvPr/>
          </p:nvSpPr>
          <p:spPr bwMode="auto">
            <a:xfrm flipH="1" flipV="1">
              <a:off x="3917" y="2555"/>
              <a:ext cx="1" cy="1"/>
            </a:xfrm>
            <a:prstGeom prst="line">
              <a:avLst/>
            </a:prstGeom>
            <a:noFill/>
            <a:ln w="28575">
              <a:solidFill>
                <a:schemeClr val="tx1"/>
              </a:solidFill>
              <a:round/>
              <a:headEnd/>
              <a:tailEnd/>
            </a:ln>
          </p:spPr>
          <p:txBody>
            <a:bodyPr/>
            <a:lstStyle/>
            <a:p>
              <a:endParaRPr lang="en-US" sz="2133"/>
            </a:p>
          </p:txBody>
        </p:sp>
        <p:sp>
          <p:nvSpPr>
            <p:cNvPr id="64886" name="Line 857"/>
            <p:cNvSpPr>
              <a:spLocks noChangeShapeType="1"/>
            </p:cNvSpPr>
            <p:nvPr/>
          </p:nvSpPr>
          <p:spPr bwMode="auto">
            <a:xfrm flipH="1" flipV="1">
              <a:off x="3916" y="2554"/>
              <a:ext cx="1" cy="1"/>
            </a:xfrm>
            <a:prstGeom prst="line">
              <a:avLst/>
            </a:prstGeom>
            <a:noFill/>
            <a:ln w="28575">
              <a:solidFill>
                <a:schemeClr val="tx1"/>
              </a:solidFill>
              <a:round/>
              <a:headEnd/>
              <a:tailEnd/>
            </a:ln>
          </p:spPr>
          <p:txBody>
            <a:bodyPr/>
            <a:lstStyle/>
            <a:p>
              <a:endParaRPr lang="en-US" sz="2133"/>
            </a:p>
          </p:txBody>
        </p:sp>
        <p:sp>
          <p:nvSpPr>
            <p:cNvPr id="64887" name="Line 858"/>
            <p:cNvSpPr>
              <a:spLocks noChangeShapeType="1"/>
            </p:cNvSpPr>
            <p:nvPr/>
          </p:nvSpPr>
          <p:spPr bwMode="auto">
            <a:xfrm flipH="1" flipV="1">
              <a:off x="3915" y="2553"/>
              <a:ext cx="1" cy="1"/>
            </a:xfrm>
            <a:prstGeom prst="line">
              <a:avLst/>
            </a:prstGeom>
            <a:noFill/>
            <a:ln w="28575">
              <a:solidFill>
                <a:schemeClr val="tx1"/>
              </a:solidFill>
              <a:round/>
              <a:headEnd/>
              <a:tailEnd/>
            </a:ln>
          </p:spPr>
          <p:txBody>
            <a:bodyPr/>
            <a:lstStyle/>
            <a:p>
              <a:endParaRPr lang="en-US" sz="2133"/>
            </a:p>
          </p:txBody>
        </p:sp>
        <p:sp>
          <p:nvSpPr>
            <p:cNvPr id="64888" name="Line 859"/>
            <p:cNvSpPr>
              <a:spLocks noChangeShapeType="1"/>
            </p:cNvSpPr>
            <p:nvPr/>
          </p:nvSpPr>
          <p:spPr bwMode="auto">
            <a:xfrm flipH="1" flipV="1">
              <a:off x="3914" y="2552"/>
              <a:ext cx="1" cy="1"/>
            </a:xfrm>
            <a:prstGeom prst="line">
              <a:avLst/>
            </a:prstGeom>
            <a:noFill/>
            <a:ln w="28575">
              <a:solidFill>
                <a:schemeClr val="tx1"/>
              </a:solidFill>
              <a:round/>
              <a:headEnd/>
              <a:tailEnd/>
            </a:ln>
          </p:spPr>
          <p:txBody>
            <a:bodyPr/>
            <a:lstStyle/>
            <a:p>
              <a:endParaRPr lang="en-US" sz="2133"/>
            </a:p>
          </p:txBody>
        </p:sp>
        <p:sp>
          <p:nvSpPr>
            <p:cNvPr id="64889" name="Line 860"/>
            <p:cNvSpPr>
              <a:spLocks noChangeShapeType="1"/>
            </p:cNvSpPr>
            <p:nvPr/>
          </p:nvSpPr>
          <p:spPr bwMode="auto">
            <a:xfrm flipH="1" flipV="1">
              <a:off x="3913" y="2551"/>
              <a:ext cx="1" cy="1"/>
            </a:xfrm>
            <a:prstGeom prst="line">
              <a:avLst/>
            </a:prstGeom>
            <a:noFill/>
            <a:ln w="28575">
              <a:solidFill>
                <a:schemeClr val="tx1"/>
              </a:solidFill>
              <a:round/>
              <a:headEnd/>
              <a:tailEnd/>
            </a:ln>
          </p:spPr>
          <p:txBody>
            <a:bodyPr/>
            <a:lstStyle/>
            <a:p>
              <a:endParaRPr lang="en-US" sz="2133"/>
            </a:p>
          </p:txBody>
        </p:sp>
        <p:sp>
          <p:nvSpPr>
            <p:cNvPr id="64890" name="Line 861"/>
            <p:cNvSpPr>
              <a:spLocks noChangeShapeType="1"/>
            </p:cNvSpPr>
            <p:nvPr/>
          </p:nvSpPr>
          <p:spPr bwMode="auto">
            <a:xfrm flipH="1" flipV="1">
              <a:off x="3912" y="2550"/>
              <a:ext cx="1" cy="1"/>
            </a:xfrm>
            <a:prstGeom prst="line">
              <a:avLst/>
            </a:prstGeom>
            <a:noFill/>
            <a:ln w="28575">
              <a:solidFill>
                <a:schemeClr val="tx1"/>
              </a:solidFill>
              <a:round/>
              <a:headEnd/>
              <a:tailEnd/>
            </a:ln>
          </p:spPr>
          <p:txBody>
            <a:bodyPr/>
            <a:lstStyle/>
            <a:p>
              <a:endParaRPr lang="en-US" sz="2133"/>
            </a:p>
          </p:txBody>
        </p:sp>
        <p:sp>
          <p:nvSpPr>
            <p:cNvPr id="64891" name="Line 862"/>
            <p:cNvSpPr>
              <a:spLocks noChangeShapeType="1"/>
            </p:cNvSpPr>
            <p:nvPr/>
          </p:nvSpPr>
          <p:spPr bwMode="auto">
            <a:xfrm flipH="1" flipV="1">
              <a:off x="3911" y="2549"/>
              <a:ext cx="1" cy="1"/>
            </a:xfrm>
            <a:prstGeom prst="line">
              <a:avLst/>
            </a:prstGeom>
            <a:noFill/>
            <a:ln w="28575">
              <a:solidFill>
                <a:schemeClr val="tx1"/>
              </a:solidFill>
              <a:round/>
              <a:headEnd/>
              <a:tailEnd/>
            </a:ln>
          </p:spPr>
          <p:txBody>
            <a:bodyPr/>
            <a:lstStyle/>
            <a:p>
              <a:endParaRPr lang="en-US" sz="2133"/>
            </a:p>
          </p:txBody>
        </p:sp>
        <p:sp>
          <p:nvSpPr>
            <p:cNvPr id="64892" name="Line 863"/>
            <p:cNvSpPr>
              <a:spLocks noChangeShapeType="1"/>
            </p:cNvSpPr>
            <p:nvPr/>
          </p:nvSpPr>
          <p:spPr bwMode="auto">
            <a:xfrm flipH="1" flipV="1">
              <a:off x="3910" y="2548"/>
              <a:ext cx="1" cy="1"/>
            </a:xfrm>
            <a:prstGeom prst="line">
              <a:avLst/>
            </a:prstGeom>
            <a:noFill/>
            <a:ln w="28575">
              <a:solidFill>
                <a:schemeClr val="tx1"/>
              </a:solidFill>
              <a:round/>
              <a:headEnd/>
              <a:tailEnd/>
            </a:ln>
          </p:spPr>
          <p:txBody>
            <a:bodyPr/>
            <a:lstStyle/>
            <a:p>
              <a:endParaRPr lang="en-US" sz="2133"/>
            </a:p>
          </p:txBody>
        </p:sp>
        <p:sp>
          <p:nvSpPr>
            <p:cNvPr id="64893" name="Line 864"/>
            <p:cNvSpPr>
              <a:spLocks noChangeShapeType="1"/>
            </p:cNvSpPr>
            <p:nvPr/>
          </p:nvSpPr>
          <p:spPr bwMode="auto">
            <a:xfrm flipH="1" flipV="1">
              <a:off x="3909" y="2547"/>
              <a:ext cx="1" cy="1"/>
            </a:xfrm>
            <a:prstGeom prst="line">
              <a:avLst/>
            </a:prstGeom>
            <a:noFill/>
            <a:ln w="28575">
              <a:solidFill>
                <a:schemeClr val="tx1"/>
              </a:solidFill>
              <a:round/>
              <a:headEnd/>
              <a:tailEnd/>
            </a:ln>
          </p:spPr>
          <p:txBody>
            <a:bodyPr/>
            <a:lstStyle/>
            <a:p>
              <a:endParaRPr lang="en-US" sz="2133"/>
            </a:p>
          </p:txBody>
        </p:sp>
        <p:sp>
          <p:nvSpPr>
            <p:cNvPr id="64894" name="Line 865"/>
            <p:cNvSpPr>
              <a:spLocks noChangeShapeType="1"/>
            </p:cNvSpPr>
            <p:nvPr/>
          </p:nvSpPr>
          <p:spPr bwMode="auto">
            <a:xfrm flipH="1" flipV="1">
              <a:off x="3907" y="2547"/>
              <a:ext cx="2" cy="1"/>
            </a:xfrm>
            <a:prstGeom prst="line">
              <a:avLst/>
            </a:prstGeom>
            <a:noFill/>
            <a:ln w="28575">
              <a:solidFill>
                <a:schemeClr val="tx1"/>
              </a:solidFill>
              <a:round/>
              <a:headEnd/>
              <a:tailEnd/>
            </a:ln>
          </p:spPr>
          <p:txBody>
            <a:bodyPr/>
            <a:lstStyle/>
            <a:p>
              <a:endParaRPr lang="en-US" sz="2133"/>
            </a:p>
          </p:txBody>
        </p:sp>
        <p:sp>
          <p:nvSpPr>
            <p:cNvPr id="64895" name="Line 866"/>
            <p:cNvSpPr>
              <a:spLocks noChangeShapeType="1"/>
            </p:cNvSpPr>
            <p:nvPr/>
          </p:nvSpPr>
          <p:spPr bwMode="auto">
            <a:xfrm flipH="1" flipV="1">
              <a:off x="3906" y="2546"/>
              <a:ext cx="1" cy="1"/>
            </a:xfrm>
            <a:prstGeom prst="line">
              <a:avLst/>
            </a:prstGeom>
            <a:noFill/>
            <a:ln w="28575">
              <a:solidFill>
                <a:schemeClr val="tx1"/>
              </a:solidFill>
              <a:round/>
              <a:headEnd/>
              <a:tailEnd/>
            </a:ln>
          </p:spPr>
          <p:txBody>
            <a:bodyPr/>
            <a:lstStyle/>
            <a:p>
              <a:endParaRPr lang="en-US" sz="2133"/>
            </a:p>
          </p:txBody>
        </p:sp>
        <p:sp>
          <p:nvSpPr>
            <p:cNvPr id="64896" name="Line 867"/>
            <p:cNvSpPr>
              <a:spLocks noChangeShapeType="1"/>
            </p:cNvSpPr>
            <p:nvPr/>
          </p:nvSpPr>
          <p:spPr bwMode="auto">
            <a:xfrm flipH="1" flipV="1">
              <a:off x="3905" y="2545"/>
              <a:ext cx="1" cy="1"/>
            </a:xfrm>
            <a:prstGeom prst="line">
              <a:avLst/>
            </a:prstGeom>
            <a:noFill/>
            <a:ln w="28575">
              <a:solidFill>
                <a:schemeClr val="tx1"/>
              </a:solidFill>
              <a:round/>
              <a:headEnd/>
              <a:tailEnd/>
            </a:ln>
          </p:spPr>
          <p:txBody>
            <a:bodyPr/>
            <a:lstStyle/>
            <a:p>
              <a:endParaRPr lang="en-US" sz="2133"/>
            </a:p>
          </p:txBody>
        </p:sp>
        <p:sp>
          <p:nvSpPr>
            <p:cNvPr id="64897" name="Line 868"/>
            <p:cNvSpPr>
              <a:spLocks noChangeShapeType="1"/>
            </p:cNvSpPr>
            <p:nvPr/>
          </p:nvSpPr>
          <p:spPr bwMode="auto">
            <a:xfrm flipH="1" flipV="1">
              <a:off x="3904" y="2545"/>
              <a:ext cx="1" cy="1"/>
            </a:xfrm>
            <a:prstGeom prst="line">
              <a:avLst/>
            </a:prstGeom>
            <a:noFill/>
            <a:ln w="28575">
              <a:solidFill>
                <a:schemeClr val="tx1"/>
              </a:solidFill>
              <a:round/>
              <a:headEnd/>
              <a:tailEnd/>
            </a:ln>
          </p:spPr>
          <p:txBody>
            <a:bodyPr/>
            <a:lstStyle/>
            <a:p>
              <a:endParaRPr lang="en-US" sz="2133"/>
            </a:p>
          </p:txBody>
        </p:sp>
        <p:sp>
          <p:nvSpPr>
            <p:cNvPr id="64898" name="Line 869"/>
            <p:cNvSpPr>
              <a:spLocks noChangeShapeType="1"/>
            </p:cNvSpPr>
            <p:nvPr/>
          </p:nvSpPr>
          <p:spPr bwMode="auto">
            <a:xfrm flipH="1" flipV="1">
              <a:off x="3902" y="2544"/>
              <a:ext cx="2" cy="1"/>
            </a:xfrm>
            <a:prstGeom prst="line">
              <a:avLst/>
            </a:prstGeom>
            <a:noFill/>
            <a:ln w="28575">
              <a:solidFill>
                <a:schemeClr val="tx1"/>
              </a:solidFill>
              <a:round/>
              <a:headEnd/>
              <a:tailEnd/>
            </a:ln>
          </p:spPr>
          <p:txBody>
            <a:bodyPr/>
            <a:lstStyle/>
            <a:p>
              <a:endParaRPr lang="en-US" sz="2133"/>
            </a:p>
          </p:txBody>
        </p:sp>
        <p:sp>
          <p:nvSpPr>
            <p:cNvPr id="64899" name="Line 870"/>
            <p:cNvSpPr>
              <a:spLocks noChangeShapeType="1"/>
            </p:cNvSpPr>
            <p:nvPr/>
          </p:nvSpPr>
          <p:spPr bwMode="auto">
            <a:xfrm flipH="1" flipV="1">
              <a:off x="3901" y="2544"/>
              <a:ext cx="1" cy="1"/>
            </a:xfrm>
            <a:prstGeom prst="line">
              <a:avLst/>
            </a:prstGeom>
            <a:noFill/>
            <a:ln w="28575">
              <a:solidFill>
                <a:schemeClr val="tx1"/>
              </a:solidFill>
              <a:round/>
              <a:headEnd/>
              <a:tailEnd/>
            </a:ln>
          </p:spPr>
          <p:txBody>
            <a:bodyPr/>
            <a:lstStyle/>
            <a:p>
              <a:endParaRPr lang="en-US" sz="2133"/>
            </a:p>
          </p:txBody>
        </p:sp>
        <p:sp>
          <p:nvSpPr>
            <p:cNvPr id="64900" name="Line 871"/>
            <p:cNvSpPr>
              <a:spLocks noChangeShapeType="1"/>
            </p:cNvSpPr>
            <p:nvPr/>
          </p:nvSpPr>
          <p:spPr bwMode="auto">
            <a:xfrm flipH="1" flipV="1">
              <a:off x="3899" y="2543"/>
              <a:ext cx="2" cy="1"/>
            </a:xfrm>
            <a:prstGeom prst="line">
              <a:avLst/>
            </a:prstGeom>
            <a:noFill/>
            <a:ln w="28575">
              <a:solidFill>
                <a:schemeClr val="tx1"/>
              </a:solidFill>
              <a:round/>
              <a:headEnd/>
              <a:tailEnd/>
            </a:ln>
          </p:spPr>
          <p:txBody>
            <a:bodyPr/>
            <a:lstStyle/>
            <a:p>
              <a:endParaRPr lang="en-US" sz="2133"/>
            </a:p>
          </p:txBody>
        </p:sp>
        <p:sp>
          <p:nvSpPr>
            <p:cNvPr id="64901" name="Line 872"/>
            <p:cNvSpPr>
              <a:spLocks noChangeShapeType="1"/>
            </p:cNvSpPr>
            <p:nvPr/>
          </p:nvSpPr>
          <p:spPr bwMode="auto">
            <a:xfrm flipH="1" flipV="1">
              <a:off x="3898" y="2543"/>
              <a:ext cx="1" cy="1"/>
            </a:xfrm>
            <a:prstGeom prst="line">
              <a:avLst/>
            </a:prstGeom>
            <a:noFill/>
            <a:ln w="28575">
              <a:solidFill>
                <a:schemeClr val="tx1"/>
              </a:solidFill>
              <a:round/>
              <a:headEnd/>
              <a:tailEnd/>
            </a:ln>
          </p:spPr>
          <p:txBody>
            <a:bodyPr/>
            <a:lstStyle/>
            <a:p>
              <a:endParaRPr lang="en-US" sz="2133"/>
            </a:p>
          </p:txBody>
        </p:sp>
        <p:sp>
          <p:nvSpPr>
            <p:cNvPr id="64902" name="Line 873"/>
            <p:cNvSpPr>
              <a:spLocks noChangeShapeType="1"/>
            </p:cNvSpPr>
            <p:nvPr/>
          </p:nvSpPr>
          <p:spPr bwMode="auto">
            <a:xfrm flipH="1" flipV="1">
              <a:off x="3897" y="2543"/>
              <a:ext cx="1" cy="1"/>
            </a:xfrm>
            <a:prstGeom prst="line">
              <a:avLst/>
            </a:prstGeom>
            <a:noFill/>
            <a:ln w="28575">
              <a:solidFill>
                <a:schemeClr val="tx1"/>
              </a:solidFill>
              <a:round/>
              <a:headEnd/>
              <a:tailEnd/>
            </a:ln>
          </p:spPr>
          <p:txBody>
            <a:bodyPr/>
            <a:lstStyle/>
            <a:p>
              <a:endParaRPr lang="en-US" sz="2133"/>
            </a:p>
          </p:txBody>
        </p:sp>
        <p:sp>
          <p:nvSpPr>
            <p:cNvPr id="64903" name="Line 874"/>
            <p:cNvSpPr>
              <a:spLocks noChangeShapeType="1"/>
            </p:cNvSpPr>
            <p:nvPr/>
          </p:nvSpPr>
          <p:spPr bwMode="auto">
            <a:xfrm flipH="1" flipV="1">
              <a:off x="3895" y="2543"/>
              <a:ext cx="2" cy="1"/>
            </a:xfrm>
            <a:prstGeom prst="line">
              <a:avLst/>
            </a:prstGeom>
            <a:noFill/>
            <a:ln w="28575">
              <a:solidFill>
                <a:schemeClr val="tx1"/>
              </a:solidFill>
              <a:round/>
              <a:headEnd/>
              <a:tailEnd/>
            </a:ln>
          </p:spPr>
          <p:txBody>
            <a:bodyPr/>
            <a:lstStyle/>
            <a:p>
              <a:endParaRPr lang="en-US" sz="2133"/>
            </a:p>
          </p:txBody>
        </p:sp>
        <p:sp>
          <p:nvSpPr>
            <p:cNvPr id="64904" name="Line 875"/>
            <p:cNvSpPr>
              <a:spLocks noChangeShapeType="1"/>
            </p:cNvSpPr>
            <p:nvPr/>
          </p:nvSpPr>
          <p:spPr bwMode="auto">
            <a:xfrm flipH="1" flipV="1">
              <a:off x="3894" y="2542"/>
              <a:ext cx="1" cy="1"/>
            </a:xfrm>
            <a:prstGeom prst="line">
              <a:avLst/>
            </a:prstGeom>
            <a:noFill/>
            <a:ln w="28575">
              <a:solidFill>
                <a:schemeClr val="tx1"/>
              </a:solidFill>
              <a:round/>
              <a:headEnd/>
              <a:tailEnd/>
            </a:ln>
          </p:spPr>
          <p:txBody>
            <a:bodyPr/>
            <a:lstStyle/>
            <a:p>
              <a:endParaRPr lang="en-US" sz="2133"/>
            </a:p>
          </p:txBody>
        </p:sp>
        <p:sp>
          <p:nvSpPr>
            <p:cNvPr id="64905" name="Line 876"/>
            <p:cNvSpPr>
              <a:spLocks noChangeShapeType="1"/>
            </p:cNvSpPr>
            <p:nvPr/>
          </p:nvSpPr>
          <p:spPr bwMode="auto">
            <a:xfrm flipH="1" flipV="1">
              <a:off x="3892" y="2542"/>
              <a:ext cx="2" cy="1"/>
            </a:xfrm>
            <a:prstGeom prst="line">
              <a:avLst/>
            </a:prstGeom>
            <a:noFill/>
            <a:ln w="28575">
              <a:solidFill>
                <a:schemeClr val="tx1"/>
              </a:solidFill>
              <a:round/>
              <a:headEnd/>
              <a:tailEnd/>
            </a:ln>
          </p:spPr>
          <p:txBody>
            <a:bodyPr/>
            <a:lstStyle/>
            <a:p>
              <a:endParaRPr lang="en-US" sz="2133"/>
            </a:p>
          </p:txBody>
        </p:sp>
        <p:sp>
          <p:nvSpPr>
            <p:cNvPr id="64906" name="Line 877"/>
            <p:cNvSpPr>
              <a:spLocks noChangeShapeType="1"/>
            </p:cNvSpPr>
            <p:nvPr/>
          </p:nvSpPr>
          <p:spPr bwMode="auto">
            <a:xfrm flipH="1">
              <a:off x="3891" y="2542"/>
              <a:ext cx="1" cy="1"/>
            </a:xfrm>
            <a:prstGeom prst="line">
              <a:avLst/>
            </a:prstGeom>
            <a:noFill/>
            <a:ln w="28575">
              <a:solidFill>
                <a:schemeClr val="tx1"/>
              </a:solidFill>
              <a:round/>
              <a:headEnd/>
              <a:tailEnd/>
            </a:ln>
          </p:spPr>
          <p:txBody>
            <a:bodyPr/>
            <a:lstStyle/>
            <a:p>
              <a:endParaRPr lang="en-US" sz="2133"/>
            </a:p>
          </p:txBody>
        </p:sp>
        <p:sp>
          <p:nvSpPr>
            <p:cNvPr id="64907" name="Line 878"/>
            <p:cNvSpPr>
              <a:spLocks noChangeShapeType="1"/>
            </p:cNvSpPr>
            <p:nvPr/>
          </p:nvSpPr>
          <p:spPr bwMode="auto">
            <a:xfrm flipH="1">
              <a:off x="3889" y="2542"/>
              <a:ext cx="2" cy="1"/>
            </a:xfrm>
            <a:prstGeom prst="line">
              <a:avLst/>
            </a:prstGeom>
            <a:noFill/>
            <a:ln w="28575">
              <a:solidFill>
                <a:schemeClr val="tx1"/>
              </a:solidFill>
              <a:round/>
              <a:headEnd/>
              <a:tailEnd/>
            </a:ln>
          </p:spPr>
          <p:txBody>
            <a:bodyPr/>
            <a:lstStyle/>
            <a:p>
              <a:endParaRPr lang="en-US" sz="2133"/>
            </a:p>
          </p:txBody>
        </p:sp>
        <p:sp>
          <p:nvSpPr>
            <p:cNvPr id="64908" name="Line 879"/>
            <p:cNvSpPr>
              <a:spLocks noChangeShapeType="1"/>
            </p:cNvSpPr>
            <p:nvPr/>
          </p:nvSpPr>
          <p:spPr bwMode="auto">
            <a:xfrm flipH="1">
              <a:off x="3888" y="2542"/>
              <a:ext cx="1" cy="1"/>
            </a:xfrm>
            <a:prstGeom prst="line">
              <a:avLst/>
            </a:prstGeom>
            <a:noFill/>
            <a:ln w="28575">
              <a:solidFill>
                <a:schemeClr val="tx1"/>
              </a:solidFill>
              <a:round/>
              <a:headEnd/>
              <a:tailEnd/>
            </a:ln>
          </p:spPr>
          <p:txBody>
            <a:bodyPr/>
            <a:lstStyle/>
            <a:p>
              <a:endParaRPr lang="en-US" sz="2133"/>
            </a:p>
          </p:txBody>
        </p:sp>
        <p:sp>
          <p:nvSpPr>
            <p:cNvPr id="64909" name="Line 880"/>
            <p:cNvSpPr>
              <a:spLocks noChangeShapeType="1"/>
            </p:cNvSpPr>
            <p:nvPr/>
          </p:nvSpPr>
          <p:spPr bwMode="auto">
            <a:xfrm flipH="1">
              <a:off x="3887" y="2542"/>
              <a:ext cx="1" cy="1"/>
            </a:xfrm>
            <a:prstGeom prst="line">
              <a:avLst/>
            </a:prstGeom>
            <a:noFill/>
            <a:ln w="28575">
              <a:solidFill>
                <a:schemeClr val="tx1"/>
              </a:solidFill>
              <a:round/>
              <a:headEnd/>
              <a:tailEnd/>
            </a:ln>
          </p:spPr>
          <p:txBody>
            <a:bodyPr/>
            <a:lstStyle/>
            <a:p>
              <a:endParaRPr lang="en-US" sz="2133"/>
            </a:p>
          </p:txBody>
        </p:sp>
        <p:sp>
          <p:nvSpPr>
            <p:cNvPr id="64910" name="Line 881"/>
            <p:cNvSpPr>
              <a:spLocks noChangeShapeType="1"/>
            </p:cNvSpPr>
            <p:nvPr/>
          </p:nvSpPr>
          <p:spPr bwMode="auto">
            <a:xfrm flipH="1">
              <a:off x="3885" y="2543"/>
              <a:ext cx="2" cy="1"/>
            </a:xfrm>
            <a:prstGeom prst="line">
              <a:avLst/>
            </a:prstGeom>
            <a:noFill/>
            <a:ln w="28575">
              <a:solidFill>
                <a:schemeClr val="tx1"/>
              </a:solidFill>
              <a:round/>
              <a:headEnd/>
              <a:tailEnd/>
            </a:ln>
          </p:spPr>
          <p:txBody>
            <a:bodyPr/>
            <a:lstStyle/>
            <a:p>
              <a:endParaRPr lang="en-US" sz="2133"/>
            </a:p>
          </p:txBody>
        </p:sp>
        <p:sp>
          <p:nvSpPr>
            <p:cNvPr id="64911" name="Line 882"/>
            <p:cNvSpPr>
              <a:spLocks noChangeShapeType="1"/>
            </p:cNvSpPr>
            <p:nvPr/>
          </p:nvSpPr>
          <p:spPr bwMode="auto">
            <a:xfrm flipH="1">
              <a:off x="3884" y="2543"/>
              <a:ext cx="1" cy="1"/>
            </a:xfrm>
            <a:prstGeom prst="line">
              <a:avLst/>
            </a:prstGeom>
            <a:noFill/>
            <a:ln w="28575">
              <a:solidFill>
                <a:schemeClr val="tx1"/>
              </a:solidFill>
              <a:round/>
              <a:headEnd/>
              <a:tailEnd/>
            </a:ln>
          </p:spPr>
          <p:txBody>
            <a:bodyPr/>
            <a:lstStyle/>
            <a:p>
              <a:endParaRPr lang="en-US" sz="2133"/>
            </a:p>
          </p:txBody>
        </p:sp>
        <p:sp>
          <p:nvSpPr>
            <p:cNvPr id="64912" name="Line 883"/>
            <p:cNvSpPr>
              <a:spLocks noChangeShapeType="1"/>
            </p:cNvSpPr>
            <p:nvPr/>
          </p:nvSpPr>
          <p:spPr bwMode="auto">
            <a:xfrm flipH="1">
              <a:off x="3882" y="2543"/>
              <a:ext cx="2" cy="1"/>
            </a:xfrm>
            <a:prstGeom prst="line">
              <a:avLst/>
            </a:prstGeom>
            <a:noFill/>
            <a:ln w="28575">
              <a:solidFill>
                <a:schemeClr val="tx1"/>
              </a:solidFill>
              <a:round/>
              <a:headEnd/>
              <a:tailEnd/>
            </a:ln>
          </p:spPr>
          <p:txBody>
            <a:bodyPr/>
            <a:lstStyle/>
            <a:p>
              <a:endParaRPr lang="en-US" sz="2133"/>
            </a:p>
          </p:txBody>
        </p:sp>
        <p:sp>
          <p:nvSpPr>
            <p:cNvPr id="64913" name="Line 884"/>
            <p:cNvSpPr>
              <a:spLocks noChangeShapeType="1"/>
            </p:cNvSpPr>
            <p:nvPr/>
          </p:nvSpPr>
          <p:spPr bwMode="auto">
            <a:xfrm flipH="1">
              <a:off x="3881" y="2543"/>
              <a:ext cx="1" cy="1"/>
            </a:xfrm>
            <a:prstGeom prst="line">
              <a:avLst/>
            </a:prstGeom>
            <a:noFill/>
            <a:ln w="28575">
              <a:solidFill>
                <a:schemeClr val="tx1"/>
              </a:solidFill>
              <a:round/>
              <a:headEnd/>
              <a:tailEnd/>
            </a:ln>
          </p:spPr>
          <p:txBody>
            <a:bodyPr/>
            <a:lstStyle/>
            <a:p>
              <a:endParaRPr lang="en-US" sz="2133"/>
            </a:p>
          </p:txBody>
        </p:sp>
        <p:sp>
          <p:nvSpPr>
            <p:cNvPr id="64914" name="Line 885"/>
            <p:cNvSpPr>
              <a:spLocks noChangeShapeType="1"/>
            </p:cNvSpPr>
            <p:nvPr/>
          </p:nvSpPr>
          <p:spPr bwMode="auto">
            <a:xfrm flipH="1">
              <a:off x="3879" y="2544"/>
              <a:ext cx="2" cy="1"/>
            </a:xfrm>
            <a:prstGeom prst="line">
              <a:avLst/>
            </a:prstGeom>
            <a:noFill/>
            <a:ln w="28575">
              <a:solidFill>
                <a:schemeClr val="tx1"/>
              </a:solidFill>
              <a:round/>
              <a:headEnd/>
              <a:tailEnd/>
            </a:ln>
          </p:spPr>
          <p:txBody>
            <a:bodyPr/>
            <a:lstStyle/>
            <a:p>
              <a:endParaRPr lang="en-US" sz="2133"/>
            </a:p>
          </p:txBody>
        </p:sp>
        <p:sp>
          <p:nvSpPr>
            <p:cNvPr id="64915" name="Line 886"/>
            <p:cNvSpPr>
              <a:spLocks noChangeShapeType="1"/>
            </p:cNvSpPr>
            <p:nvPr/>
          </p:nvSpPr>
          <p:spPr bwMode="auto">
            <a:xfrm flipH="1">
              <a:off x="3878" y="2544"/>
              <a:ext cx="1" cy="1"/>
            </a:xfrm>
            <a:prstGeom prst="line">
              <a:avLst/>
            </a:prstGeom>
            <a:noFill/>
            <a:ln w="28575">
              <a:solidFill>
                <a:schemeClr val="tx1"/>
              </a:solidFill>
              <a:round/>
              <a:headEnd/>
              <a:tailEnd/>
            </a:ln>
          </p:spPr>
          <p:txBody>
            <a:bodyPr/>
            <a:lstStyle/>
            <a:p>
              <a:endParaRPr lang="en-US" sz="2133"/>
            </a:p>
          </p:txBody>
        </p:sp>
        <p:sp>
          <p:nvSpPr>
            <p:cNvPr id="64916" name="Line 887"/>
            <p:cNvSpPr>
              <a:spLocks noChangeShapeType="1"/>
            </p:cNvSpPr>
            <p:nvPr/>
          </p:nvSpPr>
          <p:spPr bwMode="auto">
            <a:xfrm flipH="1">
              <a:off x="3877" y="2545"/>
              <a:ext cx="1" cy="1"/>
            </a:xfrm>
            <a:prstGeom prst="line">
              <a:avLst/>
            </a:prstGeom>
            <a:noFill/>
            <a:ln w="28575">
              <a:solidFill>
                <a:schemeClr val="tx1"/>
              </a:solidFill>
              <a:round/>
              <a:headEnd/>
              <a:tailEnd/>
            </a:ln>
          </p:spPr>
          <p:txBody>
            <a:bodyPr/>
            <a:lstStyle/>
            <a:p>
              <a:endParaRPr lang="en-US" sz="2133"/>
            </a:p>
          </p:txBody>
        </p:sp>
        <p:sp>
          <p:nvSpPr>
            <p:cNvPr id="64917" name="Line 888"/>
            <p:cNvSpPr>
              <a:spLocks noChangeShapeType="1"/>
            </p:cNvSpPr>
            <p:nvPr/>
          </p:nvSpPr>
          <p:spPr bwMode="auto">
            <a:xfrm flipH="1">
              <a:off x="3876" y="2545"/>
              <a:ext cx="1" cy="1"/>
            </a:xfrm>
            <a:prstGeom prst="line">
              <a:avLst/>
            </a:prstGeom>
            <a:noFill/>
            <a:ln w="28575">
              <a:solidFill>
                <a:schemeClr val="tx1"/>
              </a:solidFill>
              <a:round/>
              <a:headEnd/>
              <a:tailEnd/>
            </a:ln>
          </p:spPr>
          <p:txBody>
            <a:bodyPr/>
            <a:lstStyle/>
            <a:p>
              <a:endParaRPr lang="en-US" sz="2133"/>
            </a:p>
          </p:txBody>
        </p:sp>
        <p:sp>
          <p:nvSpPr>
            <p:cNvPr id="64918" name="Line 889"/>
            <p:cNvSpPr>
              <a:spLocks noChangeShapeType="1"/>
            </p:cNvSpPr>
            <p:nvPr/>
          </p:nvSpPr>
          <p:spPr bwMode="auto">
            <a:xfrm flipH="1">
              <a:off x="3874" y="2546"/>
              <a:ext cx="2" cy="1"/>
            </a:xfrm>
            <a:prstGeom prst="line">
              <a:avLst/>
            </a:prstGeom>
            <a:noFill/>
            <a:ln w="28575">
              <a:solidFill>
                <a:schemeClr val="tx1"/>
              </a:solidFill>
              <a:round/>
              <a:headEnd/>
              <a:tailEnd/>
            </a:ln>
          </p:spPr>
          <p:txBody>
            <a:bodyPr/>
            <a:lstStyle/>
            <a:p>
              <a:endParaRPr lang="en-US" sz="2133"/>
            </a:p>
          </p:txBody>
        </p:sp>
        <p:sp>
          <p:nvSpPr>
            <p:cNvPr id="64919" name="Line 890"/>
            <p:cNvSpPr>
              <a:spLocks noChangeShapeType="1"/>
            </p:cNvSpPr>
            <p:nvPr/>
          </p:nvSpPr>
          <p:spPr bwMode="auto">
            <a:xfrm flipH="1">
              <a:off x="3873" y="2547"/>
              <a:ext cx="1" cy="1"/>
            </a:xfrm>
            <a:prstGeom prst="line">
              <a:avLst/>
            </a:prstGeom>
            <a:noFill/>
            <a:ln w="28575">
              <a:solidFill>
                <a:schemeClr val="tx1"/>
              </a:solidFill>
              <a:round/>
              <a:headEnd/>
              <a:tailEnd/>
            </a:ln>
          </p:spPr>
          <p:txBody>
            <a:bodyPr/>
            <a:lstStyle/>
            <a:p>
              <a:endParaRPr lang="en-US" sz="2133"/>
            </a:p>
          </p:txBody>
        </p:sp>
        <p:sp>
          <p:nvSpPr>
            <p:cNvPr id="64920" name="Line 891"/>
            <p:cNvSpPr>
              <a:spLocks noChangeShapeType="1"/>
            </p:cNvSpPr>
            <p:nvPr/>
          </p:nvSpPr>
          <p:spPr bwMode="auto">
            <a:xfrm flipH="1">
              <a:off x="3872" y="2547"/>
              <a:ext cx="1" cy="1"/>
            </a:xfrm>
            <a:prstGeom prst="line">
              <a:avLst/>
            </a:prstGeom>
            <a:noFill/>
            <a:ln w="28575">
              <a:solidFill>
                <a:schemeClr val="tx1"/>
              </a:solidFill>
              <a:round/>
              <a:headEnd/>
              <a:tailEnd/>
            </a:ln>
          </p:spPr>
          <p:txBody>
            <a:bodyPr/>
            <a:lstStyle/>
            <a:p>
              <a:endParaRPr lang="en-US" sz="2133"/>
            </a:p>
          </p:txBody>
        </p:sp>
        <p:sp>
          <p:nvSpPr>
            <p:cNvPr id="64921" name="Line 892"/>
            <p:cNvSpPr>
              <a:spLocks noChangeShapeType="1"/>
            </p:cNvSpPr>
            <p:nvPr/>
          </p:nvSpPr>
          <p:spPr bwMode="auto">
            <a:xfrm flipH="1">
              <a:off x="3871" y="2548"/>
              <a:ext cx="1" cy="1"/>
            </a:xfrm>
            <a:prstGeom prst="line">
              <a:avLst/>
            </a:prstGeom>
            <a:noFill/>
            <a:ln w="28575">
              <a:solidFill>
                <a:schemeClr val="tx1"/>
              </a:solidFill>
              <a:round/>
              <a:headEnd/>
              <a:tailEnd/>
            </a:ln>
          </p:spPr>
          <p:txBody>
            <a:bodyPr/>
            <a:lstStyle/>
            <a:p>
              <a:endParaRPr lang="en-US" sz="2133"/>
            </a:p>
          </p:txBody>
        </p:sp>
        <p:sp>
          <p:nvSpPr>
            <p:cNvPr id="64922" name="Line 893"/>
            <p:cNvSpPr>
              <a:spLocks noChangeShapeType="1"/>
            </p:cNvSpPr>
            <p:nvPr/>
          </p:nvSpPr>
          <p:spPr bwMode="auto">
            <a:xfrm flipH="1">
              <a:off x="3870" y="2549"/>
              <a:ext cx="1" cy="1"/>
            </a:xfrm>
            <a:prstGeom prst="line">
              <a:avLst/>
            </a:prstGeom>
            <a:noFill/>
            <a:ln w="28575">
              <a:solidFill>
                <a:schemeClr val="tx1"/>
              </a:solidFill>
              <a:round/>
              <a:headEnd/>
              <a:tailEnd/>
            </a:ln>
          </p:spPr>
          <p:txBody>
            <a:bodyPr/>
            <a:lstStyle/>
            <a:p>
              <a:endParaRPr lang="en-US" sz="2133"/>
            </a:p>
          </p:txBody>
        </p:sp>
        <p:sp>
          <p:nvSpPr>
            <p:cNvPr id="64923" name="Line 894"/>
            <p:cNvSpPr>
              <a:spLocks noChangeShapeType="1"/>
            </p:cNvSpPr>
            <p:nvPr/>
          </p:nvSpPr>
          <p:spPr bwMode="auto">
            <a:xfrm flipH="1">
              <a:off x="3869" y="2550"/>
              <a:ext cx="1" cy="1"/>
            </a:xfrm>
            <a:prstGeom prst="line">
              <a:avLst/>
            </a:prstGeom>
            <a:noFill/>
            <a:ln w="28575">
              <a:solidFill>
                <a:schemeClr val="tx1"/>
              </a:solidFill>
              <a:round/>
              <a:headEnd/>
              <a:tailEnd/>
            </a:ln>
          </p:spPr>
          <p:txBody>
            <a:bodyPr/>
            <a:lstStyle/>
            <a:p>
              <a:endParaRPr lang="en-US" sz="2133"/>
            </a:p>
          </p:txBody>
        </p:sp>
        <p:sp>
          <p:nvSpPr>
            <p:cNvPr id="64924" name="Line 895"/>
            <p:cNvSpPr>
              <a:spLocks noChangeShapeType="1"/>
            </p:cNvSpPr>
            <p:nvPr/>
          </p:nvSpPr>
          <p:spPr bwMode="auto">
            <a:xfrm flipH="1">
              <a:off x="3868" y="2551"/>
              <a:ext cx="1" cy="1"/>
            </a:xfrm>
            <a:prstGeom prst="line">
              <a:avLst/>
            </a:prstGeom>
            <a:noFill/>
            <a:ln w="28575">
              <a:solidFill>
                <a:schemeClr val="tx1"/>
              </a:solidFill>
              <a:round/>
              <a:headEnd/>
              <a:tailEnd/>
            </a:ln>
          </p:spPr>
          <p:txBody>
            <a:bodyPr/>
            <a:lstStyle/>
            <a:p>
              <a:endParaRPr lang="en-US" sz="2133"/>
            </a:p>
          </p:txBody>
        </p:sp>
        <p:sp>
          <p:nvSpPr>
            <p:cNvPr id="64925" name="Line 896"/>
            <p:cNvSpPr>
              <a:spLocks noChangeShapeType="1"/>
            </p:cNvSpPr>
            <p:nvPr/>
          </p:nvSpPr>
          <p:spPr bwMode="auto">
            <a:xfrm flipH="1">
              <a:off x="3867" y="2552"/>
              <a:ext cx="1" cy="1"/>
            </a:xfrm>
            <a:prstGeom prst="line">
              <a:avLst/>
            </a:prstGeom>
            <a:noFill/>
            <a:ln w="28575">
              <a:solidFill>
                <a:schemeClr val="tx1"/>
              </a:solidFill>
              <a:round/>
              <a:headEnd/>
              <a:tailEnd/>
            </a:ln>
          </p:spPr>
          <p:txBody>
            <a:bodyPr/>
            <a:lstStyle/>
            <a:p>
              <a:endParaRPr lang="en-US" sz="2133"/>
            </a:p>
          </p:txBody>
        </p:sp>
        <p:sp>
          <p:nvSpPr>
            <p:cNvPr id="64926" name="Line 897"/>
            <p:cNvSpPr>
              <a:spLocks noChangeShapeType="1"/>
            </p:cNvSpPr>
            <p:nvPr/>
          </p:nvSpPr>
          <p:spPr bwMode="auto">
            <a:xfrm flipH="1">
              <a:off x="3866" y="2553"/>
              <a:ext cx="1" cy="1"/>
            </a:xfrm>
            <a:prstGeom prst="line">
              <a:avLst/>
            </a:prstGeom>
            <a:noFill/>
            <a:ln w="28575">
              <a:solidFill>
                <a:schemeClr val="tx1"/>
              </a:solidFill>
              <a:round/>
              <a:headEnd/>
              <a:tailEnd/>
            </a:ln>
          </p:spPr>
          <p:txBody>
            <a:bodyPr/>
            <a:lstStyle/>
            <a:p>
              <a:endParaRPr lang="en-US" sz="2133"/>
            </a:p>
          </p:txBody>
        </p:sp>
        <p:sp>
          <p:nvSpPr>
            <p:cNvPr id="64927" name="Line 898"/>
            <p:cNvSpPr>
              <a:spLocks noChangeShapeType="1"/>
            </p:cNvSpPr>
            <p:nvPr/>
          </p:nvSpPr>
          <p:spPr bwMode="auto">
            <a:xfrm flipH="1">
              <a:off x="3865" y="2554"/>
              <a:ext cx="1" cy="1"/>
            </a:xfrm>
            <a:prstGeom prst="line">
              <a:avLst/>
            </a:prstGeom>
            <a:noFill/>
            <a:ln w="28575">
              <a:solidFill>
                <a:schemeClr val="tx1"/>
              </a:solidFill>
              <a:round/>
              <a:headEnd/>
              <a:tailEnd/>
            </a:ln>
          </p:spPr>
          <p:txBody>
            <a:bodyPr/>
            <a:lstStyle/>
            <a:p>
              <a:endParaRPr lang="en-US" sz="2133"/>
            </a:p>
          </p:txBody>
        </p:sp>
        <p:sp>
          <p:nvSpPr>
            <p:cNvPr id="64928" name="Line 899"/>
            <p:cNvSpPr>
              <a:spLocks noChangeShapeType="1"/>
            </p:cNvSpPr>
            <p:nvPr/>
          </p:nvSpPr>
          <p:spPr bwMode="auto">
            <a:xfrm flipH="1">
              <a:off x="3864" y="2555"/>
              <a:ext cx="1" cy="1"/>
            </a:xfrm>
            <a:prstGeom prst="line">
              <a:avLst/>
            </a:prstGeom>
            <a:noFill/>
            <a:ln w="28575">
              <a:solidFill>
                <a:schemeClr val="tx1"/>
              </a:solidFill>
              <a:round/>
              <a:headEnd/>
              <a:tailEnd/>
            </a:ln>
          </p:spPr>
          <p:txBody>
            <a:bodyPr/>
            <a:lstStyle/>
            <a:p>
              <a:endParaRPr lang="en-US" sz="2133"/>
            </a:p>
          </p:txBody>
        </p:sp>
        <p:sp>
          <p:nvSpPr>
            <p:cNvPr id="64929" name="Line 900"/>
            <p:cNvSpPr>
              <a:spLocks noChangeShapeType="1"/>
            </p:cNvSpPr>
            <p:nvPr/>
          </p:nvSpPr>
          <p:spPr bwMode="auto">
            <a:xfrm flipH="1">
              <a:off x="3864" y="2556"/>
              <a:ext cx="1" cy="1"/>
            </a:xfrm>
            <a:prstGeom prst="line">
              <a:avLst/>
            </a:prstGeom>
            <a:noFill/>
            <a:ln w="28575">
              <a:solidFill>
                <a:schemeClr val="tx1"/>
              </a:solidFill>
              <a:round/>
              <a:headEnd/>
              <a:tailEnd/>
            </a:ln>
          </p:spPr>
          <p:txBody>
            <a:bodyPr/>
            <a:lstStyle/>
            <a:p>
              <a:endParaRPr lang="en-US" sz="2133"/>
            </a:p>
          </p:txBody>
        </p:sp>
        <p:sp>
          <p:nvSpPr>
            <p:cNvPr id="64930" name="Line 901"/>
            <p:cNvSpPr>
              <a:spLocks noChangeShapeType="1"/>
            </p:cNvSpPr>
            <p:nvPr/>
          </p:nvSpPr>
          <p:spPr bwMode="auto">
            <a:xfrm flipH="1">
              <a:off x="3863" y="2557"/>
              <a:ext cx="1" cy="1"/>
            </a:xfrm>
            <a:prstGeom prst="line">
              <a:avLst/>
            </a:prstGeom>
            <a:noFill/>
            <a:ln w="28575">
              <a:solidFill>
                <a:schemeClr val="tx1"/>
              </a:solidFill>
              <a:round/>
              <a:headEnd/>
              <a:tailEnd/>
            </a:ln>
          </p:spPr>
          <p:txBody>
            <a:bodyPr/>
            <a:lstStyle/>
            <a:p>
              <a:endParaRPr lang="en-US" sz="2133"/>
            </a:p>
          </p:txBody>
        </p:sp>
        <p:sp>
          <p:nvSpPr>
            <p:cNvPr id="64931" name="Line 902"/>
            <p:cNvSpPr>
              <a:spLocks noChangeShapeType="1"/>
            </p:cNvSpPr>
            <p:nvPr/>
          </p:nvSpPr>
          <p:spPr bwMode="auto">
            <a:xfrm flipH="1">
              <a:off x="3862" y="2558"/>
              <a:ext cx="1" cy="2"/>
            </a:xfrm>
            <a:prstGeom prst="line">
              <a:avLst/>
            </a:prstGeom>
            <a:noFill/>
            <a:ln w="28575">
              <a:solidFill>
                <a:schemeClr val="tx1"/>
              </a:solidFill>
              <a:round/>
              <a:headEnd/>
              <a:tailEnd/>
            </a:ln>
          </p:spPr>
          <p:txBody>
            <a:bodyPr/>
            <a:lstStyle/>
            <a:p>
              <a:endParaRPr lang="en-US" sz="2133"/>
            </a:p>
          </p:txBody>
        </p:sp>
        <p:sp>
          <p:nvSpPr>
            <p:cNvPr id="64932" name="Line 903"/>
            <p:cNvSpPr>
              <a:spLocks noChangeShapeType="1"/>
            </p:cNvSpPr>
            <p:nvPr/>
          </p:nvSpPr>
          <p:spPr bwMode="auto">
            <a:xfrm flipH="1">
              <a:off x="3862" y="2560"/>
              <a:ext cx="1" cy="1"/>
            </a:xfrm>
            <a:prstGeom prst="line">
              <a:avLst/>
            </a:prstGeom>
            <a:noFill/>
            <a:ln w="28575">
              <a:solidFill>
                <a:schemeClr val="tx1"/>
              </a:solidFill>
              <a:round/>
              <a:headEnd/>
              <a:tailEnd/>
            </a:ln>
          </p:spPr>
          <p:txBody>
            <a:bodyPr/>
            <a:lstStyle/>
            <a:p>
              <a:endParaRPr lang="en-US" sz="2133"/>
            </a:p>
          </p:txBody>
        </p:sp>
        <p:sp>
          <p:nvSpPr>
            <p:cNvPr id="64933" name="Line 904"/>
            <p:cNvSpPr>
              <a:spLocks noChangeShapeType="1"/>
            </p:cNvSpPr>
            <p:nvPr/>
          </p:nvSpPr>
          <p:spPr bwMode="auto">
            <a:xfrm flipH="1">
              <a:off x="3862" y="2561"/>
              <a:ext cx="1" cy="1"/>
            </a:xfrm>
            <a:prstGeom prst="line">
              <a:avLst/>
            </a:prstGeom>
            <a:noFill/>
            <a:ln w="28575">
              <a:solidFill>
                <a:schemeClr val="tx1"/>
              </a:solidFill>
              <a:round/>
              <a:headEnd/>
              <a:tailEnd/>
            </a:ln>
          </p:spPr>
          <p:txBody>
            <a:bodyPr/>
            <a:lstStyle/>
            <a:p>
              <a:endParaRPr lang="en-US" sz="2133"/>
            </a:p>
          </p:txBody>
        </p:sp>
        <p:sp>
          <p:nvSpPr>
            <p:cNvPr id="64934" name="Line 905"/>
            <p:cNvSpPr>
              <a:spLocks noChangeShapeType="1"/>
            </p:cNvSpPr>
            <p:nvPr/>
          </p:nvSpPr>
          <p:spPr bwMode="auto">
            <a:xfrm flipH="1">
              <a:off x="3861" y="2562"/>
              <a:ext cx="1" cy="1"/>
            </a:xfrm>
            <a:prstGeom prst="line">
              <a:avLst/>
            </a:prstGeom>
            <a:noFill/>
            <a:ln w="28575">
              <a:solidFill>
                <a:schemeClr val="tx1"/>
              </a:solidFill>
              <a:round/>
              <a:headEnd/>
              <a:tailEnd/>
            </a:ln>
          </p:spPr>
          <p:txBody>
            <a:bodyPr/>
            <a:lstStyle/>
            <a:p>
              <a:endParaRPr lang="en-US" sz="2133"/>
            </a:p>
          </p:txBody>
        </p:sp>
        <p:sp>
          <p:nvSpPr>
            <p:cNvPr id="64935" name="Line 906"/>
            <p:cNvSpPr>
              <a:spLocks noChangeShapeType="1"/>
            </p:cNvSpPr>
            <p:nvPr/>
          </p:nvSpPr>
          <p:spPr bwMode="auto">
            <a:xfrm flipH="1">
              <a:off x="3861" y="2563"/>
              <a:ext cx="1" cy="1"/>
            </a:xfrm>
            <a:prstGeom prst="line">
              <a:avLst/>
            </a:prstGeom>
            <a:noFill/>
            <a:ln w="28575">
              <a:solidFill>
                <a:schemeClr val="tx1"/>
              </a:solidFill>
              <a:round/>
              <a:headEnd/>
              <a:tailEnd/>
            </a:ln>
          </p:spPr>
          <p:txBody>
            <a:bodyPr/>
            <a:lstStyle/>
            <a:p>
              <a:endParaRPr lang="en-US" sz="2133"/>
            </a:p>
          </p:txBody>
        </p:sp>
        <p:sp>
          <p:nvSpPr>
            <p:cNvPr id="64936" name="Line 907"/>
            <p:cNvSpPr>
              <a:spLocks noChangeShapeType="1"/>
            </p:cNvSpPr>
            <p:nvPr/>
          </p:nvSpPr>
          <p:spPr bwMode="auto">
            <a:xfrm flipH="1">
              <a:off x="3861" y="2564"/>
              <a:ext cx="1" cy="2"/>
            </a:xfrm>
            <a:prstGeom prst="line">
              <a:avLst/>
            </a:prstGeom>
            <a:noFill/>
            <a:ln w="28575">
              <a:solidFill>
                <a:schemeClr val="tx1"/>
              </a:solidFill>
              <a:round/>
              <a:headEnd/>
              <a:tailEnd/>
            </a:ln>
          </p:spPr>
          <p:txBody>
            <a:bodyPr/>
            <a:lstStyle/>
            <a:p>
              <a:endParaRPr lang="en-US" sz="2133"/>
            </a:p>
          </p:txBody>
        </p:sp>
        <p:sp>
          <p:nvSpPr>
            <p:cNvPr id="64937" name="Line 908"/>
            <p:cNvSpPr>
              <a:spLocks noChangeShapeType="1"/>
            </p:cNvSpPr>
            <p:nvPr/>
          </p:nvSpPr>
          <p:spPr bwMode="auto">
            <a:xfrm flipH="1">
              <a:off x="3860" y="2566"/>
              <a:ext cx="1" cy="1"/>
            </a:xfrm>
            <a:prstGeom prst="line">
              <a:avLst/>
            </a:prstGeom>
            <a:noFill/>
            <a:ln w="28575">
              <a:solidFill>
                <a:schemeClr val="tx1"/>
              </a:solidFill>
              <a:round/>
              <a:headEnd/>
              <a:tailEnd/>
            </a:ln>
          </p:spPr>
          <p:txBody>
            <a:bodyPr/>
            <a:lstStyle/>
            <a:p>
              <a:endParaRPr lang="en-US" sz="2133"/>
            </a:p>
          </p:txBody>
        </p:sp>
        <p:sp>
          <p:nvSpPr>
            <p:cNvPr id="64938" name="Line 909"/>
            <p:cNvSpPr>
              <a:spLocks noChangeShapeType="1"/>
            </p:cNvSpPr>
            <p:nvPr/>
          </p:nvSpPr>
          <p:spPr bwMode="auto">
            <a:xfrm>
              <a:off x="3860" y="2567"/>
              <a:ext cx="1" cy="1"/>
            </a:xfrm>
            <a:prstGeom prst="line">
              <a:avLst/>
            </a:prstGeom>
            <a:noFill/>
            <a:ln w="28575">
              <a:solidFill>
                <a:schemeClr val="tx1"/>
              </a:solidFill>
              <a:round/>
              <a:headEnd/>
              <a:tailEnd/>
            </a:ln>
          </p:spPr>
          <p:txBody>
            <a:bodyPr/>
            <a:lstStyle/>
            <a:p>
              <a:endParaRPr lang="en-US" sz="2133"/>
            </a:p>
          </p:txBody>
        </p:sp>
        <p:sp>
          <p:nvSpPr>
            <p:cNvPr id="64939" name="Line 910"/>
            <p:cNvSpPr>
              <a:spLocks noChangeShapeType="1"/>
            </p:cNvSpPr>
            <p:nvPr/>
          </p:nvSpPr>
          <p:spPr bwMode="auto">
            <a:xfrm>
              <a:off x="3860" y="2568"/>
              <a:ext cx="1" cy="2"/>
            </a:xfrm>
            <a:prstGeom prst="line">
              <a:avLst/>
            </a:prstGeom>
            <a:noFill/>
            <a:ln w="28575">
              <a:solidFill>
                <a:schemeClr val="tx1"/>
              </a:solidFill>
              <a:round/>
              <a:headEnd/>
              <a:tailEnd/>
            </a:ln>
          </p:spPr>
          <p:txBody>
            <a:bodyPr/>
            <a:lstStyle/>
            <a:p>
              <a:endParaRPr lang="en-US" sz="2133"/>
            </a:p>
          </p:txBody>
        </p:sp>
        <p:sp>
          <p:nvSpPr>
            <p:cNvPr id="64940" name="Line 911"/>
            <p:cNvSpPr>
              <a:spLocks noChangeShapeType="1"/>
            </p:cNvSpPr>
            <p:nvPr/>
          </p:nvSpPr>
          <p:spPr bwMode="auto">
            <a:xfrm>
              <a:off x="3860" y="2570"/>
              <a:ext cx="1" cy="1"/>
            </a:xfrm>
            <a:prstGeom prst="line">
              <a:avLst/>
            </a:prstGeom>
            <a:noFill/>
            <a:ln w="28575">
              <a:solidFill>
                <a:schemeClr val="tx1"/>
              </a:solidFill>
              <a:round/>
              <a:headEnd/>
              <a:tailEnd/>
            </a:ln>
          </p:spPr>
          <p:txBody>
            <a:bodyPr/>
            <a:lstStyle/>
            <a:p>
              <a:endParaRPr lang="en-US" sz="2133"/>
            </a:p>
          </p:txBody>
        </p:sp>
        <p:sp>
          <p:nvSpPr>
            <p:cNvPr id="64941" name="Line 912"/>
            <p:cNvSpPr>
              <a:spLocks noChangeShapeType="1"/>
            </p:cNvSpPr>
            <p:nvPr/>
          </p:nvSpPr>
          <p:spPr bwMode="auto">
            <a:xfrm>
              <a:off x="3860" y="2571"/>
              <a:ext cx="1" cy="1"/>
            </a:xfrm>
            <a:prstGeom prst="line">
              <a:avLst/>
            </a:prstGeom>
            <a:noFill/>
            <a:ln w="28575">
              <a:solidFill>
                <a:schemeClr val="tx1"/>
              </a:solidFill>
              <a:round/>
              <a:headEnd/>
              <a:tailEnd/>
            </a:ln>
          </p:spPr>
          <p:txBody>
            <a:bodyPr/>
            <a:lstStyle/>
            <a:p>
              <a:endParaRPr lang="en-US" sz="2133"/>
            </a:p>
          </p:txBody>
        </p:sp>
        <p:sp>
          <p:nvSpPr>
            <p:cNvPr id="64942" name="Line 913"/>
            <p:cNvSpPr>
              <a:spLocks noChangeShapeType="1"/>
            </p:cNvSpPr>
            <p:nvPr/>
          </p:nvSpPr>
          <p:spPr bwMode="auto">
            <a:xfrm>
              <a:off x="3860" y="2572"/>
              <a:ext cx="1" cy="2"/>
            </a:xfrm>
            <a:prstGeom prst="line">
              <a:avLst/>
            </a:prstGeom>
            <a:noFill/>
            <a:ln w="28575">
              <a:solidFill>
                <a:schemeClr val="tx1"/>
              </a:solidFill>
              <a:round/>
              <a:headEnd/>
              <a:tailEnd/>
            </a:ln>
          </p:spPr>
          <p:txBody>
            <a:bodyPr/>
            <a:lstStyle/>
            <a:p>
              <a:endParaRPr lang="en-US" sz="2133"/>
            </a:p>
          </p:txBody>
        </p:sp>
        <p:sp>
          <p:nvSpPr>
            <p:cNvPr id="64943" name="Line 914"/>
            <p:cNvSpPr>
              <a:spLocks noChangeShapeType="1"/>
            </p:cNvSpPr>
            <p:nvPr/>
          </p:nvSpPr>
          <p:spPr bwMode="auto">
            <a:xfrm>
              <a:off x="3861" y="2574"/>
              <a:ext cx="1" cy="1"/>
            </a:xfrm>
            <a:prstGeom prst="line">
              <a:avLst/>
            </a:prstGeom>
            <a:noFill/>
            <a:ln w="28575">
              <a:solidFill>
                <a:schemeClr val="tx1"/>
              </a:solidFill>
              <a:round/>
              <a:headEnd/>
              <a:tailEnd/>
            </a:ln>
          </p:spPr>
          <p:txBody>
            <a:bodyPr/>
            <a:lstStyle/>
            <a:p>
              <a:endParaRPr lang="en-US" sz="2133"/>
            </a:p>
          </p:txBody>
        </p:sp>
        <p:sp>
          <p:nvSpPr>
            <p:cNvPr id="64944" name="Line 915"/>
            <p:cNvSpPr>
              <a:spLocks noChangeShapeType="1"/>
            </p:cNvSpPr>
            <p:nvPr/>
          </p:nvSpPr>
          <p:spPr bwMode="auto">
            <a:xfrm>
              <a:off x="3861" y="2575"/>
              <a:ext cx="1" cy="1"/>
            </a:xfrm>
            <a:prstGeom prst="line">
              <a:avLst/>
            </a:prstGeom>
            <a:noFill/>
            <a:ln w="28575">
              <a:solidFill>
                <a:schemeClr val="tx1"/>
              </a:solidFill>
              <a:round/>
              <a:headEnd/>
              <a:tailEnd/>
            </a:ln>
          </p:spPr>
          <p:txBody>
            <a:bodyPr/>
            <a:lstStyle/>
            <a:p>
              <a:endParaRPr lang="en-US" sz="2133"/>
            </a:p>
          </p:txBody>
        </p:sp>
        <p:sp>
          <p:nvSpPr>
            <p:cNvPr id="64945" name="Line 916"/>
            <p:cNvSpPr>
              <a:spLocks noChangeShapeType="1"/>
            </p:cNvSpPr>
            <p:nvPr/>
          </p:nvSpPr>
          <p:spPr bwMode="auto">
            <a:xfrm>
              <a:off x="3861" y="2576"/>
              <a:ext cx="1" cy="1"/>
            </a:xfrm>
            <a:prstGeom prst="line">
              <a:avLst/>
            </a:prstGeom>
            <a:noFill/>
            <a:ln w="28575">
              <a:solidFill>
                <a:schemeClr val="tx1"/>
              </a:solidFill>
              <a:round/>
              <a:headEnd/>
              <a:tailEnd/>
            </a:ln>
          </p:spPr>
          <p:txBody>
            <a:bodyPr/>
            <a:lstStyle/>
            <a:p>
              <a:endParaRPr lang="en-US" sz="2133"/>
            </a:p>
          </p:txBody>
        </p:sp>
        <p:sp>
          <p:nvSpPr>
            <p:cNvPr id="64946" name="Line 917"/>
            <p:cNvSpPr>
              <a:spLocks noChangeShapeType="1"/>
            </p:cNvSpPr>
            <p:nvPr/>
          </p:nvSpPr>
          <p:spPr bwMode="auto">
            <a:xfrm>
              <a:off x="3862" y="2577"/>
              <a:ext cx="1" cy="2"/>
            </a:xfrm>
            <a:prstGeom prst="line">
              <a:avLst/>
            </a:prstGeom>
            <a:noFill/>
            <a:ln w="28575">
              <a:solidFill>
                <a:schemeClr val="tx1"/>
              </a:solidFill>
              <a:round/>
              <a:headEnd/>
              <a:tailEnd/>
            </a:ln>
          </p:spPr>
          <p:txBody>
            <a:bodyPr/>
            <a:lstStyle/>
            <a:p>
              <a:endParaRPr lang="en-US" sz="2133"/>
            </a:p>
          </p:txBody>
        </p:sp>
        <p:sp>
          <p:nvSpPr>
            <p:cNvPr id="64947" name="Line 918"/>
            <p:cNvSpPr>
              <a:spLocks noChangeShapeType="1"/>
            </p:cNvSpPr>
            <p:nvPr/>
          </p:nvSpPr>
          <p:spPr bwMode="auto">
            <a:xfrm>
              <a:off x="3862" y="2579"/>
              <a:ext cx="1" cy="1"/>
            </a:xfrm>
            <a:prstGeom prst="line">
              <a:avLst/>
            </a:prstGeom>
            <a:noFill/>
            <a:ln w="28575">
              <a:solidFill>
                <a:schemeClr val="tx1"/>
              </a:solidFill>
              <a:round/>
              <a:headEnd/>
              <a:tailEnd/>
            </a:ln>
          </p:spPr>
          <p:txBody>
            <a:bodyPr/>
            <a:lstStyle/>
            <a:p>
              <a:endParaRPr lang="en-US" sz="2133"/>
            </a:p>
          </p:txBody>
        </p:sp>
        <p:sp>
          <p:nvSpPr>
            <p:cNvPr id="64948" name="Line 919"/>
            <p:cNvSpPr>
              <a:spLocks noChangeShapeType="1"/>
            </p:cNvSpPr>
            <p:nvPr/>
          </p:nvSpPr>
          <p:spPr bwMode="auto">
            <a:xfrm>
              <a:off x="3862" y="2580"/>
              <a:ext cx="1" cy="1"/>
            </a:xfrm>
            <a:prstGeom prst="line">
              <a:avLst/>
            </a:prstGeom>
            <a:noFill/>
            <a:ln w="28575">
              <a:solidFill>
                <a:schemeClr val="tx1"/>
              </a:solidFill>
              <a:round/>
              <a:headEnd/>
              <a:tailEnd/>
            </a:ln>
          </p:spPr>
          <p:txBody>
            <a:bodyPr/>
            <a:lstStyle/>
            <a:p>
              <a:endParaRPr lang="en-US" sz="2133"/>
            </a:p>
          </p:txBody>
        </p:sp>
        <p:sp>
          <p:nvSpPr>
            <p:cNvPr id="64949" name="Line 920"/>
            <p:cNvSpPr>
              <a:spLocks noChangeShapeType="1"/>
            </p:cNvSpPr>
            <p:nvPr/>
          </p:nvSpPr>
          <p:spPr bwMode="auto">
            <a:xfrm>
              <a:off x="3863" y="2581"/>
              <a:ext cx="1" cy="1"/>
            </a:xfrm>
            <a:prstGeom prst="line">
              <a:avLst/>
            </a:prstGeom>
            <a:noFill/>
            <a:ln w="28575">
              <a:solidFill>
                <a:schemeClr val="tx1"/>
              </a:solidFill>
              <a:round/>
              <a:headEnd/>
              <a:tailEnd/>
            </a:ln>
          </p:spPr>
          <p:txBody>
            <a:bodyPr/>
            <a:lstStyle/>
            <a:p>
              <a:endParaRPr lang="en-US" sz="2133"/>
            </a:p>
          </p:txBody>
        </p:sp>
        <p:sp>
          <p:nvSpPr>
            <p:cNvPr id="64950" name="Line 921"/>
            <p:cNvSpPr>
              <a:spLocks noChangeShapeType="1"/>
            </p:cNvSpPr>
            <p:nvPr/>
          </p:nvSpPr>
          <p:spPr bwMode="auto">
            <a:xfrm>
              <a:off x="3864" y="2582"/>
              <a:ext cx="1" cy="1"/>
            </a:xfrm>
            <a:prstGeom prst="line">
              <a:avLst/>
            </a:prstGeom>
            <a:noFill/>
            <a:ln w="28575">
              <a:solidFill>
                <a:schemeClr val="tx1"/>
              </a:solidFill>
              <a:round/>
              <a:headEnd/>
              <a:tailEnd/>
            </a:ln>
          </p:spPr>
          <p:txBody>
            <a:bodyPr/>
            <a:lstStyle/>
            <a:p>
              <a:endParaRPr lang="en-US" sz="2133"/>
            </a:p>
          </p:txBody>
        </p:sp>
        <p:sp>
          <p:nvSpPr>
            <p:cNvPr id="64951" name="Line 922"/>
            <p:cNvSpPr>
              <a:spLocks noChangeShapeType="1"/>
            </p:cNvSpPr>
            <p:nvPr/>
          </p:nvSpPr>
          <p:spPr bwMode="auto">
            <a:xfrm>
              <a:off x="3864" y="2583"/>
              <a:ext cx="1" cy="1"/>
            </a:xfrm>
            <a:prstGeom prst="line">
              <a:avLst/>
            </a:prstGeom>
            <a:noFill/>
            <a:ln w="28575">
              <a:solidFill>
                <a:schemeClr val="tx1"/>
              </a:solidFill>
              <a:round/>
              <a:headEnd/>
              <a:tailEnd/>
            </a:ln>
          </p:spPr>
          <p:txBody>
            <a:bodyPr/>
            <a:lstStyle/>
            <a:p>
              <a:endParaRPr lang="en-US" sz="2133"/>
            </a:p>
          </p:txBody>
        </p:sp>
        <p:sp>
          <p:nvSpPr>
            <p:cNvPr id="64952" name="Line 923"/>
            <p:cNvSpPr>
              <a:spLocks noChangeShapeType="1"/>
            </p:cNvSpPr>
            <p:nvPr/>
          </p:nvSpPr>
          <p:spPr bwMode="auto">
            <a:xfrm>
              <a:off x="3865" y="2584"/>
              <a:ext cx="1" cy="1"/>
            </a:xfrm>
            <a:prstGeom prst="line">
              <a:avLst/>
            </a:prstGeom>
            <a:noFill/>
            <a:ln w="28575">
              <a:solidFill>
                <a:schemeClr val="tx1"/>
              </a:solidFill>
              <a:round/>
              <a:headEnd/>
              <a:tailEnd/>
            </a:ln>
          </p:spPr>
          <p:txBody>
            <a:bodyPr/>
            <a:lstStyle/>
            <a:p>
              <a:endParaRPr lang="en-US" sz="2133"/>
            </a:p>
          </p:txBody>
        </p:sp>
        <p:sp>
          <p:nvSpPr>
            <p:cNvPr id="64953" name="Line 924"/>
            <p:cNvSpPr>
              <a:spLocks noChangeShapeType="1"/>
            </p:cNvSpPr>
            <p:nvPr/>
          </p:nvSpPr>
          <p:spPr bwMode="auto">
            <a:xfrm>
              <a:off x="3866" y="2585"/>
              <a:ext cx="1" cy="1"/>
            </a:xfrm>
            <a:prstGeom prst="line">
              <a:avLst/>
            </a:prstGeom>
            <a:noFill/>
            <a:ln w="28575">
              <a:solidFill>
                <a:schemeClr val="tx1"/>
              </a:solidFill>
              <a:round/>
              <a:headEnd/>
              <a:tailEnd/>
            </a:ln>
          </p:spPr>
          <p:txBody>
            <a:bodyPr/>
            <a:lstStyle/>
            <a:p>
              <a:endParaRPr lang="en-US" sz="2133"/>
            </a:p>
          </p:txBody>
        </p:sp>
        <p:sp>
          <p:nvSpPr>
            <p:cNvPr id="64954" name="Line 925"/>
            <p:cNvSpPr>
              <a:spLocks noChangeShapeType="1"/>
            </p:cNvSpPr>
            <p:nvPr/>
          </p:nvSpPr>
          <p:spPr bwMode="auto">
            <a:xfrm>
              <a:off x="3867" y="2586"/>
              <a:ext cx="1" cy="2"/>
            </a:xfrm>
            <a:prstGeom prst="line">
              <a:avLst/>
            </a:prstGeom>
            <a:noFill/>
            <a:ln w="28575">
              <a:solidFill>
                <a:schemeClr val="tx1"/>
              </a:solidFill>
              <a:round/>
              <a:headEnd/>
              <a:tailEnd/>
            </a:ln>
          </p:spPr>
          <p:txBody>
            <a:bodyPr/>
            <a:lstStyle/>
            <a:p>
              <a:endParaRPr lang="en-US" sz="2133"/>
            </a:p>
          </p:txBody>
        </p:sp>
        <p:sp>
          <p:nvSpPr>
            <p:cNvPr id="64955" name="Line 926"/>
            <p:cNvSpPr>
              <a:spLocks noChangeShapeType="1"/>
            </p:cNvSpPr>
            <p:nvPr/>
          </p:nvSpPr>
          <p:spPr bwMode="auto">
            <a:xfrm>
              <a:off x="3868" y="2588"/>
              <a:ext cx="1" cy="1"/>
            </a:xfrm>
            <a:prstGeom prst="line">
              <a:avLst/>
            </a:prstGeom>
            <a:noFill/>
            <a:ln w="28575">
              <a:solidFill>
                <a:schemeClr val="tx1"/>
              </a:solidFill>
              <a:round/>
              <a:headEnd/>
              <a:tailEnd/>
            </a:ln>
          </p:spPr>
          <p:txBody>
            <a:bodyPr/>
            <a:lstStyle/>
            <a:p>
              <a:endParaRPr lang="en-US" sz="2133"/>
            </a:p>
          </p:txBody>
        </p:sp>
        <p:sp>
          <p:nvSpPr>
            <p:cNvPr id="64956" name="Line 927"/>
            <p:cNvSpPr>
              <a:spLocks noChangeShapeType="1"/>
            </p:cNvSpPr>
            <p:nvPr/>
          </p:nvSpPr>
          <p:spPr bwMode="auto">
            <a:xfrm>
              <a:off x="3869" y="2588"/>
              <a:ext cx="1" cy="1"/>
            </a:xfrm>
            <a:prstGeom prst="line">
              <a:avLst/>
            </a:prstGeom>
            <a:noFill/>
            <a:ln w="28575">
              <a:solidFill>
                <a:schemeClr val="tx1"/>
              </a:solidFill>
              <a:round/>
              <a:headEnd/>
              <a:tailEnd/>
            </a:ln>
          </p:spPr>
          <p:txBody>
            <a:bodyPr/>
            <a:lstStyle/>
            <a:p>
              <a:endParaRPr lang="en-US" sz="2133"/>
            </a:p>
          </p:txBody>
        </p:sp>
        <p:sp>
          <p:nvSpPr>
            <p:cNvPr id="64957" name="Line 928"/>
            <p:cNvSpPr>
              <a:spLocks noChangeShapeType="1"/>
            </p:cNvSpPr>
            <p:nvPr/>
          </p:nvSpPr>
          <p:spPr bwMode="auto">
            <a:xfrm>
              <a:off x="3870" y="2589"/>
              <a:ext cx="1" cy="1"/>
            </a:xfrm>
            <a:prstGeom prst="line">
              <a:avLst/>
            </a:prstGeom>
            <a:noFill/>
            <a:ln w="28575">
              <a:solidFill>
                <a:schemeClr val="tx1"/>
              </a:solidFill>
              <a:round/>
              <a:headEnd/>
              <a:tailEnd/>
            </a:ln>
          </p:spPr>
          <p:txBody>
            <a:bodyPr/>
            <a:lstStyle/>
            <a:p>
              <a:endParaRPr lang="en-US" sz="2133"/>
            </a:p>
          </p:txBody>
        </p:sp>
        <p:sp>
          <p:nvSpPr>
            <p:cNvPr id="64958" name="Line 929"/>
            <p:cNvSpPr>
              <a:spLocks noChangeShapeType="1"/>
            </p:cNvSpPr>
            <p:nvPr/>
          </p:nvSpPr>
          <p:spPr bwMode="auto">
            <a:xfrm>
              <a:off x="3871" y="2590"/>
              <a:ext cx="1" cy="1"/>
            </a:xfrm>
            <a:prstGeom prst="line">
              <a:avLst/>
            </a:prstGeom>
            <a:noFill/>
            <a:ln w="28575">
              <a:solidFill>
                <a:schemeClr val="tx1"/>
              </a:solidFill>
              <a:round/>
              <a:headEnd/>
              <a:tailEnd/>
            </a:ln>
          </p:spPr>
          <p:txBody>
            <a:bodyPr/>
            <a:lstStyle/>
            <a:p>
              <a:endParaRPr lang="en-US" sz="2133"/>
            </a:p>
          </p:txBody>
        </p:sp>
        <p:sp>
          <p:nvSpPr>
            <p:cNvPr id="64959" name="Line 930"/>
            <p:cNvSpPr>
              <a:spLocks noChangeShapeType="1"/>
            </p:cNvSpPr>
            <p:nvPr/>
          </p:nvSpPr>
          <p:spPr bwMode="auto">
            <a:xfrm>
              <a:off x="3872" y="2591"/>
              <a:ext cx="1" cy="1"/>
            </a:xfrm>
            <a:prstGeom prst="line">
              <a:avLst/>
            </a:prstGeom>
            <a:noFill/>
            <a:ln w="28575">
              <a:solidFill>
                <a:schemeClr val="tx1"/>
              </a:solidFill>
              <a:round/>
              <a:headEnd/>
              <a:tailEnd/>
            </a:ln>
          </p:spPr>
          <p:txBody>
            <a:bodyPr/>
            <a:lstStyle/>
            <a:p>
              <a:endParaRPr lang="en-US" sz="2133"/>
            </a:p>
          </p:txBody>
        </p:sp>
        <p:sp>
          <p:nvSpPr>
            <p:cNvPr id="64960" name="Line 931"/>
            <p:cNvSpPr>
              <a:spLocks noChangeShapeType="1"/>
            </p:cNvSpPr>
            <p:nvPr/>
          </p:nvSpPr>
          <p:spPr bwMode="auto">
            <a:xfrm>
              <a:off x="3873" y="2592"/>
              <a:ext cx="1" cy="1"/>
            </a:xfrm>
            <a:prstGeom prst="line">
              <a:avLst/>
            </a:prstGeom>
            <a:noFill/>
            <a:ln w="28575">
              <a:solidFill>
                <a:schemeClr val="tx1"/>
              </a:solidFill>
              <a:round/>
              <a:headEnd/>
              <a:tailEnd/>
            </a:ln>
          </p:spPr>
          <p:txBody>
            <a:bodyPr/>
            <a:lstStyle/>
            <a:p>
              <a:endParaRPr lang="en-US" sz="2133"/>
            </a:p>
          </p:txBody>
        </p:sp>
        <p:sp>
          <p:nvSpPr>
            <p:cNvPr id="64961" name="Line 932"/>
            <p:cNvSpPr>
              <a:spLocks noChangeShapeType="1"/>
            </p:cNvSpPr>
            <p:nvPr/>
          </p:nvSpPr>
          <p:spPr bwMode="auto">
            <a:xfrm>
              <a:off x="3874" y="2593"/>
              <a:ext cx="2" cy="1"/>
            </a:xfrm>
            <a:prstGeom prst="line">
              <a:avLst/>
            </a:prstGeom>
            <a:noFill/>
            <a:ln w="28575">
              <a:solidFill>
                <a:schemeClr val="tx1"/>
              </a:solidFill>
              <a:round/>
              <a:headEnd/>
              <a:tailEnd/>
            </a:ln>
          </p:spPr>
          <p:txBody>
            <a:bodyPr/>
            <a:lstStyle/>
            <a:p>
              <a:endParaRPr lang="en-US" sz="2133"/>
            </a:p>
          </p:txBody>
        </p:sp>
        <p:sp>
          <p:nvSpPr>
            <p:cNvPr id="64962" name="Line 933"/>
            <p:cNvSpPr>
              <a:spLocks noChangeShapeType="1"/>
            </p:cNvSpPr>
            <p:nvPr/>
          </p:nvSpPr>
          <p:spPr bwMode="auto">
            <a:xfrm>
              <a:off x="3876" y="2593"/>
              <a:ext cx="1" cy="1"/>
            </a:xfrm>
            <a:prstGeom prst="line">
              <a:avLst/>
            </a:prstGeom>
            <a:noFill/>
            <a:ln w="28575">
              <a:solidFill>
                <a:schemeClr val="tx1"/>
              </a:solidFill>
              <a:round/>
              <a:headEnd/>
              <a:tailEnd/>
            </a:ln>
          </p:spPr>
          <p:txBody>
            <a:bodyPr/>
            <a:lstStyle/>
            <a:p>
              <a:endParaRPr lang="en-US" sz="2133"/>
            </a:p>
          </p:txBody>
        </p:sp>
        <p:sp>
          <p:nvSpPr>
            <p:cNvPr id="64963" name="Line 934"/>
            <p:cNvSpPr>
              <a:spLocks noChangeShapeType="1"/>
            </p:cNvSpPr>
            <p:nvPr/>
          </p:nvSpPr>
          <p:spPr bwMode="auto">
            <a:xfrm>
              <a:off x="3877" y="2594"/>
              <a:ext cx="1" cy="1"/>
            </a:xfrm>
            <a:prstGeom prst="line">
              <a:avLst/>
            </a:prstGeom>
            <a:noFill/>
            <a:ln w="28575">
              <a:solidFill>
                <a:schemeClr val="tx1"/>
              </a:solidFill>
              <a:round/>
              <a:headEnd/>
              <a:tailEnd/>
            </a:ln>
          </p:spPr>
          <p:txBody>
            <a:bodyPr/>
            <a:lstStyle/>
            <a:p>
              <a:endParaRPr lang="en-US" sz="2133"/>
            </a:p>
          </p:txBody>
        </p:sp>
        <p:sp>
          <p:nvSpPr>
            <p:cNvPr id="64964" name="Line 935"/>
            <p:cNvSpPr>
              <a:spLocks noChangeShapeType="1"/>
            </p:cNvSpPr>
            <p:nvPr/>
          </p:nvSpPr>
          <p:spPr bwMode="auto">
            <a:xfrm>
              <a:off x="3878" y="2594"/>
              <a:ext cx="1" cy="1"/>
            </a:xfrm>
            <a:prstGeom prst="line">
              <a:avLst/>
            </a:prstGeom>
            <a:noFill/>
            <a:ln w="28575">
              <a:solidFill>
                <a:schemeClr val="tx1"/>
              </a:solidFill>
              <a:round/>
              <a:headEnd/>
              <a:tailEnd/>
            </a:ln>
          </p:spPr>
          <p:txBody>
            <a:bodyPr/>
            <a:lstStyle/>
            <a:p>
              <a:endParaRPr lang="en-US" sz="2133"/>
            </a:p>
          </p:txBody>
        </p:sp>
        <p:sp>
          <p:nvSpPr>
            <p:cNvPr id="64965" name="Line 936"/>
            <p:cNvSpPr>
              <a:spLocks noChangeShapeType="1"/>
            </p:cNvSpPr>
            <p:nvPr/>
          </p:nvSpPr>
          <p:spPr bwMode="auto">
            <a:xfrm>
              <a:off x="3879" y="2595"/>
              <a:ext cx="2" cy="1"/>
            </a:xfrm>
            <a:prstGeom prst="line">
              <a:avLst/>
            </a:prstGeom>
            <a:noFill/>
            <a:ln w="28575">
              <a:solidFill>
                <a:schemeClr val="tx1"/>
              </a:solidFill>
              <a:round/>
              <a:headEnd/>
              <a:tailEnd/>
            </a:ln>
          </p:spPr>
          <p:txBody>
            <a:bodyPr/>
            <a:lstStyle/>
            <a:p>
              <a:endParaRPr lang="en-US" sz="2133"/>
            </a:p>
          </p:txBody>
        </p:sp>
        <p:sp>
          <p:nvSpPr>
            <p:cNvPr id="64966" name="Line 937"/>
            <p:cNvSpPr>
              <a:spLocks noChangeShapeType="1"/>
            </p:cNvSpPr>
            <p:nvPr/>
          </p:nvSpPr>
          <p:spPr bwMode="auto">
            <a:xfrm>
              <a:off x="3881" y="2595"/>
              <a:ext cx="1" cy="1"/>
            </a:xfrm>
            <a:prstGeom prst="line">
              <a:avLst/>
            </a:prstGeom>
            <a:noFill/>
            <a:ln w="28575">
              <a:solidFill>
                <a:schemeClr val="tx1"/>
              </a:solidFill>
              <a:round/>
              <a:headEnd/>
              <a:tailEnd/>
            </a:ln>
          </p:spPr>
          <p:txBody>
            <a:bodyPr/>
            <a:lstStyle/>
            <a:p>
              <a:endParaRPr lang="en-US" sz="2133"/>
            </a:p>
          </p:txBody>
        </p:sp>
        <p:sp>
          <p:nvSpPr>
            <p:cNvPr id="64967" name="Line 938"/>
            <p:cNvSpPr>
              <a:spLocks noChangeShapeType="1"/>
            </p:cNvSpPr>
            <p:nvPr/>
          </p:nvSpPr>
          <p:spPr bwMode="auto">
            <a:xfrm>
              <a:off x="3882" y="2596"/>
              <a:ext cx="2" cy="1"/>
            </a:xfrm>
            <a:prstGeom prst="line">
              <a:avLst/>
            </a:prstGeom>
            <a:noFill/>
            <a:ln w="28575">
              <a:solidFill>
                <a:schemeClr val="tx1"/>
              </a:solidFill>
              <a:round/>
              <a:headEnd/>
              <a:tailEnd/>
            </a:ln>
          </p:spPr>
          <p:txBody>
            <a:bodyPr/>
            <a:lstStyle/>
            <a:p>
              <a:endParaRPr lang="en-US" sz="2133"/>
            </a:p>
          </p:txBody>
        </p:sp>
        <p:sp>
          <p:nvSpPr>
            <p:cNvPr id="64968" name="Line 939"/>
            <p:cNvSpPr>
              <a:spLocks noChangeShapeType="1"/>
            </p:cNvSpPr>
            <p:nvPr/>
          </p:nvSpPr>
          <p:spPr bwMode="auto">
            <a:xfrm>
              <a:off x="3884" y="2596"/>
              <a:ext cx="1" cy="1"/>
            </a:xfrm>
            <a:prstGeom prst="line">
              <a:avLst/>
            </a:prstGeom>
            <a:noFill/>
            <a:ln w="28575">
              <a:solidFill>
                <a:schemeClr val="tx1"/>
              </a:solidFill>
              <a:round/>
              <a:headEnd/>
              <a:tailEnd/>
            </a:ln>
          </p:spPr>
          <p:txBody>
            <a:bodyPr/>
            <a:lstStyle/>
            <a:p>
              <a:endParaRPr lang="en-US" sz="2133"/>
            </a:p>
          </p:txBody>
        </p:sp>
        <p:sp>
          <p:nvSpPr>
            <p:cNvPr id="64969" name="Line 940"/>
            <p:cNvSpPr>
              <a:spLocks noChangeShapeType="1"/>
            </p:cNvSpPr>
            <p:nvPr/>
          </p:nvSpPr>
          <p:spPr bwMode="auto">
            <a:xfrm>
              <a:off x="3885" y="2596"/>
              <a:ext cx="2" cy="1"/>
            </a:xfrm>
            <a:prstGeom prst="line">
              <a:avLst/>
            </a:prstGeom>
            <a:noFill/>
            <a:ln w="28575">
              <a:solidFill>
                <a:schemeClr val="tx1"/>
              </a:solidFill>
              <a:round/>
              <a:headEnd/>
              <a:tailEnd/>
            </a:ln>
          </p:spPr>
          <p:txBody>
            <a:bodyPr/>
            <a:lstStyle/>
            <a:p>
              <a:endParaRPr lang="en-US" sz="2133"/>
            </a:p>
          </p:txBody>
        </p:sp>
        <p:sp>
          <p:nvSpPr>
            <p:cNvPr id="64970" name="Line 941"/>
            <p:cNvSpPr>
              <a:spLocks noChangeShapeType="1"/>
            </p:cNvSpPr>
            <p:nvPr/>
          </p:nvSpPr>
          <p:spPr bwMode="auto">
            <a:xfrm>
              <a:off x="3887" y="2597"/>
              <a:ext cx="1" cy="1"/>
            </a:xfrm>
            <a:prstGeom prst="line">
              <a:avLst/>
            </a:prstGeom>
            <a:noFill/>
            <a:ln w="28575">
              <a:solidFill>
                <a:schemeClr val="tx1"/>
              </a:solidFill>
              <a:round/>
              <a:headEnd/>
              <a:tailEnd/>
            </a:ln>
          </p:spPr>
          <p:txBody>
            <a:bodyPr/>
            <a:lstStyle/>
            <a:p>
              <a:endParaRPr lang="en-US" sz="2133"/>
            </a:p>
          </p:txBody>
        </p:sp>
        <p:sp>
          <p:nvSpPr>
            <p:cNvPr id="64971" name="Line 942"/>
            <p:cNvSpPr>
              <a:spLocks noChangeShapeType="1"/>
            </p:cNvSpPr>
            <p:nvPr/>
          </p:nvSpPr>
          <p:spPr bwMode="auto">
            <a:xfrm>
              <a:off x="3888" y="2597"/>
              <a:ext cx="1" cy="1"/>
            </a:xfrm>
            <a:prstGeom prst="line">
              <a:avLst/>
            </a:prstGeom>
            <a:noFill/>
            <a:ln w="28575">
              <a:solidFill>
                <a:schemeClr val="tx1"/>
              </a:solidFill>
              <a:round/>
              <a:headEnd/>
              <a:tailEnd/>
            </a:ln>
          </p:spPr>
          <p:txBody>
            <a:bodyPr/>
            <a:lstStyle/>
            <a:p>
              <a:endParaRPr lang="en-US" sz="2133"/>
            </a:p>
          </p:txBody>
        </p:sp>
        <p:sp>
          <p:nvSpPr>
            <p:cNvPr id="64972" name="Line 943"/>
            <p:cNvSpPr>
              <a:spLocks noChangeShapeType="1"/>
            </p:cNvSpPr>
            <p:nvPr/>
          </p:nvSpPr>
          <p:spPr bwMode="auto">
            <a:xfrm>
              <a:off x="3889" y="2597"/>
              <a:ext cx="2" cy="1"/>
            </a:xfrm>
            <a:prstGeom prst="line">
              <a:avLst/>
            </a:prstGeom>
            <a:noFill/>
            <a:ln w="28575">
              <a:solidFill>
                <a:schemeClr val="tx1"/>
              </a:solidFill>
              <a:round/>
              <a:headEnd/>
              <a:tailEnd/>
            </a:ln>
          </p:spPr>
          <p:txBody>
            <a:bodyPr/>
            <a:lstStyle/>
            <a:p>
              <a:endParaRPr lang="en-US" sz="2133"/>
            </a:p>
          </p:txBody>
        </p:sp>
        <p:sp>
          <p:nvSpPr>
            <p:cNvPr id="64973" name="Line 944"/>
            <p:cNvSpPr>
              <a:spLocks noChangeShapeType="1"/>
            </p:cNvSpPr>
            <p:nvPr/>
          </p:nvSpPr>
          <p:spPr bwMode="auto">
            <a:xfrm>
              <a:off x="3891" y="2597"/>
              <a:ext cx="1" cy="1"/>
            </a:xfrm>
            <a:prstGeom prst="line">
              <a:avLst/>
            </a:prstGeom>
            <a:noFill/>
            <a:ln w="28575">
              <a:solidFill>
                <a:schemeClr val="tx1"/>
              </a:solidFill>
              <a:round/>
              <a:headEnd/>
              <a:tailEnd/>
            </a:ln>
          </p:spPr>
          <p:txBody>
            <a:bodyPr/>
            <a:lstStyle/>
            <a:p>
              <a:endParaRPr lang="en-US" sz="2133"/>
            </a:p>
          </p:txBody>
        </p:sp>
        <p:sp>
          <p:nvSpPr>
            <p:cNvPr id="64974" name="Line 945"/>
            <p:cNvSpPr>
              <a:spLocks noChangeShapeType="1"/>
            </p:cNvSpPr>
            <p:nvPr/>
          </p:nvSpPr>
          <p:spPr bwMode="auto">
            <a:xfrm flipV="1">
              <a:off x="3892" y="2597"/>
              <a:ext cx="2" cy="1"/>
            </a:xfrm>
            <a:prstGeom prst="line">
              <a:avLst/>
            </a:prstGeom>
            <a:noFill/>
            <a:ln w="28575">
              <a:solidFill>
                <a:schemeClr val="tx1"/>
              </a:solidFill>
              <a:round/>
              <a:headEnd/>
              <a:tailEnd/>
            </a:ln>
          </p:spPr>
          <p:txBody>
            <a:bodyPr/>
            <a:lstStyle/>
            <a:p>
              <a:endParaRPr lang="en-US" sz="2133"/>
            </a:p>
          </p:txBody>
        </p:sp>
        <p:sp>
          <p:nvSpPr>
            <p:cNvPr id="64975" name="Line 946"/>
            <p:cNvSpPr>
              <a:spLocks noChangeShapeType="1"/>
            </p:cNvSpPr>
            <p:nvPr/>
          </p:nvSpPr>
          <p:spPr bwMode="auto">
            <a:xfrm flipV="1">
              <a:off x="3894" y="2597"/>
              <a:ext cx="1" cy="1"/>
            </a:xfrm>
            <a:prstGeom prst="line">
              <a:avLst/>
            </a:prstGeom>
            <a:noFill/>
            <a:ln w="28575">
              <a:solidFill>
                <a:schemeClr val="tx1"/>
              </a:solidFill>
              <a:round/>
              <a:headEnd/>
              <a:tailEnd/>
            </a:ln>
          </p:spPr>
          <p:txBody>
            <a:bodyPr/>
            <a:lstStyle/>
            <a:p>
              <a:endParaRPr lang="en-US" sz="2133"/>
            </a:p>
          </p:txBody>
        </p:sp>
        <p:sp>
          <p:nvSpPr>
            <p:cNvPr id="64976" name="Line 947"/>
            <p:cNvSpPr>
              <a:spLocks noChangeShapeType="1"/>
            </p:cNvSpPr>
            <p:nvPr/>
          </p:nvSpPr>
          <p:spPr bwMode="auto">
            <a:xfrm flipV="1">
              <a:off x="3895" y="2596"/>
              <a:ext cx="2" cy="1"/>
            </a:xfrm>
            <a:prstGeom prst="line">
              <a:avLst/>
            </a:prstGeom>
            <a:noFill/>
            <a:ln w="28575">
              <a:solidFill>
                <a:schemeClr val="tx1"/>
              </a:solidFill>
              <a:round/>
              <a:headEnd/>
              <a:tailEnd/>
            </a:ln>
          </p:spPr>
          <p:txBody>
            <a:bodyPr/>
            <a:lstStyle/>
            <a:p>
              <a:endParaRPr lang="en-US" sz="2133"/>
            </a:p>
          </p:txBody>
        </p:sp>
        <p:sp>
          <p:nvSpPr>
            <p:cNvPr id="64977" name="Line 948"/>
            <p:cNvSpPr>
              <a:spLocks noChangeShapeType="1"/>
            </p:cNvSpPr>
            <p:nvPr/>
          </p:nvSpPr>
          <p:spPr bwMode="auto">
            <a:xfrm flipV="1">
              <a:off x="3897" y="2596"/>
              <a:ext cx="1" cy="1"/>
            </a:xfrm>
            <a:prstGeom prst="line">
              <a:avLst/>
            </a:prstGeom>
            <a:noFill/>
            <a:ln w="28575">
              <a:solidFill>
                <a:schemeClr val="tx1"/>
              </a:solidFill>
              <a:round/>
              <a:headEnd/>
              <a:tailEnd/>
            </a:ln>
          </p:spPr>
          <p:txBody>
            <a:bodyPr/>
            <a:lstStyle/>
            <a:p>
              <a:endParaRPr lang="en-US" sz="2133"/>
            </a:p>
          </p:txBody>
        </p:sp>
        <p:sp>
          <p:nvSpPr>
            <p:cNvPr id="64978" name="Line 949"/>
            <p:cNvSpPr>
              <a:spLocks noChangeShapeType="1"/>
            </p:cNvSpPr>
            <p:nvPr/>
          </p:nvSpPr>
          <p:spPr bwMode="auto">
            <a:xfrm flipV="1">
              <a:off x="3898" y="2596"/>
              <a:ext cx="1" cy="1"/>
            </a:xfrm>
            <a:prstGeom prst="line">
              <a:avLst/>
            </a:prstGeom>
            <a:noFill/>
            <a:ln w="28575">
              <a:solidFill>
                <a:schemeClr val="tx1"/>
              </a:solidFill>
              <a:round/>
              <a:headEnd/>
              <a:tailEnd/>
            </a:ln>
          </p:spPr>
          <p:txBody>
            <a:bodyPr/>
            <a:lstStyle/>
            <a:p>
              <a:endParaRPr lang="en-US" sz="2133"/>
            </a:p>
          </p:txBody>
        </p:sp>
        <p:sp>
          <p:nvSpPr>
            <p:cNvPr id="64979" name="Line 950"/>
            <p:cNvSpPr>
              <a:spLocks noChangeShapeType="1"/>
            </p:cNvSpPr>
            <p:nvPr/>
          </p:nvSpPr>
          <p:spPr bwMode="auto">
            <a:xfrm flipV="1">
              <a:off x="3899" y="2595"/>
              <a:ext cx="2" cy="1"/>
            </a:xfrm>
            <a:prstGeom prst="line">
              <a:avLst/>
            </a:prstGeom>
            <a:noFill/>
            <a:ln w="28575">
              <a:solidFill>
                <a:schemeClr val="tx1"/>
              </a:solidFill>
              <a:round/>
              <a:headEnd/>
              <a:tailEnd/>
            </a:ln>
          </p:spPr>
          <p:txBody>
            <a:bodyPr/>
            <a:lstStyle/>
            <a:p>
              <a:endParaRPr lang="en-US" sz="2133"/>
            </a:p>
          </p:txBody>
        </p:sp>
        <p:sp>
          <p:nvSpPr>
            <p:cNvPr id="64980" name="Line 951"/>
            <p:cNvSpPr>
              <a:spLocks noChangeShapeType="1"/>
            </p:cNvSpPr>
            <p:nvPr/>
          </p:nvSpPr>
          <p:spPr bwMode="auto">
            <a:xfrm flipV="1">
              <a:off x="3901" y="2595"/>
              <a:ext cx="1" cy="1"/>
            </a:xfrm>
            <a:prstGeom prst="line">
              <a:avLst/>
            </a:prstGeom>
            <a:noFill/>
            <a:ln w="28575">
              <a:solidFill>
                <a:schemeClr val="tx1"/>
              </a:solidFill>
              <a:round/>
              <a:headEnd/>
              <a:tailEnd/>
            </a:ln>
          </p:spPr>
          <p:txBody>
            <a:bodyPr/>
            <a:lstStyle/>
            <a:p>
              <a:endParaRPr lang="en-US" sz="2133"/>
            </a:p>
          </p:txBody>
        </p:sp>
        <p:sp>
          <p:nvSpPr>
            <p:cNvPr id="64981" name="Line 952"/>
            <p:cNvSpPr>
              <a:spLocks noChangeShapeType="1"/>
            </p:cNvSpPr>
            <p:nvPr/>
          </p:nvSpPr>
          <p:spPr bwMode="auto">
            <a:xfrm flipV="1">
              <a:off x="3902" y="2594"/>
              <a:ext cx="2" cy="1"/>
            </a:xfrm>
            <a:prstGeom prst="line">
              <a:avLst/>
            </a:prstGeom>
            <a:noFill/>
            <a:ln w="28575">
              <a:solidFill>
                <a:schemeClr val="tx1"/>
              </a:solidFill>
              <a:round/>
              <a:headEnd/>
              <a:tailEnd/>
            </a:ln>
          </p:spPr>
          <p:txBody>
            <a:bodyPr/>
            <a:lstStyle/>
            <a:p>
              <a:endParaRPr lang="en-US" sz="2133"/>
            </a:p>
          </p:txBody>
        </p:sp>
        <p:sp>
          <p:nvSpPr>
            <p:cNvPr id="64982" name="Line 953"/>
            <p:cNvSpPr>
              <a:spLocks noChangeShapeType="1"/>
            </p:cNvSpPr>
            <p:nvPr/>
          </p:nvSpPr>
          <p:spPr bwMode="auto">
            <a:xfrm flipV="1">
              <a:off x="3904" y="2594"/>
              <a:ext cx="1" cy="1"/>
            </a:xfrm>
            <a:prstGeom prst="line">
              <a:avLst/>
            </a:prstGeom>
            <a:noFill/>
            <a:ln w="28575">
              <a:solidFill>
                <a:schemeClr val="tx1"/>
              </a:solidFill>
              <a:round/>
              <a:headEnd/>
              <a:tailEnd/>
            </a:ln>
          </p:spPr>
          <p:txBody>
            <a:bodyPr/>
            <a:lstStyle/>
            <a:p>
              <a:endParaRPr lang="en-US" sz="2133"/>
            </a:p>
          </p:txBody>
        </p:sp>
        <p:sp>
          <p:nvSpPr>
            <p:cNvPr id="64983" name="Line 954"/>
            <p:cNvSpPr>
              <a:spLocks noChangeShapeType="1"/>
            </p:cNvSpPr>
            <p:nvPr/>
          </p:nvSpPr>
          <p:spPr bwMode="auto">
            <a:xfrm flipV="1">
              <a:off x="3905" y="2593"/>
              <a:ext cx="1" cy="1"/>
            </a:xfrm>
            <a:prstGeom prst="line">
              <a:avLst/>
            </a:prstGeom>
            <a:noFill/>
            <a:ln w="28575">
              <a:solidFill>
                <a:schemeClr val="tx1"/>
              </a:solidFill>
              <a:round/>
              <a:headEnd/>
              <a:tailEnd/>
            </a:ln>
          </p:spPr>
          <p:txBody>
            <a:bodyPr/>
            <a:lstStyle/>
            <a:p>
              <a:endParaRPr lang="en-US" sz="2133"/>
            </a:p>
          </p:txBody>
        </p:sp>
        <p:sp>
          <p:nvSpPr>
            <p:cNvPr id="64984" name="Line 955"/>
            <p:cNvSpPr>
              <a:spLocks noChangeShapeType="1"/>
            </p:cNvSpPr>
            <p:nvPr/>
          </p:nvSpPr>
          <p:spPr bwMode="auto">
            <a:xfrm flipV="1">
              <a:off x="3906" y="2593"/>
              <a:ext cx="1" cy="1"/>
            </a:xfrm>
            <a:prstGeom prst="line">
              <a:avLst/>
            </a:prstGeom>
            <a:noFill/>
            <a:ln w="28575">
              <a:solidFill>
                <a:schemeClr val="tx1"/>
              </a:solidFill>
              <a:round/>
              <a:headEnd/>
              <a:tailEnd/>
            </a:ln>
          </p:spPr>
          <p:txBody>
            <a:bodyPr/>
            <a:lstStyle/>
            <a:p>
              <a:endParaRPr lang="en-US" sz="2133"/>
            </a:p>
          </p:txBody>
        </p:sp>
        <p:sp>
          <p:nvSpPr>
            <p:cNvPr id="64985" name="Line 956"/>
            <p:cNvSpPr>
              <a:spLocks noChangeShapeType="1"/>
            </p:cNvSpPr>
            <p:nvPr/>
          </p:nvSpPr>
          <p:spPr bwMode="auto">
            <a:xfrm flipV="1">
              <a:off x="3907" y="2592"/>
              <a:ext cx="2" cy="1"/>
            </a:xfrm>
            <a:prstGeom prst="line">
              <a:avLst/>
            </a:prstGeom>
            <a:noFill/>
            <a:ln w="28575">
              <a:solidFill>
                <a:schemeClr val="tx1"/>
              </a:solidFill>
              <a:round/>
              <a:headEnd/>
              <a:tailEnd/>
            </a:ln>
          </p:spPr>
          <p:txBody>
            <a:bodyPr/>
            <a:lstStyle/>
            <a:p>
              <a:endParaRPr lang="en-US" sz="2133"/>
            </a:p>
          </p:txBody>
        </p:sp>
        <p:sp>
          <p:nvSpPr>
            <p:cNvPr id="64986" name="Line 957"/>
            <p:cNvSpPr>
              <a:spLocks noChangeShapeType="1"/>
            </p:cNvSpPr>
            <p:nvPr/>
          </p:nvSpPr>
          <p:spPr bwMode="auto">
            <a:xfrm flipV="1">
              <a:off x="3909" y="2591"/>
              <a:ext cx="1" cy="1"/>
            </a:xfrm>
            <a:prstGeom prst="line">
              <a:avLst/>
            </a:prstGeom>
            <a:noFill/>
            <a:ln w="28575">
              <a:solidFill>
                <a:schemeClr val="tx1"/>
              </a:solidFill>
              <a:round/>
              <a:headEnd/>
              <a:tailEnd/>
            </a:ln>
          </p:spPr>
          <p:txBody>
            <a:bodyPr/>
            <a:lstStyle/>
            <a:p>
              <a:endParaRPr lang="en-US" sz="2133"/>
            </a:p>
          </p:txBody>
        </p:sp>
        <p:sp>
          <p:nvSpPr>
            <p:cNvPr id="64987" name="Line 958"/>
            <p:cNvSpPr>
              <a:spLocks noChangeShapeType="1"/>
            </p:cNvSpPr>
            <p:nvPr/>
          </p:nvSpPr>
          <p:spPr bwMode="auto">
            <a:xfrm flipV="1">
              <a:off x="3910" y="2590"/>
              <a:ext cx="1" cy="1"/>
            </a:xfrm>
            <a:prstGeom prst="line">
              <a:avLst/>
            </a:prstGeom>
            <a:noFill/>
            <a:ln w="28575">
              <a:solidFill>
                <a:schemeClr val="tx1"/>
              </a:solidFill>
              <a:round/>
              <a:headEnd/>
              <a:tailEnd/>
            </a:ln>
          </p:spPr>
          <p:txBody>
            <a:bodyPr/>
            <a:lstStyle/>
            <a:p>
              <a:endParaRPr lang="en-US" sz="2133"/>
            </a:p>
          </p:txBody>
        </p:sp>
        <p:sp>
          <p:nvSpPr>
            <p:cNvPr id="64988" name="Line 959"/>
            <p:cNvSpPr>
              <a:spLocks noChangeShapeType="1"/>
            </p:cNvSpPr>
            <p:nvPr/>
          </p:nvSpPr>
          <p:spPr bwMode="auto">
            <a:xfrm flipV="1">
              <a:off x="3911" y="2589"/>
              <a:ext cx="1" cy="1"/>
            </a:xfrm>
            <a:prstGeom prst="line">
              <a:avLst/>
            </a:prstGeom>
            <a:noFill/>
            <a:ln w="28575">
              <a:solidFill>
                <a:schemeClr val="tx1"/>
              </a:solidFill>
              <a:round/>
              <a:headEnd/>
              <a:tailEnd/>
            </a:ln>
          </p:spPr>
          <p:txBody>
            <a:bodyPr/>
            <a:lstStyle/>
            <a:p>
              <a:endParaRPr lang="en-US" sz="2133"/>
            </a:p>
          </p:txBody>
        </p:sp>
        <p:sp>
          <p:nvSpPr>
            <p:cNvPr id="64989" name="Line 960"/>
            <p:cNvSpPr>
              <a:spLocks noChangeShapeType="1"/>
            </p:cNvSpPr>
            <p:nvPr/>
          </p:nvSpPr>
          <p:spPr bwMode="auto">
            <a:xfrm flipV="1">
              <a:off x="3912" y="2588"/>
              <a:ext cx="1" cy="1"/>
            </a:xfrm>
            <a:prstGeom prst="line">
              <a:avLst/>
            </a:prstGeom>
            <a:noFill/>
            <a:ln w="28575">
              <a:solidFill>
                <a:schemeClr val="tx1"/>
              </a:solidFill>
              <a:round/>
              <a:headEnd/>
              <a:tailEnd/>
            </a:ln>
          </p:spPr>
          <p:txBody>
            <a:bodyPr/>
            <a:lstStyle/>
            <a:p>
              <a:endParaRPr lang="en-US" sz="2133"/>
            </a:p>
          </p:txBody>
        </p:sp>
        <p:sp>
          <p:nvSpPr>
            <p:cNvPr id="64990" name="Line 961"/>
            <p:cNvSpPr>
              <a:spLocks noChangeShapeType="1"/>
            </p:cNvSpPr>
            <p:nvPr/>
          </p:nvSpPr>
          <p:spPr bwMode="auto">
            <a:xfrm flipV="1">
              <a:off x="3913" y="2588"/>
              <a:ext cx="1" cy="1"/>
            </a:xfrm>
            <a:prstGeom prst="line">
              <a:avLst/>
            </a:prstGeom>
            <a:noFill/>
            <a:ln w="28575">
              <a:solidFill>
                <a:schemeClr val="tx1"/>
              </a:solidFill>
              <a:round/>
              <a:headEnd/>
              <a:tailEnd/>
            </a:ln>
          </p:spPr>
          <p:txBody>
            <a:bodyPr/>
            <a:lstStyle/>
            <a:p>
              <a:endParaRPr lang="en-US" sz="2133"/>
            </a:p>
          </p:txBody>
        </p:sp>
        <p:sp>
          <p:nvSpPr>
            <p:cNvPr id="64991" name="Line 962"/>
            <p:cNvSpPr>
              <a:spLocks noChangeShapeType="1"/>
            </p:cNvSpPr>
            <p:nvPr/>
          </p:nvSpPr>
          <p:spPr bwMode="auto">
            <a:xfrm flipV="1">
              <a:off x="3914" y="2586"/>
              <a:ext cx="1" cy="2"/>
            </a:xfrm>
            <a:prstGeom prst="line">
              <a:avLst/>
            </a:prstGeom>
            <a:noFill/>
            <a:ln w="28575">
              <a:solidFill>
                <a:schemeClr val="tx1"/>
              </a:solidFill>
              <a:round/>
              <a:headEnd/>
              <a:tailEnd/>
            </a:ln>
          </p:spPr>
          <p:txBody>
            <a:bodyPr/>
            <a:lstStyle/>
            <a:p>
              <a:endParaRPr lang="en-US" sz="2133"/>
            </a:p>
          </p:txBody>
        </p:sp>
        <p:sp>
          <p:nvSpPr>
            <p:cNvPr id="64992" name="Line 963"/>
            <p:cNvSpPr>
              <a:spLocks noChangeShapeType="1"/>
            </p:cNvSpPr>
            <p:nvPr/>
          </p:nvSpPr>
          <p:spPr bwMode="auto">
            <a:xfrm flipV="1">
              <a:off x="3915" y="2585"/>
              <a:ext cx="1" cy="1"/>
            </a:xfrm>
            <a:prstGeom prst="line">
              <a:avLst/>
            </a:prstGeom>
            <a:noFill/>
            <a:ln w="28575">
              <a:solidFill>
                <a:schemeClr val="tx1"/>
              </a:solidFill>
              <a:round/>
              <a:headEnd/>
              <a:tailEnd/>
            </a:ln>
          </p:spPr>
          <p:txBody>
            <a:bodyPr/>
            <a:lstStyle/>
            <a:p>
              <a:endParaRPr lang="en-US" sz="2133"/>
            </a:p>
          </p:txBody>
        </p:sp>
        <p:sp>
          <p:nvSpPr>
            <p:cNvPr id="64993" name="Line 964"/>
            <p:cNvSpPr>
              <a:spLocks noChangeShapeType="1"/>
            </p:cNvSpPr>
            <p:nvPr/>
          </p:nvSpPr>
          <p:spPr bwMode="auto">
            <a:xfrm flipV="1">
              <a:off x="3916" y="2584"/>
              <a:ext cx="1" cy="1"/>
            </a:xfrm>
            <a:prstGeom prst="line">
              <a:avLst/>
            </a:prstGeom>
            <a:noFill/>
            <a:ln w="28575">
              <a:solidFill>
                <a:schemeClr val="tx1"/>
              </a:solidFill>
              <a:round/>
              <a:headEnd/>
              <a:tailEnd/>
            </a:ln>
          </p:spPr>
          <p:txBody>
            <a:bodyPr/>
            <a:lstStyle/>
            <a:p>
              <a:endParaRPr lang="en-US" sz="2133"/>
            </a:p>
          </p:txBody>
        </p:sp>
        <p:sp>
          <p:nvSpPr>
            <p:cNvPr id="64994" name="Line 965"/>
            <p:cNvSpPr>
              <a:spLocks noChangeShapeType="1"/>
            </p:cNvSpPr>
            <p:nvPr/>
          </p:nvSpPr>
          <p:spPr bwMode="auto">
            <a:xfrm flipV="1">
              <a:off x="3917" y="2583"/>
              <a:ext cx="1" cy="1"/>
            </a:xfrm>
            <a:prstGeom prst="line">
              <a:avLst/>
            </a:prstGeom>
            <a:noFill/>
            <a:ln w="28575">
              <a:solidFill>
                <a:schemeClr val="tx1"/>
              </a:solidFill>
              <a:round/>
              <a:headEnd/>
              <a:tailEnd/>
            </a:ln>
          </p:spPr>
          <p:txBody>
            <a:bodyPr/>
            <a:lstStyle/>
            <a:p>
              <a:endParaRPr lang="en-US" sz="2133"/>
            </a:p>
          </p:txBody>
        </p:sp>
        <p:sp>
          <p:nvSpPr>
            <p:cNvPr id="64995" name="Line 966"/>
            <p:cNvSpPr>
              <a:spLocks noChangeShapeType="1"/>
            </p:cNvSpPr>
            <p:nvPr/>
          </p:nvSpPr>
          <p:spPr bwMode="auto">
            <a:xfrm flipV="1">
              <a:off x="3917" y="2582"/>
              <a:ext cx="1" cy="1"/>
            </a:xfrm>
            <a:prstGeom prst="line">
              <a:avLst/>
            </a:prstGeom>
            <a:noFill/>
            <a:ln w="28575">
              <a:solidFill>
                <a:schemeClr val="tx1"/>
              </a:solidFill>
              <a:round/>
              <a:headEnd/>
              <a:tailEnd/>
            </a:ln>
          </p:spPr>
          <p:txBody>
            <a:bodyPr/>
            <a:lstStyle/>
            <a:p>
              <a:endParaRPr lang="en-US" sz="2133"/>
            </a:p>
          </p:txBody>
        </p:sp>
        <p:sp>
          <p:nvSpPr>
            <p:cNvPr id="64996" name="Line 967"/>
            <p:cNvSpPr>
              <a:spLocks noChangeShapeType="1"/>
            </p:cNvSpPr>
            <p:nvPr/>
          </p:nvSpPr>
          <p:spPr bwMode="auto">
            <a:xfrm flipV="1">
              <a:off x="3918" y="2581"/>
              <a:ext cx="1" cy="1"/>
            </a:xfrm>
            <a:prstGeom prst="line">
              <a:avLst/>
            </a:prstGeom>
            <a:noFill/>
            <a:ln w="28575">
              <a:solidFill>
                <a:schemeClr val="tx1"/>
              </a:solidFill>
              <a:round/>
              <a:headEnd/>
              <a:tailEnd/>
            </a:ln>
          </p:spPr>
          <p:txBody>
            <a:bodyPr/>
            <a:lstStyle/>
            <a:p>
              <a:endParaRPr lang="en-US" sz="2133"/>
            </a:p>
          </p:txBody>
        </p:sp>
        <p:sp>
          <p:nvSpPr>
            <p:cNvPr id="64997" name="Line 968"/>
            <p:cNvSpPr>
              <a:spLocks noChangeShapeType="1"/>
            </p:cNvSpPr>
            <p:nvPr/>
          </p:nvSpPr>
          <p:spPr bwMode="auto">
            <a:xfrm flipV="1">
              <a:off x="3919" y="2580"/>
              <a:ext cx="1" cy="1"/>
            </a:xfrm>
            <a:prstGeom prst="line">
              <a:avLst/>
            </a:prstGeom>
            <a:noFill/>
            <a:ln w="28575">
              <a:solidFill>
                <a:schemeClr val="tx1"/>
              </a:solidFill>
              <a:round/>
              <a:headEnd/>
              <a:tailEnd/>
            </a:ln>
          </p:spPr>
          <p:txBody>
            <a:bodyPr/>
            <a:lstStyle/>
            <a:p>
              <a:endParaRPr lang="en-US" sz="2133"/>
            </a:p>
          </p:txBody>
        </p:sp>
        <p:sp>
          <p:nvSpPr>
            <p:cNvPr id="64998" name="Line 969"/>
            <p:cNvSpPr>
              <a:spLocks noChangeShapeType="1"/>
            </p:cNvSpPr>
            <p:nvPr/>
          </p:nvSpPr>
          <p:spPr bwMode="auto">
            <a:xfrm flipV="1">
              <a:off x="3919" y="2579"/>
              <a:ext cx="1" cy="1"/>
            </a:xfrm>
            <a:prstGeom prst="line">
              <a:avLst/>
            </a:prstGeom>
            <a:noFill/>
            <a:ln w="28575">
              <a:solidFill>
                <a:schemeClr val="tx1"/>
              </a:solidFill>
              <a:round/>
              <a:headEnd/>
              <a:tailEnd/>
            </a:ln>
          </p:spPr>
          <p:txBody>
            <a:bodyPr/>
            <a:lstStyle/>
            <a:p>
              <a:endParaRPr lang="en-US" sz="2133"/>
            </a:p>
          </p:txBody>
        </p:sp>
        <p:sp>
          <p:nvSpPr>
            <p:cNvPr id="64999" name="Line 970"/>
            <p:cNvSpPr>
              <a:spLocks noChangeShapeType="1"/>
            </p:cNvSpPr>
            <p:nvPr/>
          </p:nvSpPr>
          <p:spPr bwMode="auto">
            <a:xfrm flipV="1">
              <a:off x="3920" y="2577"/>
              <a:ext cx="1" cy="2"/>
            </a:xfrm>
            <a:prstGeom prst="line">
              <a:avLst/>
            </a:prstGeom>
            <a:noFill/>
            <a:ln w="28575">
              <a:solidFill>
                <a:schemeClr val="tx1"/>
              </a:solidFill>
              <a:round/>
              <a:headEnd/>
              <a:tailEnd/>
            </a:ln>
          </p:spPr>
          <p:txBody>
            <a:bodyPr/>
            <a:lstStyle/>
            <a:p>
              <a:endParaRPr lang="en-US" sz="2133"/>
            </a:p>
          </p:txBody>
        </p:sp>
        <p:sp>
          <p:nvSpPr>
            <p:cNvPr id="65000" name="Line 971"/>
            <p:cNvSpPr>
              <a:spLocks noChangeShapeType="1"/>
            </p:cNvSpPr>
            <p:nvPr/>
          </p:nvSpPr>
          <p:spPr bwMode="auto">
            <a:xfrm flipV="1">
              <a:off x="3920" y="2576"/>
              <a:ext cx="1" cy="1"/>
            </a:xfrm>
            <a:prstGeom prst="line">
              <a:avLst/>
            </a:prstGeom>
            <a:noFill/>
            <a:ln w="28575">
              <a:solidFill>
                <a:schemeClr val="tx1"/>
              </a:solidFill>
              <a:round/>
              <a:headEnd/>
              <a:tailEnd/>
            </a:ln>
          </p:spPr>
          <p:txBody>
            <a:bodyPr/>
            <a:lstStyle/>
            <a:p>
              <a:endParaRPr lang="en-US" sz="2133"/>
            </a:p>
          </p:txBody>
        </p:sp>
        <p:sp>
          <p:nvSpPr>
            <p:cNvPr id="65001" name="Line 972"/>
            <p:cNvSpPr>
              <a:spLocks noChangeShapeType="1"/>
            </p:cNvSpPr>
            <p:nvPr/>
          </p:nvSpPr>
          <p:spPr bwMode="auto">
            <a:xfrm flipV="1">
              <a:off x="3921" y="2575"/>
              <a:ext cx="1" cy="1"/>
            </a:xfrm>
            <a:prstGeom prst="line">
              <a:avLst/>
            </a:prstGeom>
            <a:noFill/>
            <a:ln w="28575">
              <a:solidFill>
                <a:schemeClr val="tx1"/>
              </a:solidFill>
              <a:round/>
              <a:headEnd/>
              <a:tailEnd/>
            </a:ln>
          </p:spPr>
          <p:txBody>
            <a:bodyPr/>
            <a:lstStyle/>
            <a:p>
              <a:endParaRPr lang="en-US" sz="2133"/>
            </a:p>
          </p:txBody>
        </p:sp>
        <p:sp>
          <p:nvSpPr>
            <p:cNvPr id="65002" name="Line 973"/>
            <p:cNvSpPr>
              <a:spLocks noChangeShapeType="1"/>
            </p:cNvSpPr>
            <p:nvPr/>
          </p:nvSpPr>
          <p:spPr bwMode="auto">
            <a:xfrm flipV="1">
              <a:off x="3921" y="2574"/>
              <a:ext cx="1" cy="1"/>
            </a:xfrm>
            <a:prstGeom prst="line">
              <a:avLst/>
            </a:prstGeom>
            <a:noFill/>
            <a:ln w="28575">
              <a:solidFill>
                <a:schemeClr val="tx1"/>
              </a:solidFill>
              <a:round/>
              <a:headEnd/>
              <a:tailEnd/>
            </a:ln>
          </p:spPr>
          <p:txBody>
            <a:bodyPr/>
            <a:lstStyle/>
            <a:p>
              <a:endParaRPr lang="en-US" sz="2133"/>
            </a:p>
          </p:txBody>
        </p:sp>
        <p:sp>
          <p:nvSpPr>
            <p:cNvPr id="65003" name="Line 974"/>
            <p:cNvSpPr>
              <a:spLocks noChangeShapeType="1"/>
            </p:cNvSpPr>
            <p:nvPr/>
          </p:nvSpPr>
          <p:spPr bwMode="auto">
            <a:xfrm flipV="1">
              <a:off x="3921" y="2572"/>
              <a:ext cx="1" cy="2"/>
            </a:xfrm>
            <a:prstGeom prst="line">
              <a:avLst/>
            </a:prstGeom>
            <a:noFill/>
            <a:ln w="28575">
              <a:solidFill>
                <a:schemeClr val="tx1"/>
              </a:solidFill>
              <a:round/>
              <a:headEnd/>
              <a:tailEnd/>
            </a:ln>
          </p:spPr>
          <p:txBody>
            <a:bodyPr/>
            <a:lstStyle/>
            <a:p>
              <a:endParaRPr lang="en-US" sz="2133"/>
            </a:p>
          </p:txBody>
        </p:sp>
        <p:sp>
          <p:nvSpPr>
            <p:cNvPr id="65004" name="Line 975"/>
            <p:cNvSpPr>
              <a:spLocks noChangeShapeType="1"/>
            </p:cNvSpPr>
            <p:nvPr/>
          </p:nvSpPr>
          <p:spPr bwMode="auto">
            <a:xfrm flipV="1">
              <a:off x="3921" y="2571"/>
              <a:ext cx="1" cy="1"/>
            </a:xfrm>
            <a:prstGeom prst="line">
              <a:avLst/>
            </a:prstGeom>
            <a:noFill/>
            <a:ln w="28575">
              <a:solidFill>
                <a:schemeClr val="tx1"/>
              </a:solidFill>
              <a:round/>
              <a:headEnd/>
              <a:tailEnd/>
            </a:ln>
          </p:spPr>
          <p:txBody>
            <a:bodyPr/>
            <a:lstStyle/>
            <a:p>
              <a:endParaRPr lang="en-US" sz="2133"/>
            </a:p>
          </p:txBody>
        </p:sp>
        <p:sp>
          <p:nvSpPr>
            <p:cNvPr id="65005" name="Line 976"/>
            <p:cNvSpPr>
              <a:spLocks noChangeShapeType="1"/>
            </p:cNvSpPr>
            <p:nvPr/>
          </p:nvSpPr>
          <p:spPr bwMode="auto">
            <a:xfrm flipV="1">
              <a:off x="3921" y="2570"/>
              <a:ext cx="1" cy="1"/>
            </a:xfrm>
            <a:prstGeom prst="line">
              <a:avLst/>
            </a:prstGeom>
            <a:noFill/>
            <a:ln w="28575">
              <a:solidFill>
                <a:schemeClr val="tx1"/>
              </a:solidFill>
              <a:round/>
              <a:headEnd/>
              <a:tailEnd/>
            </a:ln>
          </p:spPr>
          <p:txBody>
            <a:bodyPr/>
            <a:lstStyle/>
            <a:p>
              <a:endParaRPr lang="en-US" sz="2133"/>
            </a:p>
          </p:txBody>
        </p:sp>
        <p:sp>
          <p:nvSpPr>
            <p:cNvPr id="65006" name="Line 977"/>
            <p:cNvSpPr>
              <a:spLocks noChangeShapeType="1"/>
            </p:cNvSpPr>
            <p:nvPr/>
          </p:nvSpPr>
          <p:spPr bwMode="auto">
            <a:xfrm flipV="1">
              <a:off x="3921" y="2443"/>
              <a:ext cx="1" cy="1"/>
            </a:xfrm>
            <a:prstGeom prst="line">
              <a:avLst/>
            </a:prstGeom>
            <a:noFill/>
            <a:ln w="28575">
              <a:solidFill>
                <a:schemeClr val="tx1"/>
              </a:solidFill>
              <a:round/>
              <a:headEnd/>
              <a:tailEnd/>
            </a:ln>
          </p:spPr>
          <p:txBody>
            <a:bodyPr/>
            <a:lstStyle/>
            <a:p>
              <a:endParaRPr lang="en-US" sz="2133"/>
            </a:p>
          </p:txBody>
        </p:sp>
        <p:sp>
          <p:nvSpPr>
            <p:cNvPr id="65007" name="Line 978"/>
            <p:cNvSpPr>
              <a:spLocks noChangeShapeType="1"/>
            </p:cNvSpPr>
            <p:nvPr/>
          </p:nvSpPr>
          <p:spPr bwMode="auto">
            <a:xfrm flipV="1">
              <a:off x="3921" y="2442"/>
              <a:ext cx="1" cy="1"/>
            </a:xfrm>
            <a:prstGeom prst="line">
              <a:avLst/>
            </a:prstGeom>
            <a:noFill/>
            <a:ln w="28575">
              <a:solidFill>
                <a:schemeClr val="tx1"/>
              </a:solidFill>
              <a:round/>
              <a:headEnd/>
              <a:tailEnd/>
            </a:ln>
          </p:spPr>
          <p:txBody>
            <a:bodyPr/>
            <a:lstStyle/>
            <a:p>
              <a:endParaRPr lang="en-US" sz="2133"/>
            </a:p>
          </p:txBody>
        </p:sp>
        <p:sp>
          <p:nvSpPr>
            <p:cNvPr id="65008" name="Line 979"/>
            <p:cNvSpPr>
              <a:spLocks noChangeShapeType="1"/>
            </p:cNvSpPr>
            <p:nvPr/>
          </p:nvSpPr>
          <p:spPr bwMode="auto">
            <a:xfrm flipV="1">
              <a:off x="3921" y="2442"/>
              <a:ext cx="1" cy="1"/>
            </a:xfrm>
            <a:prstGeom prst="line">
              <a:avLst/>
            </a:prstGeom>
            <a:noFill/>
            <a:ln w="28575">
              <a:solidFill>
                <a:schemeClr val="tx1"/>
              </a:solidFill>
              <a:round/>
              <a:headEnd/>
              <a:tailEnd/>
            </a:ln>
          </p:spPr>
          <p:txBody>
            <a:bodyPr/>
            <a:lstStyle/>
            <a:p>
              <a:endParaRPr lang="en-US" sz="2133"/>
            </a:p>
          </p:txBody>
        </p:sp>
        <p:sp>
          <p:nvSpPr>
            <p:cNvPr id="65009" name="Line 980"/>
            <p:cNvSpPr>
              <a:spLocks noChangeShapeType="1"/>
            </p:cNvSpPr>
            <p:nvPr/>
          </p:nvSpPr>
          <p:spPr bwMode="auto">
            <a:xfrm flipV="1">
              <a:off x="3921" y="2441"/>
              <a:ext cx="1" cy="1"/>
            </a:xfrm>
            <a:prstGeom prst="line">
              <a:avLst/>
            </a:prstGeom>
            <a:noFill/>
            <a:ln w="28575">
              <a:solidFill>
                <a:schemeClr val="tx1"/>
              </a:solidFill>
              <a:round/>
              <a:headEnd/>
              <a:tailEnd/>
            </a:ln>
          </p:spPr>
          <p:txBody>
            <a:bodyPr/>
            <a:lstStyle/>
            <a:p>
              <a:endParaRPr lang="en-US" sz="2133"/>
            </a:p>
          </p:txBody>
        </p:sp>
        <p:sp>
          <p:nvSpPr>
            <p:cNvPr id="65010" name="Line 981"/>
            <p:cNvSpPr>
              <a:spLocks noChangeShapeType="1"/>
            </p:cNvSpPr>
            <p:nvPr/>
          </p:nvSpPr>
          <p:spPr bwMode="auto">
            <a:xfrm flipH="1" flipV="1">
              <a:off x="3921" y="2440"/>
              <a:ext cx="1" cy="1"/>
            </a:xfrm>
            <a:prstGeom prst="line">
              <a:avLst/>
            </a:prstGeom>
            <a:noFill/>
            <a:ln w="28575">
              <a:solidFill>
                <a:schemeClr val="tx1"/>
              </a:solidFill>
              <a:round/>
              <a:headEnd/>
              <a:tailEnd/>
            </a:ln>
          </p:spPr>
          <p:txBody>
            <a:bodyPr/>
            <a:lstStyle/>
            <a:p>
              <a:endParaRPr lang="en-US" sz="2133"/>
            </a:p>
          </p:txBody>
        </p:sp>
        <p:sp>
          <p:nvSpPr>
            <p:cNvPr id="65011" name="Line 982"/>
            <p:cNvSpPr>
              <a:spLocks noChangeShapeType="1"/>
            </p:cNvSpPr>
            <p:nvPr/>
          </p:nvSpPr>
          <p:spPr bwMode="auto">
            <a:xfrm flipH="1" flipV="1">
              <a:off x="3921" y="2440"/>
              <a:ext cx="1" cy="1"/>
            </a:xfrm>
            <a:prstGeom prst="line">
              <a:avLst/>
            </a:prstGeom>
            <a:noFill/>
            <a:ln w="28575">
              <a:solidFill>
                <a:schemeClr val="tx1"/>
              </a:solidFill>
              <a:round/>
              <a:headEnd/>
              <a:tailEnd/>
            </a:ln>
          </p:spPr>
          <p:txBody>
            <a:bodyPr/>
            <a:lstStyle/>
            <a:p>
              <a:endParaRPr lang="en-US" sz="2133"/>
            </a:p>
          </p:txBody>
        </p:sp>
        <p:sp>
          <p:nvSpPr>
            <p:cNvPr id="65012" name="Line 983"/>
            <p:cNvSpPr>
              <a:spLocks noChangeShapeType="1"/>
            </p:cNvSpPr>
            <p:nvPr/>
          </p:nvSpPr>
          <p:spPr bwMode="auto">
            <a:xfrm flipV="1">
              <a:off x="3921" y="2439"/>
              <a:ext cx="1" cy="1"/>
            </a:xfrm>
            <a:prstGeom prst="line">
              <a:avLst/>
            </a:prstGeom>
            <a:noFill/>
            <a:ln w="28575">
              <a:solidFill>
                <a:schemeClr val="tx1"/>
              </a:solidFill>
              <a:round/>
              <a:headEnd/>
              <a:tailEnd/>
            </a:ln>
          </p:spPr>
          <p:txBody>
            <a:bodyPr/>
            <a:lstStyle/>
            <a:p>
              <a:endParaRPr lang="en-US" sz="2133"/>
            </a:p>
          </p:txBody>
        </p:sp>
        <p:sp>
          <p:nvSpPr>
            <p:cNvPr id="65013" name="Line 984"/>
            <p:cNvSpPr>
              <a:spLocks noChangeShapeType="1"/>
            </p:cNvSpPr>
            <p:nvPr/>
          </p:nvSpPr>
          <p:spPr bwMode="auto">
            <a:xfrm flipH="1" flipV="1">
              <a:off x="3921" y="2438"/>
              <a:ext cx="1" cy="1"/>
            </a:xfrm>
            <a:prstGeom prst="line">
              <a:avLst/>
            </a:prstGeom>
            <a:noFill/>
            <a:ln w="28575">
              <a:solidFill>
                <a:schemeClr val="tx1"/>
              </a:solidFill>
              <a:round/>
              <a:headEnd/>
              <a:tailEnd/>
            </a:ln>
          </p:spPr>
          <p:txBody>
            <a:bodyPr/>
            <a:lstStyle/>
            <a:p>
              <a:endParaRPr lang="en-US" sz="2133"/>
            </a:p>
          </p:txBody>
        </p:sp>
        <p:sp>
          <p:nvSpPr>
            <p:cNvPr id="65014" name="Line 985"/>
            <p:cNvSpPr>
              <a:spLocks noChangeShapeType="1"/>
            </p:cNvSpPr>
            <p:nvPr/>
          </p:nvSpPr>
          <p:spPr bwMode="auto">
            <a:xfrm flipH="1" flipV="1">
              <a:off x="3921" y="2437"/>
              <a:ext cx="1" cy="1"/>
            </a:xfrm>
            <a:prstGeom prst="line">
              <a:avLst/>
            </a:prstGeom>
            <a:noFill/>
            <a:ln w="28575">
              <a:solidFill>
                <a:schemeClr val="tx1"/>
              </a:solidFill>
              <a:round/>
              <a:headEnd/>
              <a:tailEnd/>
            </a:ln>
          </p:spPr>
          <p:txBody>
            <a:bodyPr/>
            <a:lstStyle/>
            <a:p>
              <a:endParaRPr lang="en-US" sz="2133"/>
            </a:p>
          </p:txBody>
        </p:sp>
        <p:sp>
          <p:nvSpPr>
            <p:cNvPr id="65015" name="Line 986"/>
            <p:cNvSpPr>
              <a:spLocks noChangeShapeType="1"/>
            </p:cNvSpPr>
            <p:nvPr/>
          </p:nvSpPr>
          <p:spPr bwMode="auto">
            <a:xfrm flipH="1" flipV="1">
              <a:off x="3920" y="2437"/>
              <a:ext cx="1" cy="1"/>
            </a:xfrm>
            <a:prstGeom prst="line">
              <a:avLst/>
            </a:prstGeom>
            <a:noFill/>
            <a:ln w="28575">
              <a:solidFill>
                <a:schemeClr val="tx1"/>
              </a:solidFill>
              <a:round/>
              <a:headEnd/>
              <a:tailEnd/>
            </a:ln>
          </p:spPr>
          <p:txBody>
            <a:bodyPr/>
            <a:lstStyle/>
            <a:p>
              <a:endParaRPr lang="en-US" sz="2133"/>
            </a:p>
          </p:txBody>
        </p:sp>
        <p:sp>
          <p:nvSpPr>
            <p:cNvPr id="65016" name="Line 987"/>
            <p:cNvSpPr>
              <a:spLocks noChangeShapeType="1"/>
            </p:cNvSpPr>
            <p:nvPr/>
          </p:nvSpPr>
          <p:spPr bwMode="auto">
            <a:xfrm flipH="1" flipV="1">
              <a:off x="3920" y="2436"/>
              <a:ext cx="1" cy="1"/>
            </a:xfrm>
            <a:prstGeom prst="line">
              <a:avLst/>
            </a:prstGeom>
            <a:noFill/>
            <a:ln w="28575">
              <a:solidFill>
                <a:schemeClr val="tx1"/>
              </a:solidFill>
              <a:round/>
              <a:headEnd/>
              <a:tailEnd/>
            </a:ln>
          </p:spPr>
          <p:txBody>
            <a:bodyPr/>
            <a:lstStyle/>
            <a:p>
              <a:endParaRPr lang="en-US" sz="2133"/>
            </a:p>
          </p:txBody>
        </p:sp>
        <p:sp>
          <p:nvSpPr>
            <p:cNvPr id="65017" name="Line 988"/>
            <p:cNvSpPr>
              <a:spLocks noChangeShapeType="1"/>
            </p:cNvSpPr>
            <p:nvPr/>
          </p:nvSpPr>
          <p:spPr bwMode="auto">
            <a:xfrm flipH="1" flipV="1">
              <a:off x="3920" y="2435"/>
              <a:ext cx="1" cy="1"/>
            </a:xfrm>
            <a:prstGeom prst="line">
              <a:avLst/>
            </a:prstGeom>
            <a:noFill/>
            <a:ln w="28575">
              <a:solidFill>
                <a:schemeClr val="tx1"/>
              </a:solidFill>
              <a:round/>
              <a:headEnd/>
              <a:tailEnd/>
            </a:ln>
          </p:spPr>
          <p:txBody>
            <a:bodyPr/>
            <a:lstStyle/>
            <a:p>
              <a:endParaRPr lang="en-US" sz="2133"/>
            </a:p>
          </p:txBody>
        </p:sp>
        <p:sp>
          <p:nvSpPr>
            <p:cNvPr id="65018" name="Line 989"/>
            <p:cNvSpPr>
              <a:spLocks noChangeShapeType="1"/>
            </p:cNvSpPr>
            <p:nvPr/>
          </p:nvSpPr>
          <p:spPr bwMode="auto">
            <a:xfrm flipH="1" flipV="1">
              <a:off x="3920" y="2434"/>
              <a:ext cx="1" cy="1"/>
            </a:xfrm>
            <a:prstGeom prst="line">
              <a:avLst/>
            </a:prstGeom>
            <a:noFill/>
            <a:ln w="28575">
              <a:solidFill>
                <a:schemeClr val="tx1"/>
              </a:solidFill>
              <a:round/>
              <a:headEnd/>
              <a:tailEnd/>
            </a:ln>
          </p:spPr>
          <p:txBody>
            <a:bodyPr/>
            <a:lstStyle/>
            <a:p>
              <a:endParaRPr lang="en-US" sz="2133"/>
            </a:p>
          </p:txBody>
        </p:sp>
        <p:grpSp>
          <p:nvGrpSpPr>
            <p:cNvPr id="65019" name="Group 167"/>
            <p:cNvGrpSpPr>
              <a:grpSpLocks/>
            </p:cNvGrpSpPr>
            <p:nvPr/>
          </p:nvGrpSpPr>
          <p:grpSpPr bwMode="auto">
            <a:xfrm>
              <a:off x="3860" y="2417"/>
              <a:ext cx="60" cy="55"/>
              <a:chOff x="3860" y="2417"/>
              <a:chExt cx="60" cy="55"/>
            </a:xfrm>
          </p:grpSpPr>
          <p:sp>
            <p:nvSpPr>
              <p:cNvPr id="66604" name="Line 991"/>
              <p:cNvSpPr>
                <a:spLocks noChangeShapeType="1"/>
              </p:cNvSpPr>
              <p:nvPr/>
            </p:nvSpPr>
            <p:spPr bwMode="auto">
              <a:xfrm flipH="1" flipV="1">
                <a:off x="3919" y="2434"/>
                <a:ext cx="1" cy="1"/>
              </a:xfrm>
              <a:prstGeom prst="line">
                <a:avLst/>
              </a:prstGeom>
              <a:noFill/>
              <a:ln w="28575">
                <a:solidFill>
                  <a:schemeClr val="tx1"/>
                </a:solidFill>
                <a:round/>
                <a:headEnd/>
                <a:tailEnd/>
              </a:ln>
            </p:spPr>
            <p:txBody>
              <a:bodyPr/>
              <a:lstStyle/>
              <a:p>
                <a:endParaRPr lang="en-US" sz="2133"/>
              </a:p>
            </p:txBody>
          </p:sp>
          <p:sp>
            <p:nvSpPr>
              <p:cNvPr id="66605" name="Line 992"/>
              <p:cNvSpPr>
                <a:spLocks noChangeShapeType="1"/>
              </p:cNvSpPr>
              <p:nvPr/>
            </p:nvSpPr>
            <p:spPr bwMode="auto">
              <a:xfrm flipH="1" flipV="1">
                <a:off x="3919" y="2433"/>
                <a:ext cx="1" cy="1"/>
              </a:xfrm>
              <a:prstGeom prst="line">
                <a:avLst/>
              </a:prstGeom>
              <a:noFill/>
              <a:ln w="28575">
                <a:solidFill>
                  <a:schemeClr val="tx1"/>
                </a:solidFill>
                <a:round/>
                <a:headEnd/>
                <a:tailEnd/>
              </a:ln>
            </p:spPr>
            <p:txBody>
              <a:bodyPr/>
              <a:lstStyle/>
              <a:p>
                <a:endParaRPr lang="en-US" sz="2133"/>
              </a:p>
            </p:txBody>
          </p:sp>
          <p:sp>
            <p:nvSpPr>
              <p:cNvPr id="66606" name="Line 993"/>
              <p:cNvSpPr>
                <a:spLocks noChangeShapeType="1"/>
              </p:cNvSpPr>
              <p:nvPr/>
            </p:nvSpPr>
            <p:spPr bwMode="auto">
              <a:xfrm flipH="1" flipV="1">
                <a:off x="3919" y="2433"/>
                <a:ext cx="1" cy="1"/>
              </a:xfrm>
              <a:prstGeom prst="line">
                <a:avLst/>
              </a:prstGeom>
              <a:noFill/>
              <a:ln w="28575">
                <a:solidFill>
                  <a:schemeClr val="tx1"/>
                </a:solidFill>
                <a:round/>
                <a:headEnd/>
                <a:tailEnd/>
              </a:ln>
            </p:spPr>
            <p:txBody>
              <a:bodyPr/>
              <a:lstStyle/>
              <a:p>
                <a:endParaRPr lang="en-US" sz="2133"/>
              </a:p>
            </p:txBody>
          </p:sp>
          <p:sp>
            <p:nvSpPr>
              <p:cNvPr id="66607" name="Line 994"/>
              <p:cNvSpPr>
                <a:spLocks noChangeShapeType="1"/>
              </p:cNvSpPr>
              <p:nvPr/>
            </p:nvSpPr>
            <p:spPr bwMode="auto">
              <a:xfrm flipH="1" flipV="1">
                <a:off x="3918" y="2432"/>
                <a:ext cx="1" cy="1"/>
              </a:xfrm>
              <a:prstGeom prst="line">
                <a:avLst/>
              </a:prstGeom>
              <a:noFill/>
              <a:ln w="28575">
                <a:solidFill>
                  <a:schemeClr val="tx1"/>
                </a:solidFill>
                <a:round/>
                <a:headEnd/>
                <a:tailEnd/>
              </a:ln>
            </p:spPr>
            <p:txBody>
              <a:bodyPr/>
              <a:lstStyle/>
              <a:p>
                <a:endParaRPr lang="en-US" sz="2133"/>
              </a:p>
            </p:txBody>
          </p:sp>
          <p:sp>
            <p:nvSpPr>
              <p:cNvPr id="66608" name="Line 995"/>
              <p:cNvSpPr>
                <a:spLocks noChangeShapeType="1"/>
              </p:cNvSpPr>
              <p:nvPr/>
            </p:nvSpPr>
            <p:spPr bwMode="auto">
              <a:xfrm flipH="1" flipV="1">
                <a:off x="3918" y="2431"/>
                <a:ext cx="1" cy="1"/>
              </a:xfrm>
              <a:prstGeom prst="line">
                <a:avLst/>
              </a:prstGeom>
              <a:noFill/>
              <a:ln w="28575">
                <a:solidFill>
                  <a:schemeClr val="tx1"/>
                </a:solidFill>
                <a:round/>
                <a:headEnd/>
                <a:tailEnd/>
              </a:ln>
            </p:spPr>
            <p:txBody>
              <a:bodyPr/>
              <a:lstStyle/>
              <a:p>
                <a:endParaRPr lang="en-US" sz="2133"/>
              </a:p>
            </p:txBody>
          </p:sp>
          <p:sp>
            <p:nvSpPr>
              <p:cNvPr id="66609" name="Line 996"/>
              <p:cNvSpPr>
                <a:spLocks noChangeShapeType="1"/>
              </p:cNvSpPr>
              <p:nvPr/>
            </p:nvSpPr>
            <p:spPr bwMode="auto">
              <a:xfrm flipH="1" flipV="1">
                <a:off x="3918" y="2431"/>
                <a:ext cx="1" cy="1"/>
              </a:xfrm>
              <a:prstGeom prst="line">
                <a:avLst/>
              </a:prstGeom>
              <a:noFill/>
              <a:ln w="28575">
                <a:solidFill>
                  <a:schemeClr val="tx1"/>
                </a:solidFill>
                <a:round/>
                <a:headEnd/>
                <a:tailEnd/>
              </a:ln>
            </p:spPr>
            <p:txBody>
              <a:bodyPr/>
              <a:lstStyle/>
              <a:p>
                <a:endParaRPr lang="en-US" sz="2133"/>
              </a:p>
            </p:txBody>
          </p:sp>
          <p:sp>
            <p:nvSpPr>
              <p:cNvPr id="66610" name="Line 997"/>
              <p:cNvSpPr>
                <a:spLocks noChangeShapeType="1"/>
              </p:cNvSpPr>
              <p:nvPr/>
            </p:nvSpPr>
            <p:spPr bwMode="auto">
              <a:xfrm flipH="1" flipV="1">
                <a:off x="3917" y="2430"/>
                <a:ext cx="1" cy="1"/>
              </a:xfrm>
              <a:prstGeom prst="line">
                <a:avLst/>
              </a:prstGeom>
              <a:noFill/>
              <a:ln w="28575">
                <a:solidFill>
                  <a:schemeClr val="tx1"/>
                </a:solidFill>
                <a:round/>
                <a:headEnd/>
                <a:tailEnd/>
              </a:ln>
            </p:spPr>
            <p:txBody>
              <a:bodyPr/>
              <a:lstStyle/>
              <a:p>
                <a:endParaRPr lang="en-US" sz="2133"/>
              </a:p>
            </p:txBody>
          </p:sp>
          <p:sp>
            <p:nvSpPr>
              <p:cNvPr id="66611" name="Line 998"/>
              <p:cNvSpPr>
                <a:spLocks noChangeShapeType="1"/>
              </p:cNvSpPr>
              <p:nvPr/>
            </p:nvSpPr>
            <p:spPr bwMode="auto">
              <a:xfrm flipH="1" flipV="1">
                <a:off x="3917" y="2429"/>
                <a:ext cx="1" cy="1"/>
              </a:xfrm>
              <a:prstGeom prst="line">
                <a:avLst/>
              </a:prstGeom>
              <a:noFill/>
              <a:ln w="28575">
                <a:solidFill>
                  <a:schemeClr val="tx1"/>
                </a:solidFill>
                <a:round/>
                <a:headEnd/>
                <a:tailEnd/>
              </a:ln>
            </p:spPr>
            <p:txBody>
              <a:bodyPr/>
              <a:lstStyle/>
              <a:p>
                <a:endParaRPr lang="en-US" sz="2133"/>
              </a:p>
            </p:txBody>
          </p:sp>
          <p:sp>
            <p:nvSpPr>
              <p:cNvPr id="66612" name="Line 999"/>
              <p:cNvSpPr>
                <a:spLocks noChangeShapeType="1"/>
              </p:cNvSpPr>
              <p:nvPr/>
            </p:nvSpPr>
            <p:spPr bwMode="auto">
              <a:xfrm flipH="1" flipV="1">
                <a:off x="3916" y="2429"/>
                <a:ext cx="1" cy="1"/>
              </a:xfrm>
              <a:prstGeom prst="line">
                <a:avLst/>
              </a:prstGeom>
              <a:noFill/>
              <a:ln w="28575">
                <a:solidFill>
                  <a:schemeClr val="tx1"/>
                </a:solidFill>
                <a:round/>
                <a:headEnd/>
                <a:tailEnd/>
              </a:ln>
            </p:spPr>
            <p:txBody>
              <a:bodyPr/>
              <a:lstStyle/>
              <a:p>
                <a:endParaRPr lang="en-US" sz="2133"/>
              </a:p>
            </p:txBody>
          </p:sp>
          <p:sp>
            <p:nvSpPr>
              <p:cNvPr id="66613" name="Line 1000"/>
              <p:cNvSpPr>
                <a:spLocks noChangeShapeType="1"/>
              </p:cNvSpPr>
              <p:nvPr/>
            </p:nvSpPr>
            <p:spPr bwMode="auto">
              <a:xfrm flipH="1" flipV="1">
                <a:off x="3916" y="2428"/>
                <a:ext cx="1" cy="1"/>
              </a:xfrm>
              <a:prstGeom prst="line">
                <a:avLst/>
              </a:prstGeom>
              <a:noFill/>
              <a:ln w="28575">
                <a:solidFill>
                  <a:schemeClr val="tx1"/>
                </a:solidFill>
                <a:round/>
                <a:headEnd/>
                <a:tailEnd/>
              </a:ln>
            </p:spPr>
            <p:txBody>
              <a:bodyPr/>
              <a:lstStyle/>
              <a:p>
                <a:endParaRPr lang="en-US" sz="2133"/>
              </a:p>
            </p:txBody>
          </p:sp>
          <p:sp>
            <p:nvSpPr>
              <p:cNvPr id="66614" name="Line 1001"/>
              <p:cNvSpPr>
                <a:spLocks noChangeShapeType="1"/>
              </p:cNvSpPr>
              <p:nvPr/>
            </p:nvSpPr>
            <p:spPr bwMode="auto">
              <a:xfrm flipH="1" flipV="1">
                <a:off x="3915" y="2427"/>
                <a:ext cx="1" cy="1"/>
              </a:xfrm>
              <a:prstGeom prst="line">
                <a:avLst/>
              </a:prstGeom>
              <a:noFill/>
              <a:ln w="28575">
                <a:solidFill>
                  <a:schemeClr val="tx1"/>
                </a:solidFill>
                <a:round/>
                <a:headEnd/>
                <a:tailEnd/>
              </a:ln>
            </p:spPr>
            <p:txBody>
              <a:bodyPr/>
              <a:lstStyle/>
              <a:p>
                <a:endParaRPr lang="en-US" sz="2133"/>
              </a:p>
            </p:txBody>
          </p:sp>
          <p:sp>
            <p:nvSpPr>
              <p:cNvPr id="66615" name="Line 1002"/>
              <p:cNvSpPr>
                <a:spLocks noChangeShapeType="1"/>
              </p:cNvSpPr>
              <p:nvPr/>
            </p:nvSpPr>
            <p:spPr bwMode="auto">
              <a:xfrm flipH="1" flipV="1">
                <a:off x="3915" y="2427"/>
                <a:ext cx="1" cy="1"/>
              </a:xfrm>
              <a:prstGeom prst="line">
                <a:avLst/>
              </a:prstGeom>
              <a:noFill/>
              <a:ln w="28575">
                <a:solidFill>
                  <a:schemeClr val="tx1"/>
                </a:solidFill>
                <a:round/>
                <a:headEnd/>
                <a:tailEnd/>
              </a:ln>
            </p:spPr>
            <p:txBody>
              <a:bodyPr/>
              <a:lstStyle/>
              <a:p>
                <a:endParaRPr lang="en-US" sz="2133"/>
              </a:p>
            </p:txBody>
          </p:sp>
          <p:sp>
            <p:nvSpPr>
              <p:cNvPr id="66616" name="Line 1003"/>
              <p:cNvSpPr>
                <a:spLocks noChangeShapeType="1"/>
              </p:cNvSpPr>
              <p:nvPr/>
            </p:nvSpPr>
            <p:spPr bwMode="auto">
              <a:xfrm flipH="1" flipV="1">
                <a:off x="3914" y="2426"/>
                <a:ext cx="1" cy="1"/>
              </a:xfrm>
              <a:prstGeom prst="line">
                <a:avLst/>
              </a:prstGeom>
              <a:noFill/>
              <a:ln w="28575">
                <a:solidFill>
                  <a:schemeClr val="tx1"/>
                </a:solidFill>
                <a:round/>
                <a:headEnd/>
                <a:tailEnd/>
              </a:ln>
            </p:spPr>
            <p:txBody>
              <a:bodyPr/>
              <a:lstStyle/>
              <a:p>
                <a:endParaRPr lang="en-US" sz="2133"/>
              </a:p>
            </p:txBody>
          </p:sp>
          <p:sp>
            <p:nvSpPr>
              <p:cNvPr id="66617" name="Line 1004"/>
              <p:cNvSpPr>
                <a:spLocks noChangeShapeType="1"/>
              </p:cNvSpPr>
              <p:nvPr/>
            </p:nvSpPr>
            <p:spPr bwMode="auto">
              <a:xfrm flipH="1" flipV="1">
                <a:off x="3914" y="2426"/>
                <a:ext cx="1" cy="1"/>
              </a:xfrm>
              <a:prstGeom prst="line">
                <a:avLst/>
              </a:prstGeom>
              <a:noFill/>
              <a:ln w="28575">
                <a:solidFill>
                  <a:schemeClr val="tx1"/>
                </a:solidFill>
                <a:round/>
                <a:headEnd/>
                <a:tailEnd/>
              </a:ln>
            </p:spPr>
            <p:txBody>
              <a:bodyPr/>
              <a:lstStyle/>
              <a:p>
                <a:endParaRPr lang="en-US" sz="2133"/>
              </a:p>
            </p:txBody>
          </p:sp>
          <p:sp>
            <p:nvSpPr>
              <p:cNvPr id="66618" name="Line 1005"/>
              <p:cNvSpPr>
                <a:spLocks noChangeShapeType="1"/>
              </p:cNvSpPr>
              <p:nvPr/>
            </p:nvSpPr>
            <p:spPr bwMode="auto">
              <a:xfrm flipH="1" flipV="1">
                <a:off x="3913" y="2425"/>
                <a:ext cx="1" cy="1"/>
              </a:xfrm>
              <a:prstGeom prst="line">
                <a:avLst/>
              </a:prstGeom>
              <a:noFill/>
              <a:ln w="28575">
                <a:solidFill>
                  <a:schemeClr val="tx1"/>
                </a:solidFill>
                <a:round/>
                <a:headEnd/>
                <a:tailEnd/>
              </a:ln>
            </p:spPr>
            <p:txBody>
              <a:bodyPr/>
              <a:lstStyle/>
              <a:p>
                <a:endParaRPr lang="en-US" sz="2133"/>
              </a:p>
            </p:txBody>
          </p:sp>
          <p:sp>
            <p:nvSpPr>
              <p:cNvPr id="66619" name="Line 1006"/>
              <p:cNvSpPr>
                <a:spLocks noChangeShapeType="1"/>
              </p:cNvSpPr>
              <p:nvPr/>
            </p:nvSpPr>
            <p:spPr bwMode="auto">
              <a:xfrm flipH="1" flipV="1">
                <a:off x="3912" y="2425"/>
                <a:ext cx="1" cy="1"/>
              </a:xfrm>
              <a:prstGeom prst="line">
                <a:avLst/>
              </a:prstGeom>
              <a:noFill/>
              <a:ln w="28575">
                <a:solidFill>
                  <a:schemeClr val="tx1"/>
                </a:solidFill>
                <a:round/>
                <a:headEnd/>
                <a:tailEnd/>
              </a:ln>
            </p:spPr>
            <p:txBody>
              <a:bodyPr/>
              <a:lstStyle/>
              <a:p>
                <a:endParaRPr lang="en-US" sz="2133"/>
              </a:p>
            </p:txBody>
          </p:sp>
          <p:sp>
            <p:nvSpPr>
              <p:cNvPr id="66620" name="Line 1007"/>
              <p:cNvSpPr>
                <a:spLocks noChangeShapeType="1"/>
              </p:cNvSpPr>
              <p:nvPr/>
            </p:nvSpPr>
            <p:spPr bwMode="auto">
              <a:xfrm flipH="1" flipV="1">
                <a:off x="3912" y="2424"/>
                <a:ext cx="1" cy="1"/>
              </a:xfrm>
              <a:prstGeom prst="line">
                <a:avLst/>
              </a:prstGeom>
              <a:noFill/>
              <a:ln w="28575">
                <a:solidFill>
                  <a:schemeClr val="tx1"/>
                </a:solidFill>
                <a:round/>
                <a:headEnd/>
                <a:tailEnd/>
              </a:ln>
            </p:spPr>
            <p:txBody>
              <a:bodyPr/>
              <a:lstStyle/>
              <a:p>
                <a:endParaRPr lang="en-US" sz="2133"/>
              </a:p>
            </p:txBody>
          </p:sp>
          <p:sp>
            <p:nvSpPr>
              <p:cNvPr id="66621" name="Line 1008"/>
              <p:cNvSpPr>
                <a:spLocks noChangeShapeType="1"/>
              </p:cNvSpPr>
              <p:nvPr/>
            </p:nvSpPr>
            <p:spPr bwMode="auto">
              <a:xfrm flipH="1" flipV="1">
                <a:off x="3911" y="2424"/>
                <a:ext cx="1" cy="1"/>
              </a:xfrm>
              <a:prstGeom prst="line">
                <a:avLst/>
              </a:prstGeom>
              <a:noFill/>
              <a:ln w="28575">
                <a:solidFill>
                  <a:schemeClr val="tx1"/>
                </a:solidFill>
                <a:round/>
                <a:headEnd/>
                <a:tailEnd/>
              </a:ln>
            </p:spPr>
            <p:txBody>
              <a:bodyPr/>
              <a:lstStyle/>
              <a:p>
                <a:endParaRPr lang="en-US" sz="2133"/>
              </a:p>
            </p:txBody>
          </p:sp>
          <p:sp>
            <p:nvSpPr>
              <p:cNvPr id="66622" name="Line 1009"/>
              <p:cNvSpPr>
                <a:spLocks noChangeShapeType="1"/>
              </p:cNvSpPr>
              <p:nvPr/>
            </p:nvSpPr>
            <p:spPr bwMode="auto">
              <a:xfrm flipH="1" flipV="1">
                <a:off x="3911" y="2423"/>
                <a:ext cx="1" cy="1"/>
              </a:xfrm>
              <a:prstGeom prst="line">
                <a:avLst/>
              </a:prstGeom>
              <a:noFill/>
              <a:ln w="28575">
                <a:solidFill>
                  <a:schemeClr val="tx1"/>
                </a:solidFill>
                <a:round/>
                <a:headEnd/>
                <a:tailEnd/>
              </a:ln>
            </p:spPr>
            <p:txBody>
              <a:bodyPr/>
              <a:lstStyle/>
              <a:p>
                <a:endParaRPr lang="en-US" sz="2133"/>
              </a:p>
            </p:txBody>
          </p:sp>
          <p:sp>
            <p:nvSpPr>
              <p:cNvPr id="66623" name="Line 1010"/>
              <p:cNvSpPr>
                <a:spLocks noChangeShapeType="1"/>
              </p:cNvSpPr>
              <p:nvPr/>
            </p:nvSpPr>
            <p:spPr bwMode="auto">
              <a:xfrm flipH="1" flipV="1">
                <a:off x="3910" y="2423"/>
                <a:ext cx="1" cy="1"/>
              </a:xfrm>
              <a:prstGeom prst="line">
                <a:avLst/>
              </a:prstGeom>
              <a:noFill/>
              <a:ln w="28575">
                <a:solidFill>
                  <a:schemeClr val="tx1"/>
                </a:solidFill>
                <a:round/>
                <a:headEnd/>
                <a:tailEnd/>
              </a:ln>
            </p:spPr>
            <p:txBody>
              <a:bodyPr/>
              <a:lstStyle/>
              <a:p>
                <a:endParaRPr lang="en-US" sz="2133"/>
              </a:p>
            </p:txBody>
          </p:sp>
          <p:sp>
            <p:nvSpPr>
              <p:cNvPr id="66624" name="Line 1011"/>
              <p:cNvSpPr>
                <a:spLocks noChangeShapeType="1"/>
              </p:cNvSpPr>
              <p:nvPr/>
            </p:nvSpPr>
            <p:spPr bwMode="auto">
              <a:xfrm flipH="1" flipV="1">
                <a:off x="3909" y="2422"/>
                <a:ext cx="1" cy="1"/>
              </a:xfrm>
              <a:prstGeom prst="line">
                <a:avLst/>
              </a:prstGeom>
              <a:noFill/>
              <a:ln w="28575">
                <a:solidFill>
                  <a:schemeClr val="tx1"/>
                </a:solidFill>
                <a:round/>
                <a:headEnd/>
                <a:tailEnd/>
              </a:ln>
            </p:spPr>
            <p:txBody>
              <a:bodyPr/>
              <a:lstStyle/>
              <a:p>
                <a:endParaRPr lang="en-US" sz="2133"/>
              </a:p>
            </p:txBody>
          </p:sp>
          <p:sp>
            <p:nvSpPr>
              <p:cNvPr id="66625" name="Line 1012"/>
              <p:cNvSpPr>
                <a:spLocks noChangeShapeType="1"/>
              </p:cNvSpPr>
              <p:nvPr/>
            </p:nvSpPr>
            <p:spPr bwMode="auto">
              <a:xfrm flipH="1" flipV="1">
                <a:off x="3909" y="2422"/>
                <a:ext cx="1" cy="1"/>
              </a:xfrm>
              <a:prstGeom prst="line">
                <a:avLst/>
              </a:prstGeom>
              <a:noFill/>
              <a:ln w="28575">
                <a:solidFill>
                  <a:schemeClr val="tx1"/>
                </a:solidFill>
                <a:round/>
                <a:headEnd/>
                <a:tailEnd/>
              </a:ln>
            </p:spPr>
            <p:txBody>
              <a:bodyPr/>
              <a:lstStyle/>
              <a:p>
                <a:endParaRPr lang="en-US" sz="2133"/>
              </a:p>
            </p:txBody>
          </p:sp>
          <p:sp>
            <p:nvSpPr>
              <p:cNvPr id="66626" name="Line 1013"/>
              <p:cNvSpPr>
                <a:spLocks noChangeShapeType="1"/>
              </p:cNvSpPr>
              <p:nvPr/>
            </p:nvSpPr>
            <p:spPr bwMode="auto">
              <a:xfrm flipH="1" flipV="1">
                <a:off x="3908" y="2421"/>
                <a:ext cx="1" cy="1"/>
              </a:xfrm>
              <a:prstGeom prst="line">
                <a:avLst/>
              </a:prstGeom>
              <a:noFill/>
              <a:ln w="28575">
                <a:solidFill>
                  <a:schemeClr val="tx1"/>
                </a:solidFill>
                <a:round/>
                <a:headEnd/>
                <a:tailEnd/>
              </a:ln>
            </p:spPr>
            <p:txBody>
              <a:bodyPr/>
              <a:lstStyle/>
              <a:p>
                <a:endParaRPr lang="en-US" sz="2133"/>
              </a:p>
            </p:txBody>
          </p:sp>
          <p:sp>
            <p:nvSpPr>
              <p:cNvPr id="66627" name="Line 1014"/>
              <p:cNvSpPr>
                <a:spLocks noChangeShapeType="1"/>
              </p:cNvSpPr>
              <p:nvPr/>
            </p:nvSpPr>
            <p:spPr bwMode="auto">
              <a:xfrm flipH="1" flipV="1">
                <a:off x="3907" y="2421"/>
                <a:ext cx="1" cy="1"/>
              </a:xfrm>
              <a:prstGeom prst="line">
                <a:avLst/>
              </a:prstGeom>
              <a:noFill/>
              <a:ln w="28575">
                <a:solidFill>
                  <a:schemeClr val="tx1"/>
                </a:solidFill>
                <a:round/>
                <a:headEnd/>
                <a:tailEnd/>
              </a:ln>
            </p:spPr>
            <p:txBody>
              <a:bodyPr/>
              <a:lstStyle/>
              <a:p>
                <a:endParaRPr lang="en-US" sz="2133"/>
              </a:p>
            </p:txBody>
          </p:sp>
          <p:sp>
            <p:nvSpPr>
              <p:cNvPr id="66628" name="Line 1015"/>
              <p:cNvSpPr>
                <a:spLocks noChangeShapeType="1"/>
              </p:cNvSpPr>
              <p:nvPr/>
            </p:nvSpPr>
            <p:spPr bwMode="auto">
              <a:xfrm flipH="1" flipV="1">
                <a:off x="3907" y="2420"/>
                <a:ext cx="1" cy="1"/>
              </a:xfrm>
              <a:prstGeom prst="line">
                <a:avLst/>
              </a:prstGeom>
              <a:noFill/>
              <a:ln w="28575">
                <a:solidFill>
                  <a:schemeClr val="tx1"/>
                </a:solidFill>
                <a:round/>
                <a:headEnd/>
                <a:tailEnd/>
              </a:ln>
            </p:spPr>
            <p:txBody>
              <a:bodyPr/>
              <a:lstStyle/>
              <a:p>
                <a:endParaRPr lang="en-US" sz="2133"/>
              </a:p>
            </p:txBody>
          </p:sp>
          <p:sp>
            <p:nvSpPr>
              <p:cNvPr id="66629" name="Line 1016"/>
              <p:cNvSpPr>
                <a:spLocks noChangeShapeType="1"/>
              </p:cNvSpPr>
              <p:nvPr/>
            </p:nvSpPr>
            <p:spPr bwMode="auto">
              <a:xfrm flipH="1" flipV="1">
                <a:off x="3906" y="2420"/>
                <a:ext cx="1" cy="1"/>
              </a:xfrm>
              <a:prstGeom prst="line">
                <a:avLst/>
              </a:prstGeom>
              <a:noFill/>
              <a:ln w="28575">
                <a:solidFill>
                  <a:schemeClr val="tx1"/>
                </a:solidFill>
                <a:round/>
                <a:headEnd/>
                <a:tailEnd/>
              </a:ln>
            </p:spPr>
            <p:txBody>
              <a:bodyPr/>
              <a:lstStyle/>
              <a:p>
                <a:endParaRPr lang="en-US" sz="2133"/>
              </a:p>
            </p:txBody>
          </p:sp>
          <p:sp>
            <p:nvSpPr>
              <p:cNvPr id="66630" name="Line 1017"/>
              <p:cNvSpPr>
                <a:spLocks noChangeShapeType="1"/>
              </p:cNvSpPr>
              <p:nvPr/>
            </p:nvSpPr>
            <p:spPr bwMode="auto">
              <a:xfrm flipH="1" flipV="1">
                <a:off x="3905" y="2420"/>
                <a:ext cx="1" cy="1"/>
              </a:xfrm>
              <a:prstGeom prst="line">
                <a:avLst/>
              </a:prstGeom>
              <a:noFill/>
              <a:ln w="28575">
                <a:solidFill>
                  <a:schemeClr val="tx1"/>
                </a:solidFill>
                <a:round/>
                <a:headEnd/>
                <a:tailEnd/>
              </a:ln>
            </p:spPr>
            <p:txBody>
              <a:bodyPr/>
              <a:lstStyle/>
              <a:p>
                <a:endParaRPr lang="en-US" sz="2133"/>
              </a:p>
            </p:txBody>
          </p:sp>
          <p:sp>
            <p:nvSpPr>
              <p:cNvPr id="66631" name="Line 1018"/>
              <p:cNvSpPr>
                <a:spLocks noChangeShapeType="1"/>
              </p:cNvSpPr>
              <p:nvPr/>
            </p:nvSpPr>
            <p:spPr bwMode="auto">
              <a:xfrm flipH="1" flipV="1">
                <a:off x="3904" y="2419"/>
                <a:ext cx="1" cy="1"/>
              </a:xfrm>
              <a:prstGeom prst="line">
                <a:avLst/>
              </a:prstGeom>
              <a:noFill/>
              <a:ln w="28575">
                <a:solidFill>
                  <a:schemeClr val="tx1"/>
                </a:solidFill>
                <a:round/>
                <a:headEnd/>
                <a:tailEnd/>
              </a:ln>
            </p:spPr>
            <p:txBody>
              <a:bodyPr/>
              <a:lstStyle/>
              <a:p>
                <a:endParaRPr lang="en-US" sz="2133"/>
              </a:p>
            </p:txBody>
          </p:sp>
          <p:sp>
            <p:nvSpPr>
              <p:cNvPr id="66632" name="Line 1019"/>
              <p:cNvSpPr>
                <a:spLocks noChangeShapeType="1"/>
              </p:cNvSpPr>
              <p:nvPr/>
            </p:nvSpPr>
            <p:spPr bwMode="auto">
              <a:xfrm flipH="1" flipV="1">
                <a:off x="3904" y="2419"/>
                <a:ext cx="1" cy="1"/>
              </a:xfrm>
              <a:prstGeom prst="line">
                <a:avLst/>
              </a:prstGeom>
              <a:noFill/>
              <a:ln w="28575">
                <a:solidFill>
                  <a:schemeClr val="tx1"/>
                </a:solidFill>
                <a:round/>
                <a:headEnd/>
                <a:tailEnd/>
              </a:ln>
            </p:spPr>
            <p:txBody>
              <a:bodyPr/>
              <a:lstStyle/>
              <a:p>
                <a:endParaRPr lang="en-US" sz="2133"/>
              </a:p>
            </p:txBody>
          </p:sp>
          <p:sp>
            <p:nvSpPr>
              <p:cNvPr id="66633" name="Line 1020"/>
              <p:cNvSpPr>
                <a:spLocks noChangeShapeType="1"/>
              </p:cNvSpPr>
              <p:nvPr/>
            </p:nvSpPr>
            <p:spPr bwMode="auto">
              <a:xfrm flipH="1" flipV="1">
                <a:off x="3903" y="2419"/>
                <a:ext cx="1" cy="1"/>
              </a:xfrm>
              <a:prstGeom prst="line">
                <a:avLst/>
              </a:prstGeom>
              <a:noFill/>
              <a:ln w="28575">
                <a:solidFill>
                  <a:schemeClr val="tx1"/>
                </a:solidFill>
                <a:round/>
                <a:headEnd/>
                <a:tailEnd/>
              </a:ln>
            </p:spPr>
            <p:txBody>
              <a:bodyPr/>
              <a:lstStyle/>
              <a:p>
                <a:endParaRPr lang="en-US" sz="2133"/>
              </a:p>
            </p:txBody>
          </p:sp>
          <p:sp>
            <p:nvSpPr>
              <p:cNvPr id="66634" name="Line 1021"/>
              <p:cNvSpPr>
                <a:spLocks noChangeShapeType="1"/>
              </p:cNvSpPr>
              <p:nvPr/>
            </p:nvSpPr>
            <p:spPr bwMode="auto">
              <a:xfrm flipH="1" flipV="1">
                <a:off x="3902" y="2418"/>
                <a:ext cx="1" cy="1"/>
              </a:xfrm>
              <a:prstGeom prst="line">
                <a:avLst/>
              </a:prstGeom>
              <a:noFill/>
              <a:ln w="28575">
                <a:solidFill>
                  <a:schemeClr val="tx1"/>
                </a:solidFill>
                <a:round/>
                <a:headEnd/>
                <a:tailEnd/>
              </a:ln>
            </p:spPr>
            <p:txBody>
              <a:bodyPr/>
              <a:lstStyle/>
              <a:p>
                <a:endParaRPr lang="en-US" sz="2133"/>
              </a:p>
            </p:txBody>
          </p:sp>
          <p:sp>
            <p:nvSpPr>
              <p:cNvPr id="66635" name="Line 1022"/>
              <p:cNvSpPr>
                <a:spLocks noChangeShapeType="1"/>
              </p:cNvSpPr>
              <p:nvPr/>
            </p:nvSpPr>
            <p:spPr bwMode="auto">
              <a:xfrm flipH="1" flipV="1">
                <a:off x="3901" y="2418"/>
                <a:ext cx="1" cy="1"/>
              </a:xfrm>
              <a:prstGeom prst="line">
                <a:avLst/>
              </a:prstGeom>
              <a:noFill/>
              <a:ln w="28575">
                <a:solidFill>
                  <a:schemeClr val="tx1"/>
                </a:solidFill>
                <a:round/>
                <a:headEnd/>
                <a:tailEnd/>
              </a:ln>
            </p:spPr>
            <p:txBody>
              <a:bodyPr/>
              <a:lstStyle/>
              <a:p>
                <a:endParaRPr lang="en-US" sz="2133"/>
              </a:p>
            </p:txBody>
          </p:sp>
          <p:sp>
            <p:nvSpPr>
              <p:cNvPr id="66636" name="Line 1023"/>
              <p:cNvSpPr>
                <a:spLocks noChangeShapeType="1"/>
              </p:cNvSpPr>
              <p:nvPr/>
            </p:nvSpPr>
            <p:spPr bwMode="auto">
              <a:xfrm flipH="1" flipV="1">
                <a:off x="3901" y="2418"/>
                <a:ext cx="1" cy="1"/>
              </a:xfrm>
              <a:prstGeom prst="line">
                <a:avLst/>
              </a:prstGeom>
              <a:noFill/>
              <a:ln w="28575">
                <a:solidFill>
                  <a:schemeClr val="tx1"/>
                </a:solidFill>
                <a:round/>
                <a:headEnd/>
                <a:tailEnd/>
              </a:ln>
            </p:spPr>
            <p:txBody>
              <a:bodyPr/>
              <a:lstStyle/>
              <a:p>
                <a:endParaRPr lang="en-US" sz="2133"/>
              </a:p>
            </p:txBody>
          </p:sp>
          <p:sp>
            <p:nvSpPr>
              <p:cNvPr id="66637" name="Line 0"/>
              <p:cNvSpPr>
                <a:spLocks noChangeShapeType="1"/>
              </p:cNvSpPr>
              <p:nvPr/>
            </p:nvSpPr>
            <p:spPr bwMode="auto">
              <a:xfrm flipH="1" flipV="1">
                <a:off x="3900" y="2418"/>
                <a:ext cx="1" cy="1"/>
              </a:xfrm>
              <a:prstGeom prst="line">
                <a:avLst/>
              </a:prstGeom>
              <a:noFill/>
              <a:ln w="28575">
                <a:solidFill>
                  <a:schemeClr val="tx1"/>
                </a:solidFill>
                <a:round/>
                <a:headEnd/>
                <a:tailEnd/>
              </a:ln>
            </p:spPr>
            <p:txBody>
              <a:bodyPr/>
              <a:lstStyle/>
              <a:p>
                <a:endParaRPr lang="en-US" sz="2133"/>
              </a:p>
            </p:txBody>
          </p:sp>
          <p:sp>
            <p:nvSpPr>
              <p:cNvPr id="66638" name="Line 1"/>
              <p:cNvSpPr>
                <a:spLocks noChangeShapeType="1"/>
              </p:cNvSpPr>
              <p:nvPr/>
            </p:nvSpPr>
            <p:spPr bwMode="auto">
              <a:xfrm flipH="1" flipV="1">
                <a:off x="3899" y="2418"/>
                <a:ext cx="1" cy="1"/>
              </a:xfrm>
              <a:prstGeom prst="line">
                <a:avLst/>
              </a:prstGeom>
              <a:noFill/>
              <a:ln w="28575">
                <a:solidFill>
                  <a:schemeClr val="tx1"/>
                </a:solidFill>
                <a:round/>
                <a:headEnd/>
                <a:tailEnd/>
              </a:ln>
            </p:spPr>
            <p:txBody>
              <a:bodyPr/>
              <a:lstStyle/>
              <a:p>
                <a:endParaRPr lang="en-US" sz="2133"/>
              </a:p>
            </p:txBody>
          </p:sp>
          <p:sp>
            <p:nvSpPr>
              <p:cNvPr id="66639" name="Line 2"/>
              <p:cNvSpPr>
                <a:spLocks noChangeShapeType="1"/>
              </p:cNvSpPr>
              <p:nvPr/>
            </p:nvSpPr>
            <p:spPr bwMode="auto">
              <a:xfrm flipH="1" flipV="1">
                <a:off x="3898" y="2417"/>
                <a:ext cx="1" cy="1"/>
              </a:xfrm>
              <a:prstGeom prst="line">
                <a:avLst/>
              </a:prstGeom>
              <a:noFill/>
              <a:ln w="28575">
                <a:solidFill>
                  <a:schemeClr val="tx1"/>
                </a:solidFill>
                <a:round/>
                <a:headEnd/>
                <a:tailEnd/>
              </a:ln>
            </p:spPr>
            <p:txBody>
              <a:bodyPr/>
              <a:lstStyle/>
              <a:p>
                <a:endParaRPr lang="en-US" sz="2133"/>
              </a:p>
            </p:txBody>
          </p:sp>
          <p:sp>
            <p:nvSpPr>
              <p:cNvPr id="66640" name="Line 3"/>
              <p:cNvSpPr>
                <a:spLocks noChangeShapeType="1"/>
              </p:cNvSpPr>
              <p:nvPr/>
            </p:nvSpPr>
            <p:spPr bwMode="auto">
              <a:xfrm flipH="1" flipV="1">
                <a:off x="3897" y="2417"/>
                <a:ext cx="1" cy="1"/>
              </a:xfrm>
              <a:prstGeom prst="line">
                <a:avLst/>
              </a:prstGeom>
              <a:noFill/>
              <a:ln w="28575">
                <a:solidFill>
                  <a:schemeClr val="tx1"/>
                </a:solidFill>
                <a:round/>
                <a:headEnd/>
                <a:tailEnd/>
              </a:ln>
            </p:spPr>
            <p:txBody>
              <a:bodyPr/>
              <a:lstStyle/>
              <a:p>
                <a:endParaRPr lang="en-US" sz="2133"/>
              </a:p>
            </p:txBody>
          </p:sp>
          <p:sp>
            <p:nvSpPr>
              <p:cNvPr id="66641" name="Line 4"/>
              <p:cNvSpPr>
                <a:spLocks noChangeShapeType="1"/>
              </p:cNvSpPr>
              <p:nvPr/>
            </p:nvSpPr>
            <p:spPr bwMode="auto">
              <a:xfrm flipH="1" flipV="1">
                <a:off x="3897" y="2417"/>
                <a:ext cx="1" cy="1"/>
              </a:xfrm>
              <a:prstGeom prst="line">
                <a:avLst/>
              </a:prstGeom>
              <a:noFill/>
              <a:ln w="28575">
                <a:solidFill>
                  <a:schemeClr val="tx1"/>
                </a:solidFill>
                <a:round/>
                <a:headEnd/>
                <a:tailEnd/>
              </a:ln>
            </p:spPr>
            <p:txBody>
              <a:bodyPr/>
              <a:lstStyle/>
              <a:p>
                <a:endParaRPr lang="en-US" sz="2133"/>
              </a:p>
            </p:txBody>
          </p:sp>
          <p:sp>
            <p:nvSpPr>
              <p:cNvPr id="66642" name="Line 5"/>
              <p:cNvSpPr>
                <a:spLocks noChangeShapeType="1"/>
              </p:cNvSpPr>
              <p:nvPr/>
            </p:nvSpPr>
            <p:spPr bwMode="auto">
              <a:xfrm flipH="1" flipV="1">
                <a:off x="3896" y="2417"/>
                <a:ext cx="1" cy="1"/>
              </a:xfrm>
              <a:prstGeom prst="line">
                <a:avLst/>
              </a:prstGeom>
              <a:noFill/>
              <a:ln w="28575">
                <a:solidFill>
                  <a:schemeClr val="tx1"/>
                </a:solidFill>
                <a:round/>
                <a:headEnd/>
                <a:tailEnd/>
              </a:ln>
            </p:spPr>
            <p:txBody>
              <a:bodyPr/>
              <a:lstStyle/>
              <a:p>
                <a:endParaRPr lang="en-US" sz="2133"/>
              </a:p>
            </p:txBody>
          </p:sp>
          <p:sp>
            <p:nvSpPr>
              <p:cNvPr id="66643" name="Line 6"/>
              <p:cNvSpPr>
                <a:spLocks noChangeShapeType="1"/>
              </p:cNvSpPr>
              <p:nvPr/>
            </p:nvSpPr>
            <p:spPr bwMode="auto">
              <a:xfrm flipH="1">
                <a:off x="3895" y="2417"/>
                <a:ext cx="1" cy="1"/>
              </a:xfrm>
              <a:prstGeom prst="line">
                <a:avLst/>
              </a:prstGeom>
              <a:noFill/>
              <a:ln w="28575">
                <a:solidFill>
                  <a:schemeClr val="tx1"/>
                </a:solidFill>
                <a:round/>
                <a:headEnd/>
                <a:tailEnd/>
              </a:ln>
            </p:spPr>
            <p:txBody>
              <a:bodyPr/>
              <a:lstStyle/>
              <a:p>
                <a:endParaRPr lang="en-US" sz="2133"/>
              </a:p>
            </p:txBody>
          </p:sp>
          <p:sp>
            <p:nvSpPr>
              <p:cNvPr id="66644" name="Line 7"/>
              <p:cNvSpPr>
                <a:spLocks noChangeShapeType="1"/>
              </p:cNvSpPr>
              <p:nvPr/>
            </p:nvSpPr>
            <p:spPr bwMode="auto">
              <a:xfrm flipH="1" flipV="1">
                <a:off x="3894" y="2417"/>
                <a:ext cx="1" cy="1"/>
              </a:xfrm>
              <a:prstGeom prst="line">
                <a:avLst/>
              </a:prstGeom>
              <a:noFill/>
              <a:ln w="28575">
                <a:solidFill>
                  <a:schemeClr val="tx1"/>
                </a:solidFill>
                <a:round/>
                <a:headEnd/>
                <a:tailEnd/>
              </a:ln>
            </p:spPr>
            <p:txBody>
              <a:bodyPr/>
              <a:lstStyle/>
              <a:p>
                <a:endParaRPr lang="en-US" sz="2133"/>
              </a:p>
            </p:txBody>
          </p:sp>
          <p:sp>
            <p:nvSpPr>
              <p:cNvPr id="66645" name="Line 8"/>
              <p:cNvSpPr>
                <a:spLocks noChangeShapeType="1"/>
              </p:cNvSpPr>
              <p:nvPr/>
            </p:nvSpPr>
            <p:spPr bwMode="auto">
              <a:xfrm flipH="1">
                <a:off x="3893" y="2417"/>
                <a:ext cx="1" cy="1"/>
              </a:xfrm>
              <a:prstGeom prst="line">
                <a:avLst/>
              </a:prstGeom>
              <a:noFill/>
              <a:ln w="28575">
                <a:solidFill>
                  <a:schemeClr val="tx1"/>
                </a:solidFill>
                <a:round/>
                <a:headEnd/>
                <a:tailEnd/>
              </a:ln>
            </p:spPr>
            <p:txBody>
              <a:bodyPr/>
              <a:lstStyle/>
              <a:p>
                <a:endParaRPr lang="en-US" sz="2133"/>
              </a:p>
            </p:txBody>
          </p:sp>
          <p:sp>
            <p:nvSpPr>
              <p:cNvPr id="66646" name="Line 9"/>
              <p:cNvSpPr>
                <a:spLocks noChangeShapeType="1"/>
              </p:cNvSpPr>
              <p:nvPr/>
            </p:nvSpPr>
            <p:spPr bwMode="auto">
              <a:xfrm flipH="1">
                <a:off x="3893" y="2417"/>
                <a:ext cx="1" cy="1"/>
              </a:xfrm>
              <a:prstGeom prst="line">
                <a:avLst/>
              </a:prstGeom>
              <a:noFill/>
              <a:ln w="28575">
                <a:solidFill>
                  <a:schemeClr val="tx1"/>
                </a:solidFill>
                <a:round/>
                <a:headEnd/>
                <a:tailEnd/>
              </a:ln>
            </p:spPr>
            <p:txBody>
              <a:bodyPr/>
              <a:lstStyle/>
              <a:p>
                <a:endParaRPr lang="en-US" sz="2133"/>
              </a:p>
            </p:txBody>
          </p:sp>
          <p:sp>
            <p:nvSpPr>
              <p:cNvPr id="66647" name="Line 10"/>
              <p:cNvSpPr>
                <a:spLocks noChangeShapeType="1"/>
              </p:cNvSpPr>
              <p:nvPr/>
            </p:nvSpPr>
            <p:spPr bwMode="auto">
              <a:xfrm flipH="1">
                <a:off x="3892" y="2417"/>
                <a:ext cx="1" cy="1"/>
              </a:xfrm>
              <a:prstGeom prst="line">
                <a:avLst/>
              </a:prstGeom>
              <a:noFill/>
              <a:ln w="28575">
                <a:solidFill>
                  <a:schemeClr val="tx1"/>
                </a:solidFill>
                <a:round/>
                <a:headEnd/>
                <a:tailEnd/>
              </a:ln>
            </p:spPr>
            <p:txBody>
              <a:bodyPr/>
              <a:lstStyle/>
              <a:p>
                <a:endParaRPr lang="en-US" sz="2133"/>
              </a:p>
            </p:txBody>
          </p:sp>
          <p:sp>
            <p:nvSpPr>
              <p:cNvPr id="66648" name="Line 11"/>
              <p:cNvSpPr>
                <a:spLocks noChangeShapeType="1"/>
              </p:cNvSpPr>
              <p:nvPr/>
            </p:nvSpPr>
            <p:spPr bwMode="auto">
              <a:xfrm flipH="1" flipV="1">
                <a:off x="3891" y="2417"/>
                <a:ext cx="1" cy="1"/>
              </a:xfrm>
              <a:prstGeom prst="line">
                <a:avLst/>
              </a:prstGeom>
              <a:noFill/>
              <a:ln w="28575">
                <a:solidFill>
                  <a:schemeClr val="tx1"/>
                </a:solidFill>
                <a:round/>
                <a:headEnd/>
                <a:tailEnd/>
              </a:ln>
            </p:spPr>
            <p:txBody>
              <a:bodyPr/>
              <a:lstStyle/>
              <a:p>
                <a:endParaRPr lang="en-US" sz="2133"/>
              </a:p>
            </p:txBody>
          </p:sp>
          <p:sp>
            <p:nvSpPr>
              <p:cNvPr id="66649" name="Line 12"/>
              <p:cNvSpPr>
                <a:spLocks noChangeShapeType="1"/>
              </p:cNvSpPr>
              <p:nvPr/>
            </p:nvSpPr>
            <p:spPr bwMode="auto">
              <a:xfrm flipH="1">
                <a:off x="3890" y="2417"/>
                <a:ext cx="1" cy="1"/>
              </a:xfrm>
              <a:prstGeom prst="line">
                <a:avLst/>
              </a:prstGeom>
              <a:noFill/>
              <a:ln w="28575">
                <a:solidFill>
                  <a:schemeClr val="tx1"/>
                </a:solidFill>
                <a:round/>
                <a:headEnd/>
                <a:tailEnd/>
              </a:ln>
            </p:spPr>
            <p:txBody>
              <a:bodyPr/>
              <a:lstStyle/>
              <a:p>
                <a:endParaRPr lang="en-US" sz="2133"/>
              </a:p>
            </p:txBody>
          </p:sp>
          <p:sp>
            <p:nvSpPr>
              <p:cNvPr id="66650" name="Line 13"/>
              <p:cNvSpPr>
                <a:spLocks noChangeShapeType="1"/>
              </p:cNvSpPr>
              <p:nvPr/>
            </p:nvSpPr>
            <p:spPr bwMode="auto">
              <a:xfrm flipH="1">
                <a:off x="3889" y="2417"/>
                <a:ext cx="1" cy="1"/>
              </a:xfrm>
              <a:prstGeom prst="line">
                <a:avLst/>
              </a:prstGeom>
              <a:noFill/>
              <a:ln w="28575">
                <a:solidFill>
                  <a:schemeClr val="tx1"/>
                </a:solidFill>
                <a:round/>
                <a:headEnd/>
                <a:tailEnd/>
              </a:ln>
            </p:spPr>
            <p:txBody>
              <a:bodyPr/>
              <a:lstStyle/>
              <a:p>
                <a:endParaRPr lang="en-US" sz="2133"/>
              </a:p>
            </p:txBody>
          </p:sp>
          <p:sp>
            <p:nvSpPr>
              <p:cNvPr id="66651" name="Line 14"/>
              <p:cNvSpPr>
                <a:spLocks noChangeShapeType="1"/>
              </p:cNvSpPr>
              <p:nvPr/>
            </p:nvSpPr>
            <p:spPr bwMode="auto">
              <a:xfrm flipH="1">
                <a:off x="3888" y="2417"/>
                <a:ext cx="1" cy="1"/>
              </a:xfrm>
              <a:prstGeom prst="line">
                <a:avLst/>
              </a:prstGeom>
              <a:noFill/>
              <a:ln w="28575">
                <a:solidFill>
                  <a:schemeClr val="tx1"/>
                </a:solidFill>
                <a:round/>
                <a:headEnd/>
                <a:tailEnd/>
              </a:ln>
            </p:spPr>
            <p:txBody>
              <a:bodyPr/>
              <a:lstStyle/>
              <a:p>
                <a:endParaRPr lang="en-US" sz="2133"/>
              </a:p>
            </p:txBody>
          </p:sp>
          <p:sp>
            <p:nvSpPr>
              <p:cNvPr id="66652" name="Line 15"/>
              <p:cNvSpPr>
                <a:spLocks noChangeShapeType="1"/>
              </p:cNvSpPr>
              <p:nvPr/>
            </p:nvSpPr>
            <p:spPr bwMode="auto">
              <a:xfrm flipH="1">
                <a:off x="3888" y="2417"/>
                <a:ext cx="1" cy="1"/>
              </a:xfrm>
              <a:prstGeom prst="line">
                <a:avLst/>
              </a:prstGeom>
              <a:noFill/>
              <a:ln w="28575">
                <a:solidFill>
                  <a:schemeClr val="tx1"/>
                </a:solidFill>
                <a:round/>
                <a:headEnd/>
                <a:tailEnd/>
              </a:ln>
            </p:spPr>
            <p:txBody>
              <a:bodyPr/>
              <a:lstStyle/>
              <a:p>
                <a:endParaRPr lang="en-US" sz="2133"/>
              </a:p>
            </p:txBody>
          </p:sp>
          <p:sp>
            <p:nvSpPr>
              <p:cNvPr id="66653" name="Line 16"/>
              <p:cNvSpPr>
                <a:spLocks noChangeShapeType="1"/>
              </p:cNvSpPr>
              <p:nvPr/>
            </p:nvSpPr>
            <p:spPr bwMode="auto">
              <a:xfrm flipH="1">
                <a:off x="3887" y="2417"/>
                <a:ext cx="1" cy="1"/>
              </a:xfrm>
              <a:prstGeom prst="line">
                <a:avLst/>
              </a:prstGeom>
              <a:noFill/>
              <a:ln w="28575">
                <a:solidFill>
                  <a:schemeClr val="tx1"/>
                </a:solidFill>
                <a:round/>
                <a:headEnd/>
                <a:tailEnd/>
              </a:ln>
            </p:spPr>
            <p:txBody>
              <a:bodyPr/>
              <a:lstStyle/>
              <a:p>
                <a:endParaRPr lang="en-US" sz="2133"/>
              </a:p>
            </p:txBody>
          </p:sp>
          <p:sp>
            <p:nvSpPr>
              <p:cNvPr id="66654" name="Line 17"/>
              <p:cNvSpPr>
                <a:spLocks noChangeShapeType="1"/>
              </p:cNvSpPr>
              <p:nvPr/>
            </p:nvSpPr>
            <p:spPr bwMode="auto">
              <a:xfrm flipH="1">
                <a:off x="3886" y="2417"/>
                <a:ext cx="1" cy="1"/>
              </a:xfrm>
              <a:prstGeom prst="line">
                <a:avLst/>
              </a:prstGeom>
              <a:noFill/>
              <a:ln w="28575">
                <a:solidFill>
                  <a:schemeClr val="tx1"/>
                </a:solidFill>
                <a:round/>
                <a:headEnd/>
                <a:tailEnd/>
              </a:ln>
            </p:spPr>
            <p:txBody>
              <a:bodyPr/>
              <a:lstStyle/>
              <a:p>
                <a:endParaRPr lang="en-US" sz="2133"/>
              </a:p>
            </p:txBody>
          </p:sp>
          <p:sp>
            <p:nvSpPr>
              <p:cNvPr id="66655" name="Line 18"/>
              <p:cNvSpPr>
                <a:spLocks noChangeShapeType="1"/>
              </p:cNvSpPr>
              <p:nvPr/>
            </p:nvSpPr>
            <p:spPr bwMode="auto">
              <a:xfrm flipH="1">
                <a:off x="3885" y="2417"/>
                <a:ext cx="1" cy="1"/>
              </a:xfrm>
              <a:prstGeom prst="line">
                <a:avLst/>
              </a:prstGeom>
              <a:noFill/>
              <a:ln w="28575">
                <a:solidFill>
                  <a:schemeClr val="tx1"/>
                </a:solidFill>
                <a:round/>
                <a:headEnd/>
                <a:tailEnd/>
              </a:ln>
            </p:spPr>
            <p:txBody>
              <a:bodyPr/>
              <a:lstStyle/>
              <a:p>
                <a:endParaRPr lang="en-US" sz="2133"/>
              </a:p>
            </p:txBody>
          </p:sp>
          <p:sp>
            <p:nvSpPr>
              <p:cNvPr id="66656" name="Line 19"/>
              <p:cNvSpPr>
                <a:spLocks noChangeShapeType="1"/>
              </p:cNvSpPr>
              <p:nvPr/>
            </p:nvSpPr>
            <p:spPr bwMode="auto">
              <a:xfrm flipH="1">
                <a:off x="3884" y="2417"/>
                <a:ext cx="1" cy="1"/>
              </a:xfrm>
              <a:prstGeom prst="line">
                <a:avLst/>
              </a:prstGeom>
              <a:noFill/>
              <a:ln w="28575">
                <a:solidFill>
                  <a:schemeClr val="tx1"/>
                </a:solidFill>
                <a:round/>
                <a:headEnd/>
                <a:tailEnd/>
              </a:ln>
            </p:spPr>
            <p:txBody>
              <a:bodyPr/>
              <a:lstStyle/>
              <a:p>
                <a:endParaRPr lang="en-US" sz="2133"/>
              </a:p>
            </p:txBody>
          </p:sp>
          <p:sp>
            <p:nvSpPr>
              <p:cNvPr id="66657" name="Line 20"/>
              <p:cNvSpPr>
                <a:spLocks noChangeShapeType="1"/>
              </p:cNvSpPr>
              <p:nvPr/>
            </p:nvSpPr>
            <p:spPr bwMode="auto">
              <a:xfrm flipH="1">
                <a:off x="3883" y="2417"/>
                <a:ext cx="1" cy="1"/>
              </a:xfrm>
              <a:prstGeom prst="line">
                <a:avLst/>
              </a:prstGeom>
              <a:noFill/>
              <a:ln w="28575">
                <a:solidFill>
                  <a:schemeClr val="tx1"/>
                </a:solidFill>
                <a:round/>
                <a:headEnd/>
                <a:tailEnd/>
              </a:ln>
            </p:spPr>
            <p:txBody>
              <a:bodyPr/>
              <a:lstStyle/>
              <a:p>
                <a:endParaRPr lang="en-US" sz="2133"/>
              </a:p>
            </p:txBody>
          </p:sp>
          <p:sp>
            <p:nvSpPr>
              <p:cNvPr id="66658" name="Line 21"/>
              <p:cNvSpPr>
                <a:spLocks noChangeShapeType="1"/>
              </p:cNvSpPr>
              <p:nvPr/>
            </p:nvSpPr>
            <p:spPr bwMode="auto">
              <a:xfrm flipH="1">
                <a:off x="3883" y="2417"/>
                <a:ext cx="1" cy="1"/>
              </a:xfrm>
              <a:prstGeom prst="line">
                <a:avLst/>
              </a:prstGeom>
              <a:noFill/>
              <a:ln w="28575">
                <a:solidFill>
                  <a:schemeClr val="tx1"/>
                </a:solidFill>
                <a:round/>
                <a:headEnd/>
                <a:tailEnd/>
              </a:ln>
            </p:spPr>
            <p:txBody>
              <a:bodyPr/>
              <a:lstStyle/>
              <a:p>
                <a:endParaRPr lang="en-US" sz="2133"/>
              </a:p>
            </p:txBody>
          </p:sp>
          <p:sp>
            <p:nvSpPr>
              <p:cNvPr id="66659" name="Line 22"/>
              <p:cNvSpPr>
                <a:spLocks noChangeShapeType="1"/>
              </p:cNvSpPr>
              <p:nvPr/>
            </p:nvSpPr>
            <p:spPr bwMode="auto">
              <a:xfrm flipH="1">
                <a:off x="3882" y="2418"/>
                <a:ext cx="1" cy="1"/>
              </a:xfrm>
              <a:prstGeom prst="line">
                <a:avLst/>
              </a:prstGeom>
              <a:noFill/>
              <a:ln w="28575">
                <a:solidFill>
                  <a:schemeClr val="tx1"/>
                </a:solidFill>
                <a:round/>
                <a:headEnd/>
                <a:tailEnd/>
              </a:ln>
            </p:spPr>
            <p:txBody>
              <a:bodyPr/>
              <a:lstStyle/>
              <a:p>
                <a:endParaRPr lang="en-US" sz="2133"/>
              </a:p>
            </p:txBody>
          </p:sp>
          <p:sp>
            <p:nvSpPr>
              <p:cNvPr id="66660" name="Line 23"/>
              <p:cNvSpPr>
                <a:spLocks noChangeShapeType="1"/>
              </p:cNvSpPr>
              <p:nvPr/>
            </p:nvSpPr>
            <p:spPr bwMode="auto">
              <a:xfrm flipH="1">
                <a:off x="3881" y="2418"/>
                <a:ext cx="1" cy="1"/>
              </a:xfrm>
              <a:prstGeom prst="line">
                <a:avLst/>
              </a:prstGeom>
              <a:noFill/>
              <a:ln w="28575">
                <a:solidFill>
                  <a:schemeClr val="tx1"/>
                </a:solidFill>
                <a:round/>
                <a:headEnd/>
                <a:tailEnd/>
              </a:ln>
            </p:spPr>
            <p:txBody>
              <a:bodyPr/>
              <a:lstStyle/>
              <a:p>
                <a:endParaRPr lang="en-US" sz="2133"/>
              </a:p>
            </p:txBody>
          </p:sp>
          <p:sp>
            <p:nvSpPr>
              <p:cNvPr id="66661" name="Line 24"/>
              <p:cNvSpPr>
                <a:spLocks noChangeShapeType="1"/>
              </p:cNvSpPr>
              <p:nvPr/>
            </p:nvSpPr>
            <p:spPr bwMode="auto">
              <a:xfrm flipH="1">
                <a:off x="3880" y="2418"/>
                <a:ext cx="1" cy="1"/>
              </a:xfrm>
              <a:prstGeom prst="line">
                <a:avLst/>
              </a:prstGeom>
              <a:noFill/>
              <a:ln w="28575">
                <a:solidFill>
                  <a:schemeClr val="tx1"/>
                </a:solidFill>
                <a:round/>
                <a:headEnd/>
                <a:tailEnd/>
              </a:ln>
            </p:spPr>
            <p:txBody>
              <a:bodyPr/>
              <a:lstStyle/>
              <a:p>
                <a:endParaRPr lang="en-US" sz="2133"/>
              </a:p>
            </p:txBody>
          </p:sp>
          <p:sp>
            <p:nvSpPr>
              <p:cNvPr id="66662" name="Line 25"/>
              <p:cNvSpPr>
                <a:spLocks noChangeShapeType="1"/>
              </p:cNvSpPr>
              <p:nvPr/>
            </p:nvSpPr>
            <p:spPr bwMode="auto">
              <a:xfrm flipH="1">
                <a:off x="3879" y="2418"/>
                <a:ext cx="1" cy="1"/>
              </a:xfrm>
              <a:prstGeom prst="line">
                <a:avLst/>
              </a:prstGeom>
              <a:noFill/>
              <a:ln w="28575">
                <a:solidFill>
                  <a:schemeClr val="tx1"/>
                </a:solidFill>
                <a:round/>
                <a:headEnd/>
                <a:tailEnd/>
              </a:ln>
            </p:spPr>
            <p:txBody>
              <a:bodyPr/>
              <a:lstStyle/>
              <a:p>
                <a:endParaRPr lang="en-US" sz="2133"/>
              </a:p>
            </p:txBody>
          </p:sp>
          <p:sp>
            <p:nvSpPr>
              <p:cNvPr id="66663" name="Line 26"/>
              <p:cNvSpPr>
                <a:spLocks noChangeShapeType="1"/>
              </p:cNvSpPr>
              <p:nvPr/>
            </p:nvSpPr>
            <p:spPr bwMode="auto">
              <a:xfrm flipH="1">
                <a:off x="3879" y="2418"/>
                <a:ext cx="1" cy="1"/>
              </a:xfrm>
              <a:prstGeom prst="line">
                <a:avLst/>
              </a:prstGeom>
              <a:noFill/>
              <a:ln w="28575">
                <a:solidFill>
                  <a:schemeClr val="tx1"/>
                </a:solidFill>
                <a:round/>
                <a:headEnd/>
                <a:tailEnd/>
              </a:ln>
            </p:spPr>
            <p:txBody>
              <a:bodyPr/>
              <a:lstStyle/>
              <a:p>
                <a:endParaRPr lang="en-US" sz="2133"/>
              </a:p>
            </p:txBody>
          </p:sp>
          <p:sp>
            <p:nvSpPr>
              <p:cNvPr id="66664" name="Line 27"/>
              <p:cNvSpPr>
                <a:spLocks noChangeShapeType="1"/>
              </p:cNvSpPr>
              <p:nvPr/>
            </p:nvSpPr>
            <p:spPr bwMode="auto">
              <a:xfrm flipH="1">
                <a:off x="3878" y="2419"/>
                <a:ext cx="1" cy="1"/>
              </a:xfrm>
              <a:prstGeom prst="line">
                <a:avLst/>
              </a:prstGeom>
              <a:noFill/>
              <a:ln w="28575">
                <a:solidFill>
                  <a:schemeClr val="tx1"/>
                </a:solidFill>
                <a:round/>
                <a:headEnd/>
                <a:tailEnd/>
              </a:ln>
            </p:spPr>
            <p:txBody>
              <a:bodyPr/>
              <a:lstStyle/>
              <a:p>
                <a:endParaRPr lang="en-US" sz="2133"/>
              </a:p>
            </p:txBody>
          </p:sp>
          <p:sp>
            <p:nvSpPr>
              <p:cNvPr id="66665" name="Line 28"/>
              <p:cNvSpPr>
                <a:spLocks noChangeShapeType="1"/>
              </p:cNvSpPr>
              <p:nvPr/>
            </p:nvSpPr>
            <p:spPr bwMode="auto">
              <a:xfrm flipH="1">
                <a:off x="3877" y="2419"/>
                <a:ext cx="1" cy="1"/>
              </a:xfrm>
              <a:prstGeom prst="line">
                <a:avLst/>
              </a:prstGeom>
              <a:noFill/>
              <a:ln w="28575">
                <a:solidFill>
                  <a:schemeClr val="tx1"/>
                </a:solidFill>
                <a:round/>
                <a:headEnd/>
                <a:tailEnd/>
              </a:ln>
            </p:spPr>
            <p:txBody>
              <a:bodyPr/>
              <a:lstStyle/>
              <a:p>
                <a:endParaRPr lang="en-US" sz="2133"/>
              </a:p>
            </p:txBody>
          </p:sp>
          <p:sp>
            <p:nvSpPr>
              <p:cNvPr id="66666" name="Line 29"/>
              <p:cNvSpPr>
                <a:spLocks noChangeShapeType="1"/>
              </p:cNvSpPr>
              <p:nvPr/>
            </p:nvSpPr>
            <p:spPr bwMode="auto">
              <a:xfrm flipH="1">
                <a:off x="3876" y="2419"/>
                <a:ext cx="1" cy="1"/>
              </a:xfrm>
              <a:prstGeom prst="line">
                <a:avLst/>
              </a:prstGeom>
              <a:noFill/>
              <a:ln w="28575">
                <a:solidFill>
                  <a:schemeClr val="tx1"/>
                </a:solidFill>
                <a:round/>
                <a:headEnd/>
                <a:tailEnd/>
              </a:ln>
            </p:spPr>
            <p:txBody>
              <a:bodyPr/>
              <a:lstStyle/>
              <a:p>
                <a:endParaRPr lang="en-US" sz="2133"/>
              </a:p>
            </p:txBody>
          </p:sp>
          <p:sp>
            <p:nvSpPr>
              <p:cNvPr id="66667" name="Line 30"/>
              <p:cNvSpPr>
                <a:spLocks noChangeShapeType="1"/>
              </p:cNvSpPr>
              <p:nvPr/>
            </p:nvSpPr>
            <p:spPr bwMode="auto">
              <a:xfrm flipH="1">
                <a:off x="3876" y="2420"/>
                <a:ext cx="1" cy="1"/>
              </a:xfrm>
              <a:prstGeom prst="line">
                <a:avLst/>
              </a:prstGeom>
              <a:noFill/>
              <a:ln w="28575">
                <a:solidFill>
                  <a:schemeClr val="tx1"/>
                </a:solidFill>
                <a:round/>
                <a:headEnd/>
                <a:tailEnd/>
              </a:ln>
            </p:spPr>
            <p:txBody>
              <a:bodyPr/>
              <a:lstStyle/>
              <a:p>
                <a:endParaRPr lang="en-US" sz="2133"/>
              </a:p>
            </p:txBody>
          </p:sp>
          <p:sp>
            <p:nvSpPr>
              <p:cNvPr id="66668" name="Line 31"/>
              <p:cNvSpPr>
                <a:spLocks noChangeShapeType="1"/>
              </p:cNvSpPr>
              <p:nvPr/>
            </p:nvSpPr>
            <p:spPr bwMode="auto">
              <a:xfrm flipH="1">
                <a:off x="3875" y="2420"/>
                <a:ext cx="1" cy="1"/>
              </a:xfrm>
              <a:prstGeom prst="line">
                <a:avLst/>
              </a:prstGeom>
              <a:noFill/>
              <a:ln w="28575">
                <a:solidFill>
                  <a:schemeClr val="tx1"/>
                </a:solidFill>
                <a:round/>
                <a:headEnd/>
                <a:tailEnd/>
              </a:ln>
            </p:spPr>
            <p:txBody>
              <a:bodyPr/>
              <a:lstStyle/>
              <a:p>
                <a:endParaRPr lang="en-US" sz="2133"/>
              </a:p>
            </p:txBody>
          </p:sp>
          <p:sp>
            <p:nvSpPr>
              <p:cNvPr id="66669" name="Line 32"/>
              <p:cNvSpPr>
                <a:spLocks noChangeShapeType="1"/>
              </p:cNvSpPr>
              <p:nvPr/>
            </p:nvSpPr>
            <p:spPr bwMode="auto">
              <a:xfrm flipH="1">
                <a:off x="3874" y="2420"/>
                <a:ext cx="1" cy="1"/>
              </a:xfrm>
              <a:prstGeom prst="line">
                <a:avLst/>
              </a:prstGeom>
              <a:noFill/>
              <a:ln w="28575">
                <a:solidFill>
                  <a:schemeClr val="tx1"/>
                </a:solidFill>
                <a:round/>
                <a:headEnd/>
                <a:tailEnd/>
              </a:ln>
            </p:spPr>
            <p:txBody>
              <a:bodyPr/>
              <a:lstStyle/>
              <a:p>
                <a:endParaRPr lang="en-US" sz="2133"/>
              </a:p>
            </p:txBody>
          </p:sp>
          <p:sp>
            <p:nvSpPr>
              <p:cNvPr id="66670" name="Line 33"/>
              <p:cNvSpPr>
                <a:spLocks noChangeShapeType="1"/>
              </p:cNvSpPr>
              <p:nvPr/>
            </p:nvSpPr>
            <p:spPr bwMode="auto">
              <a:xfrm flipH="1">
                <a:off x="3874" y="2421"/>
                <a:ext cx="1" cy="1"/>
              </a:xfrm>
              <a:prstGeom prst="line">
                <a:avLst/>
              </a:prstGeom>
              <a:noFill/>
              <a:ln w="28575">
                <a:solidFill>
                  <a:schemeClr val="tx1"/>
                </a:solidFill>
                <a:round/>
                <a:headEnd/>
                <a:tailEnd/>
              </a:ln>
            </p:spPr>
            <p:txBody>
              <a:bodyPr/>
              <a:lstStyle/>
              <a:p>
                <a:endParaRPr lang="en-US" sz="2133"/>
              </a:p>
            </p:txBody>
          </p:sp>
          <p:sp>
            <p:nvSpPr>
              <p:cNvPr id="66671" name="Line 34"/>
              <p:cNvSpPr>
                <a:spLocks noChangeShapeType="1"/>
              </p:cNvSpPr>
              <p:nvPr/>
            </p:nvSpPr>
            <p:spPr bwMode="auto">
              <a:xfrm flipH="1">
                <a:off x="3873" y="2421"/>
                <a:ext cx="1" cy="1"/>
              </a:xfrm>
              <a:prstGeom prst="line">
                <a:avLst/>
              </a:prstGeom>
              <a:noFill/>
              <a:ln w="28575">
                <a:solidFill>
                  <a:schemeClr val="tx1"/>
                </a:solidFill>
                <a:round/>
                <a:headEnd/>
                <a:tailEnd/>
              </a:ln>
            </p:spPr>
            <p:txBody>
              <a:bodyPr/>
              <a:lstStyle/>
              <a:p>
                <a:endParaRPr lang="en-US" sz="2133"/>
              </a:p>
            </p:txBody>
          </p:sp>
          <p:sp>
            <p:nvSpPr>
              <p:cNvPr id="66672" name="Line 35"/>
              <p:cNvSpPr>
                <a:spLocks noChangeShapeType="1"/>
              </p:cNvSpPr>
              <p:nvPr/>
            </p:nvSpPr>
            <p:spPr bwMode="auto">
              <a:xfrm flipH="1">
                <a:off x="3872" y="2422"/>
                <a:ext cx="1" cy="1"/>
              </a:xfrm>
              <a:prstGeom prst="line">
                <a:avLst/>
              </a:prstGeom>
              <a:noFill/>
              <a:ln w="28575">
                <a:solidFill>
                  <a:schemeClr val="tx1"/>
                </a:solidFill>
                <a:round/>
                <a:headEnd/>
                <a:tailEnd/>
              </a:ln>
            </p:spPr>
            <p:txBody>
              <a:bodyPr/>
              <a:lstStyle/>
              <a:p>
                <a:endParaRPr lang="en-US" sz="2133"/>
              </a:p>
            </p:txBody>
          </p:sp>
          <p:sp>
            <p:nvSpPr>
              <p:cNvPr id="66673" name="Line 36"/>
              <p:cNvSpPr>
                <a:spLocks noChangeShapeType="1"/>
              </p:cNvSpPr>
              <p:nvPr/>
            </p:nvSpPr>
            <p:spPr bwMode="auto">
              <a:xfrm flipH="1">
                <a:off x="3872" y="2422"/>
                <a:ext cx="1" cy="1"/>
              </a:xfrm>
              <a:prstGeom prst="line">
                <a:avLst/>
              </a:prstGeom>
              <a:noFill/>
              <a:ln w="28575">
                <a:solidFill>
                  <a:schemeClr val="tx1"/>
                </a:solidFill>
                <a:round/>
                <a:headEnd/>
                <a:tailEnd/>
              </a:ln>
            </p:spPr>
            <p:txBody>
              <a:bodyPr/>
              <a:lstStyle/>
              <a:p>
                <a:endParaRPr lang="en-US" sz="2133"/>
              </a:p>
            </p:txBody>
          </p:sp>
          <p:sp>
            <p:nvSpPr>
              <p:cNvPr id="66674" name="Line 37"/>
              <p:cNvSpPr>
                <a:spLocks noChangeShapeType="1"/>
              </p:cNvSpPr>
              <p:nvPr/>
            </p:nvSpPr>
            <p:spPr bwMode="auto">
              <a:xfrm flipH="1">
                <a:off x="3871" y="2423"/>
                <a:ext cx="1" cy="1"/>
              </a:xfrm>
              <a:prstGeom prst="line">
                <a:avLst/>
              </a:prstGeom>
              <a:noFill/>
              <a:ln w="28575">
                <a:solidFill>
                  <a:schemeClr val="tx1"/>
                </a:solidFill>
                <a:round/>
                <a:headEnd/>
                <a:tailEnd/>
              </a:ln>
            </p:spPr>
            <p:txBody>
              <a:bodyPr/>
              <a:lstStyle/>
              <a:p>
                <a:endParaRPr lang="en-US" sz="2133"/>
              </a:p>
            </p:txBody>
          </p:sp>
          <p:sp>
            <p:nvSpPr>
              <p:cNvPr id="66675" name="Line 38"/>
              <p:cNvSpPr>
                <a:spLocks noChangeShapeType="1"/>
              </p:cNvSpPr>
              <p:nvPr/>
            </p:nvSpPr>
            <p:spPr bwMode="auto">
              <a:xfrm flipH="1">
                <a:off x="3870" y="2423"/>
                <a:ext cx="1" cy="1"/>
              </a:xfrm>
              <a:prstGeom prst="line">
                <a:avLst/>
              </a:prstGeom>
              <a:noFill/>
              <a:ln w="28575">
                <a:solidFill>
                  <a:schemeClr val="tx1"/>
                </a:solidFill>
                <a:round/>
                <a:headEnd/>
                <a:tailEnd/>
              </a:ln>
            </p:spPr>
            <p:txBody>
              <a:bodyPr/>
              <a:lstStyle/>
              <a:p>
                <a:endParaRPr lang="en-US" sz="2133"/>
              </a:p>
            </p:txBody>
          </p:sp>
          <p:sp>
            <p:nvSpPr>
              <p:cNvPr id="66676" name="Line 39"/>
              <p:cNvSpPr>
                <a:spLocks noChangeShapeType="1"/>
              </p:cNvSpPr>
              <p:nvPr/>
            </p:nvSpPr>
            <p:spPr bwMode="auto">
              <a:xfrm flipH="1">
                <a:off x="3870" y="2424"/>
                <a:ext cx="1" cy="1"/>
              </a:xfrm>
              <a:prstGeom prst="line">
                <a:avLst/>
              </a:prstGeom>
              <a:noFill/>
              <a:ln w="28575">
                <a:solidFill>
                  <a:schemeClr val="tx1"/>
                </a:solidFill>
                <a:round/>
                <a:headEnd/>
                <a:tailEnd/>
              </a:ln>
            </p:spPr>
            <p:txBody>
              <a:bodyPr/>
              <a:lstStyle/>
              <a:p>
                <a:endParaRPr lang="en-US" sz="2133"/>
              </a:p>
            </p:txBody>
          </p:sp>
          <p:sp>
            <p:nvSpPr>
              <p:cNvPr id="66677" name="Line 40"/>
              <p:cNvSpPr>
                <a:spLocks noChangeShapeType="1"/>
              </p:cNvSpPr>
              <p:nvPr/>
            </p:nvSpPr>
            <p:spPr bwMode="auto">
              <a:xfrm flipH="1">
                <a:off x="3869" y="2424"/>
                <a:ext cx="1" cy="1"/>
              </a:xfrm>
              <a:prstGeom prst="line">
                <a:avLst/>
              </a:prstGeom>
              <a:noFill/>
              <a:ln w="28575">
                <a:solidFill>
                  <a:schemeClr val="tx1"/>
                </a:solidFill>
                <a:round/>
                <a:headEnd/>
                <a:tailEnd/>
              </a:ln>
            </p:spPr>
            <p:txBody>
              <a:bodyPr/>
              <a:lstStyle/>
              <a:p>
                <a:endParaRPr lang="en-US" sz="2133"/>
              </a:p>
            </p:txBody>
          </p:sp>
          <p:sp>
            <p:nvSpPr>
              <p:cNvPr id="66678" name="Line 41"/>
              <p:cNvSpPr>
                <a:spLocks noChangeShapeType="1"/>
              </p:cNvSpPr>
              <p:nvPr/>
            </p:nvSpPr>
            <p:spPr bwMode="auto">
              <a:xfrm flipH="1">
                <a:off x="3869" y="2425"/>
                <a:ext cx="1" cy="1"/>
              </a:xfrm>
              <a:prstGeom prst="line">
                <a:avLst/>
              </a:prstGeom>
              <a:noFill/>
              <a:ln w="28575">
                <a:solidFill>
                  <a:schemeClr val="tx1"/>
                </a:solidFill>
                <a:round/>
                <a:headEnd/>
                <a:tailEnd/>
              </a:ln>
            </p:spPr>
            <p:txBody>
              <a:bodyPr/>
              <a:lstStyle/>
              <a:p>
                <a:endParaRPr lang="en-US" sz="2133"/>
              </a:p>
            </p:txBody>
          </p:sp>
          <p:sp>
            <p:nvSpPr>
              <p:cNvPr id="66679" name="Line 42"/>
              <p:cNvSpPr>
                <a:spLocks noChangeShapeType="1"/>
              </p:cNvSpPr>
              <p:nvPr/>
            </p:nvSpPr>
            <p:spPr bwMode="auto">
              <a:xfrm flipH="1">
                <a:off x="3868" y="2425"/>
                <a:ext cx="1" cy="1"/>
              </a:xfrm>
              <a:prstGeom prst="line">
                <a:avLst/>
              </a:prstGeom>
              <a:noFill/>
              <a:ln w="28575">
                <a:solidFill>
                  <a:schemeClr val="tx1"/>
                </a:solidFill>
                <a:round/>
                <a:headEnd/>
                <a:tailEnd/>
              </a:ln>
            </p:spPr>
            <p:txBody>
              <a:bodyPr/>
              <a:lstStyle/>
              <a:p>
                <a:endParaRPr lang="en-US" sz="2133"/>
              </a:p>
            </p:txBody>
          </p:sp>
          <p:sp>
            <p:nvSpPr>
              <p:cNvPr id="66680" name="Line 43"/>
              <p:cNvSpPr>
                <a:spLocks noChangeShapeType="1"/>
              </p:cNvSpPr>
              <p:nvPr/>
            </p:nvSpPr>
            <p:spPr bwMode="auto">
              <a:xfrm flipH="1">
                <a:off x="3868" y="2426"/>
                <a:ext cx="1" cy="1"/>
              </a:xfrm>
              <a:prstGeom prst="line">
                <a:avLst/>
              </a:prstGeom>
              <a:noFill/>
              <a:ln w="28575">
                <a:solidFill>
                  <a:schemeClr val="tx1"/>
                </a:solidFill>
                <a:round/>
                <a:headEnd/>
                <a:tailEnd/>
              </a:ln>
            </p:spPr>
            <p:txBody>
              <a:bodyPr/>
              <a:lstStyle/>
              <a:p>
                <a:endParaRPr lang="en-US" sz="2133"/>
              </a:p>
            </p:txBody>
          </p:sp>
          <p:sp>
            <p:nvSpPr>
              <p:cNvPr id="66681" name="Line 44"/>
              <p:cNvSpPr>
                <a:spLocks noChangeShapeType="1"/>
              </p:cNvSpPr>
              <p:nvPr/>
            </p:nvSpPr>
            <p:spPr bwMode="auto">
              <a:xfrm flipH="1">
                <a:off x="3867" y="2426"/>
                <a:ext cx="1" cy="1"/>
              </a:xfrm>
              <a:prstGeom prst="line">
                <a:avLst/>
              </a:prstGeom>
              <a:noFill/>
              <a:ln w="28575">
                <a:solidFill>
                  <a:schemeClr val="tx1"/>
                </a:solidFill>
                <a:round/>
                <a:headEnd/>
                <a:tailEnd/>
              </a:ln>
            </p:spPr>
            <p:txBody>
              <a:bodyPr/>
              <a:lstStyle/>
              <a:p>
                <a:endParaRPr lang="en-US" sz="2133"/>
              </a:p>
            </p:txBody>
          </p:sp>
          <p:sp>
            <p:nvSpPr>
              <p:cNvPr id="66682" name="Line 45"/>
              <p:cNvSpPr>
                <a:spLocks noChangeShapeType="1"/>
              </p:cNvSpPr>
              <p:nvPr/>
            </p:nvSpPr>
            <p:spPr bwMode="auto">
              <a:xfrm flipH="1">
                <a:off x="3867" y="2427"/>
                <a:ext cx="1" cy="1"/>
              </a:xfrm>
              <a:prstGeom prst="line">
                <a:avLst/>
              </a:prstGeom>
              <a:noFill/>
              <a:ln w="28575">
                <a:solidFill>
                  <a:schemeClr val="tx1"/>
                </a:solidFill>
                <a:round/>
                <a:headEnd/>
                <a:tailEnd/>
              </a:ln>
            </p:spPr>
            <p:txBody>
              <a:bodyPr/>
              <a:lstStyle/>
              <a:p>
                <a:endParaRPr lang="en-US" sz="2133"/>
              </a:p>
            </p:txBody>
          </p:sp>
          <p:sp>
            <p:nvSpPr>
              <p:cNvPr id="66683" name="Line 46"/>
              <p:cNvSpPr>
                <a:spLocks noChangeShapeType="1"/>
              </p:cNvSpPr>
              <p:nvPr/>
            </p:nvSpPr>
            <p:spPr bwMode="auto">
              <a:xfrm flipH="1">
                <a:off x="3866" y="2427"/>
                <a:ext cx="1" cy="1"/>
              </a:xfrm>
              <a:prstGeom prst="line">
                <a:avLst/>
              </a:prstGeom>
              <a:noFill/>
              <a:ln w="28575">
                <a:solidFill>
                  <a:schemeClr val="tx1"/>
                </a:solidFill>
                <a:round/>
                <a:headEnd/>
                <a:tailEnd/>
              </a:ln>
            </p:spPr>
            <p:txBody>
              <a:bodyPr/>
              <a:lstStyle/>
              <a:p>
                <a:endParaRPr lang="en-US" sz="2133"/>
              </a:p>
            </p:txBody>
          </p:sp>
          <p:sp>
            <p:nvSpPr>
              <p:cNvPr id="66684" name="Line 47"/>
              <p:cNvSpPr>
                <a:spLocks noChangeShapeType="1"/>
              </p:cNvSpPr>
              <p:nvPr/>
            </p:nvSpPr>
            <p:spPr bwMode="auto">
              <a:xfrm flipH="1">
                <a:off x="3866" y="2428"/>
                <a:ext cx="1" cy="1"/>
              </a:xfrm>
              <a:prstGeom prst="line">
                <a:avLst/>
              </a:prstGeom>
              <a:noFill/>
              <a:ln w="28575">
                <a:solidFill>
                  <a:schemeClr val="tx1"/>
                </a:solidFill>
                <a:round/>
                <a:headEnd/>
                <a:tailEnd/>
              </a:ln>
            </p:spPr>
            <p:txBody>
              <a:bodyPr/>
              <a:lstStyle/>
              <a:p>
                <a:endParaRPr lang="en-US" sz="2133"/>
              </a:p>
            </p:txBody>
          </p:sp>
          <p:sp>
            <p:nvSpPr>
              <p:cNvPr id="66685" name="Line 48"/>
              <p:cNvSpPr>
                <a:spLocks noChangeShapeType="1"/>
              </p:cNvSpPr>
              <p:nvPr/>
            </p:nvSpPr>
            <p:spPr bwMode="auto">
              <a:xfrm flipH="1">
                <a:off x="3865" y="2429"/>
                <a:ext cx="1" cy="1"/>
              </a:xfrm>
              <a:prstGeom prst="line">
                <a:avLst/>
              </a:prstGeom>
              <a:noFill/>
              <a:ln w="28575">
                <a:solidFill>
                  <a:schemeClr val="tx1"/>
                </a:solidFill>
                <a:round/>
                <a:headEnd/>
                <a:tailEnd/>
              </a:ln>
            </p:spPr>
            <p:txBody>
              <a:bodyPr/>
              <a:lstStyle/>
              <a:p>
                <a:endParaRPr lang="en-US" sz="2133"/>
              </a:p>
            </p:txBody>
          </p:sp>
          <p:sp>
            <p:nvSpPr>
              <p:cNvPr id="66686" name="Line 49"/>
              <p:cNvSpPr>
                <a:spLocks noChangeShapeType="1"/>
              </p:cNvSpPr>
              <p:nvPr/>
            </p:nvSpPr>
            <p:spPr bwMode="auto">
              <a:xfrm flipH="1">
                <a:off x="3865" y="2429"/>
                <a:ext cx="1" cy="1"/>
              </a:xfrm>
              <a:prstGeom prst="line">
                <a:avLst/>
              </a:prstGeom>
              <a:noFill/>
              <a:ln w="28575">
                <a:solidFill>
                  <a:schemeClr val="tx1"/>
                </a:solidFill>
                <a:round/>
                <a:headEnd/>
                <a:tailEnd/>
              </a:ln>
            </p:spPr>
            <p:txBody>
              <a:bodyPr/>
              <a:lstStyle/>
              <a:p>
                <a:endParaRPr lang="en-US" sz="2133"/>
              </a:p>
            </p:txBody>
          </p:sp>
          <p:sp>
            <p:nvSpPr>
              <p:cNvPr id="66687" name="Line 50"/>
              <p:cNvSpPr>
                <a:spLocks noChangeShapeType="1"/>
              </p:cNvSpPr>
              <p:nvPr/>
            </p:nvSpPr>
            <p:spPr bwMode="auto">
              <a:xfrm flipH="1">
                <a:off x="3864" y="2430"/>
                <a:ext cx="1" cy="1"/>
              </a:xfrm>
              <a:prstGeom prst="line">
                <a:avLst/>
              </a:prstGeom>
              <a:noFill/>
              <a:ln w="28575">
                <a:solidFill>
                  <a:schemeClr val="tx1"/>
                </a:solidFill>
                <a:round/>
                <a:headEnd/>
                <a:tailEnd/>
              </a:ln>
            </p:spPr>
            <p:txBody>
              <a:bodyPr/>
              <a:lstStyle/>
              <a:p>
                <a:endParaRPr lang="en-US" sz="2133"/>
              </a:p>
            </p:txBody>
          </p:sp>
          <p:sp>
            <p:nvSpPr>
              <p:cNvPr id="66688" name="Line 51"/>
              <p:cNvSpPr>
                <a:spLocks noChangeShapeType="1"/>
              </p:cNvSpPr>
              <p:nvPr/>
            </p:nvSpPr>
            <p:spPr bwMode="auto">
              <a:xfrm flipH="1">
                <a:off x="3864" y="2431"/>
                <a:ext cx="1" cy="1"/>
              </a:xfrm>
              <a:prstGeom prst="line">
                <a:avLst/>
              </a:prstGeom>
              <a:noFill/>
              <a:ln w="28575">
                <a:solidFill>
                  <a:schemeClr val="tx1"/>
                </a:solidFill>
                <a:round/>
                <a:headEnd/>
                <a:tailEnd/>
              </a:ln>
            </p:spPr>
            <p:txBody>
              <a:bodyPr/>
              <a:lstStyle/>
              <a:p>
                <a:endParaRPr lang="en-US" sz="2133"/>
              </a:p>
            </p:txBody>
          </p:sp>
          <p:sp>
            <p:nvSpPr>
              <p:cNvPr id="66689" name="Line 52"/>
              <p:cNvSpPr>
                <a:spLocks noChangeShapeType="1"/>
              </p:cNvSpPr>
              <p:nvPr/>
            </p:nvSpPr>
            <p:spPr bwMode="auto">
              <a:xfrm flipH="1">
                <a:off x="3863" y="2431"/>
                <a:ext cx="1" cy="1"/>
              </a:xfrm>
              <a:prstGeom prst="line">
                <a:avLst/>
              </a:prstGeom>
              <a:noFill/>
              <a:ln w="28575">
                <a:solidFill>
                  <a:schemeClr val="tx1"/>
                </a:solidFill>
                <a:round/>
                <a:headEnd/>
                <a:tailEnd/>
              </a:ln>
            </p:spPr>
            <p:txBody>
              <a:bodyPr/>
              <a:lstStyle/>
              <a:p>
                <a:endParaRPr lang="en-US" sz="2133"/>
              </a:p>
            </p:txBody>
          </p:sp>
          <p:sp>
            <p:nvSpPr>
              <p:cNvPr id="66690" name="Line 53"/>
              <p:cNvSpPr>
                <a:spLocks noChangeShapeType="1"/>
              </p:cNvSpPr>
              <p:nvPr/>
            </p:nvSpPr>
            <p:spPr bwMode="auto">
              <a:xfrm flipH="1">
                <a:off x="3863" y="2432"/>
                <a:ext cx="1" cy="1"/>
              </a:xfrm>
              <a:prstGeom prst="line">
                <a:avLst/>
              </a:prstGeom>
              <a:noFill/>
              <a:ln w="28575">
                <a:solidFill>
                  <a:schemeClr val="tx1"/>
                </a:solidFill>
                <a:round/>
                <a:headEnd/>
                <a:tailEnd/>
              </a:ln>
            </p:spPr>
            <p:txBody>
              <a:bodyPr/>
              <a:lstStyle/>
              <a:p>
                <a:endParaRPr lang="en-US" sz="2133"/>
              </a:p>
            </p:txBody>
          </p:sp>
          <p:sp>
            <p:nvSpPr>
              <p:cNvPr id="66691" name="Line 54"/>
              <p:cNvSpPr>
                <a:spLocks noChangeShapeType="1"/>
              </p:cNvSpPr>
              <p:nvPr/>
            </p:nvSpPr>
            <p:spPr bwMode="auto">
              <a:xfrm flipH="1">
                <a:off x="3863" y="2433"/>
                <a:ext cx="1" cy="1"/>
              </a:xfrm>
              <a:prstGeom prst="line">
                <a:avLst/>
              </a:prstGeom>
              <a:noFill/>
              <a:ln w="28575">
                <a:solidFill>
                  <a:schemeClr val="tx1"/>
                </a:solidFill>
                <a:round/>
                <a:headEnd/>
                <a:tailEnd/>
              </a:ln>
            </p:spPr>
            <p:txBody>
              <a:bodyPr/>
              <a:lstStyle/>
              <a:p>
                <a:endParaRPr lang="en-US" sz="2133"/>
              </a:p>
            </p:txBody>
          </p:sp>
          <p:sp>
            <p:nvSpPr>
              <p:cNvPr id="66692" name="Line 55"/>
              <p:cNvSpPr>
                <a:spLocks noChangeShapeType="1"/>
              </p:cNvSpPr>
              <p:nvPr/>
            </p:nvSpPr>
            <p:spPr bwMode="auto">
              <a:xfrm flipH="1">
                <a:off x="3862" y="2433"/>
                <a:ext cx="1" cy="1"/>
              </a:xfrm>
              <a:prstGeom prst="line">
                <a:avLst/>
              </a:prstGeom>
              <a:noFill/>
              <a:ln w="28575">
                <a:solidFill>
                  <a:schemeClr val="tx1"/>
                </a:solidFill>
                <a:round/>
                <a:headEnd/>
                <a:tailEnd/>
              </a:ln>
            </p:spPr>
            <p:txBody>
              <a:bodyPr/>
              <a:lstStyle/>
              <a:p>
                <a:endParaRPr lang="en-US" sz="2133"/>
              </a:p>
            </p:txBody>
          </p:sp>
          <p:sp>
            <p:nvSpPr>
              <p:cNvPr id="66693" name="Line 56"/>
              <p:cNvSpPr>
                <a:spLocks noChangeShapeType="1"/>
              </p:cNvSpPr>
              <p:nvPr/>
            </p:nvSpPr>
            <p:spPr bwMode="auto">
              <a:xfrm flipH="1">
                <a:off x="3862" y="2434"/>
                <a:ext cx="1" cy="1"/>
              </a:xfrm>
              <a:prstGeom prst="line">
                <a:avLst/>
              </a:prstGeom>
              <a:noFill/>
              <a:ln w="28575">
                <a:solidFill>
                  <a:schemeClr val="tx1"/>
                </a:solidFill>
                <a:round/>
                <a:headEnd/>
                <a:tailEnd/>
              </a:ln>
            </p:spPr>
            <p:txBody>
              <a:bodyPr/>
              <a:lstStyle/>
              <a:p>
                <a:endParaRPr lang="en-US" sz="2133"/>
              </a:p>
            </p:txBody>
          </p:sp>
          <p:sp>
            <p:nvSpPr>
              <p:cNvPr id="66694" name="Line 57"/>
              <p:cNvSpPr>
                <a:spLocks noChangeShapeType="1"/>
              </p:cNvSpPr>
              <p:nvPr/>
            </p:nvSpPr>
            <p:spPr bwMode="auto">
              <a:xfrm flipH="1">
                <a:off x="3862" y="2434"/>
                <a:ext cx="1" cy="1"/>
              </a:xfrm>
              <a:prstGeom prst="line">
                <a:avLst/>
              </a:prstGeom>
              <a:noFill/>
              <a:ln w="28575">
                <a:solidFill>
                  <a:schemeClr val="tx1"/>
                </a:solidFill>
                <a:round/>
                <a:headEnd/>
                <a:tailEnd/>
              </a:ln>
            </p:spPr>
            <p:txBody>
              <a:bodyPr/>
              <a:lstStyle/>
              <a:p>
                <a:endParaRPr lang="en-US" sz="2133"/>
              </a:p>
            </p:txBody>
          </p:sp>
          <p:sp>
            <p:nvSpPr>
              <p:cNvPr id="66695" name="Line 58"/>
              <p:cNvSpPr>
                <a:spLocks noChangeShapeType="1"/>
              </p:cNvSpPr>
              <p:nvPr/>
            </p:nvSpPr>
            <p:spPr bwMode="auto">
              <a:xfrm flipH="1">
                <a:off x="3862" y="2435"/>
                <a:ext cx="1" cy="1"/>
              </a:xfrm>
              <a:prstGeom prst="line">
                <a:avLst/>
              </a:prstGeom>
              <a:noFill/>
              <a:ln w="28575">
                <a:solidFill>
                  <a:schemeClr val="tx1"/>
                </a:solidFill>
                <a:round/>
                <a:headEnd/>
                <a:tailEnd/>
              </a:ln>
            </p:spPr>
            <p:txBody>
              <a:bodyPr/>
              <a:lstStyle/>
              <a:p>
                <a:endParaRPr lang="en-US" sz="2133"/>
              </a:p>
            </p:txBody>
          </p:sp>
          <p:sp>
            <p:nvSpPr>
              <p:cNvPr id="66696" name="Line 59"/>
              <p:cNvSpPr>
                <a:spLocks noChangeShapeType="1"/>
              </p:cNvSpPr>
              <p:nvPr/>
            </p:nvSpPr>
            <p:spPr bwMode="auto">
              <a:xfrm flipH="1">
                <a:off x="3861" y="2436"/>
                <a:ext cx="1" cy="1"/>
              </a:xfrm>
              <a:prstGeom prst="line">
                <a:avLst/>
              </a:prstGeom>
              <a:noFill/>
              <a:ln w="28575">
                <a:solidFill>
                  <a:schemeClr val="tx1"/>
                </a:solidFill>
                <a:round/>
                <a:headEnd/>
                <a:tailEnd/>
              </a:ln>
            </p:spPr>
            <p:txBody>
              <a:bodyPr/>
              <a:lstStyle/>
              <a:p>
                <a:endParaRPr lang="en-US" sz="2133"/>
              </a:p>
            </p:txBody>
          </p:sp>
          <p:sp>
            <p:nvSpPr>
              <p:cNvPr id="66697" name="Line 60"/>
              <p:cNvSpPr>
                <a:spLocks noChangeShapeType="1"/>
              </p:cNvSpPr>
              <p:nvPr/>
            </p:nvSpPr>
            <p:spPr bwMode="auto">
              <a:xfrm flipH="1">
                <a:off x="3861" y="2437"/>
                <a:ext cx="1" cy="1"/>
              </a:xfrm>
              <a:prstGeom prst="line">
                <a:avLst/>
              </a:prstGeom>
              <a:noFill/>
              <a:ln w="28575">
                <a:solidFill>
                  <a:schemeClr val="tx1"/>
                </a:solidFill>
                <a:round/>
                <a:headEnd/>
                <a:tailEnd/>
              </a:ln>
            </p:spPr>
            <p:txBody>
              <a:bodyPr/>
              <a:lstStyle/>
              <a:p>
                <a:endParaRPr lang="en-US" sz="2133"/>
              </a:p>
            </p:txBody>
          </p:sp>
          <p:sp>
            <p:nvSpPr>
              <p:cNvPr id="66698" name="Line 61"/>
              <p:cNvSpPr>
                <a:spLocks noChangeShapeType="1"/>
              </p:cNvSpPr>
              <p:nvPr/>
            </p:nvSpPr>
            <p:spPr bwMode="auto">
              <a:xfrm flipH="1">
                <a:off x="3861" y="2437"/>
                <a:ext cx="1" cy="1"/>
              </a:xfrm>
              <a:prstGeom prst="line">
                <a:avLst/>
              </a:prstGeom>
              <a:noFill/>
              <a:ln w="28575">
                <a:solidFill>
                  <a:schemeClr val="tx1"/>
                </a:solidFill>
                <a:round/>
                <a:headEnd/>
                <a:tailEnd/>
              </a:ln>
            </p:spPr>
            <p:txBody>
              <a:bodyPr/>
              <a:lstStyle/>
              <a:p>
                <a:endParaRPr lang="en-US" sz="2133"/>
              </a:p>
            </p:txBody>
          </p:sp>
          <p:sp>
            <p:nvSpPr>
              <p:cNvPr id="66699" name="Line 62"/>
              <p:cNvSpPr>
                <a:spLocks noChangeShapeType="1"/>
              </p:cNvSpPr>
              <p:nvPr/>
            </p:nvSpPr>
            <p:spPr bwMode="auto">
              <a:xfrm flipH="1">
                <a:off x="3861" y="2438"/>
                <a:ext cx="1" cy="1"/>
              </a:xfrm>
              <a:prstGeom prst="line">
                <a:avLst/>
              </a:prstGeom>
              <a:noFill/>
              <a:ln w="28575">
                <a:solidFill>
                  <a:schemeClr val="tx1"/>
                </a:solidFill>
                <a:round/>
                <a:headEnd/>
                <a:tailEnd/>
              </a:ln>
            </p:spPr>
            <p:txBody>
              <a:bodyPr/>
              <a:lstStyle/>
              <a:p>
                <a:endParaRPr lang="en-US" sz="2133"/>
              </a:p>
            </p:txBody>
          </p:sp>
          <p:sp>
            <p:nvSpPr>
              <p:cNvPr id="66700" name="Line 63"/>
              <p:cNvSpPr>
                <a:spLocks noChangeShapeType="1"/>
              </p:cNvSpPr>
              <p:nvPr/>
            </p:nvSpPr>
            <p:spPr bwMode="auto">
              <a:xfrm>
                <a:off x="3861" y="2439"/>
                <a:ext cx="1" cy="1"/>
              </a:xfrm>
              <a:prstGeom prst="line">
                <a:avLst/>
              </a:prstGeom>
              <a:noFill/>
              <a:ln w="28575">
                <a:solidFill>
                  <a:schemeClr val="tx1"/>
                </a:solidFill>
                <a:round/>
                <a:headEnd/>
                <a:tailEnd/>
              </a:ln>
            </p:spPr>
            <p:txBody>
              <a:bodyPr/>
              <a:lstStyle/>
              <a:p>
                <a:endParaRPr lang="en-US" sz="2133"/>
              </a:p>
            </p:txBody>
          </p:sp>
          <p:sp>
            <p:nvSpPr>
              <p:cNvPr id="66701" name="Line 64"/>
              <p:cNvSpPr>
                <a:spLocks noChangeShapeType="1"/>
              </p:cNvSpPr>
              <p:nvPr/>
            </p:nvSpPr>
            <p:spPr bwMode="auto">
              <a:xfrm flipH="1">
                <a:off x="3861" y="2440"/>
                <a:ext cx="1" cy="1"/>
              </a:xfrm>
              <a:prstGeom prst="line">
                <a:avLst/>
              </a:prstGeom>
              <a:noFill/>
              <a:ln w="28575">
                <a:solidFill>
                  <a:schemeClr val="tx1"/>
                </a:solidFill>
                <a:round/>
                <a:headEnd/>
                <a:tailEnd/>
              </a:ln>
            </p:spPr>
            <p:txBody>
              <a:bodyPr/>
              <a:lstStyle/>
              <a:p>
                <a:endParaRPr lang="en-US" sz="2133"/>
              </a:p>
            </p:txBody>
          </p:sp>
          <p:sp>
            <p:nvSpPr>
              <p:cNvPr id="66702" name="Line 65"/>
              <p:cNvSpPr>
                <a:spLocks noChangeShapeType="1"/>
              </p:cNvSpPr>
              <p:nvPr/>
            </p:nvSpPr>
            <p:spPr bwMode="auto">
              <a:xfrm>
                <a:off x="3861" y="2440"/>
                <a:ext cx="1" cy="1"/>
              </a:xfrm>
              <a:prstGeom prst="line">
                <a:avLst/>
              </a:prstGeom>
              <a:noFill/>
              <a:ln w="28575">
                <a:solidFill>
                  <a:schemeClr val="tx1"/>
                </a:solidFill>
                <a:round/>
                <a:headEnd/>
                <a:tailEnd/>
              </a:ln>
            </p:spPr>
            <p:txBody>
              <a:bodyPr/>
              <a:lstStyle/>
              <a:p>
                <a:endParaRPr lang="en-US" sz="2133"/>
              </a:p>
            </p:txBody>
          </p:sp>
          <p:sp>
            <p:nvSpPr>
              <p:cNvPr id="66703" name="Line 66"/>
              <p:cNvSpPr>
                <a:spLocks noChangeShapeType="1"/>
              </p:cNvSpPr>
              <p:nvPr/>
            </p:nvSpPr>
            <p:spPr bwMode="auto">
              <a:xfrm flipH="1">
                <a:off x="3860" y="2441"/>
                <a:ext cx="1" cy="1"/>
              </a:xfrm>
              <a:prstGeom prst="line">
                <a:avLst/>
              </a:prstGeom>
              <a:noFill/>
              <a:ln w="28575">
                <a:solidFill>
                  <a:schemeClr val="tx1"/>
                </a:solidFill>
                <a:round/>
                <a:headEnd/>
                <a:tailEnd/>
              </a:ln>
            </p:spPr>
            <p:txBody>
              <a:bodyPr/>
              <a:lstStyle/>
              <a:p>
                <a:endParaRPr lang="en-US" sz="2133"/>
              </a:p>
            </p:txBody>
          </p:sp>
          <p:sp>
            <p:nvSpPr>
              <p:cNvPr id="66704" name="Line 67"/>
              <p:cNvSpPr>
                <a:spLocks noChangeShapeType="1"/>
              </p:cNvSpPr>
              <p:nvPr/>
            </p:nvSpPr>
            <p:spPr bwMode="auto">
              <a:xfrm>
                <a:off x="3860" y="2442"/>
                <a:ext cx="1" cy="1"/>
              </a:xfrm>
              <a:prstGeom prst="line">
                <a:avLst/>
              </a:prstGeom>
              <a:noFill/>
              <a:ln w="28575">
                <a:solidFill>
                  <a:schemeClr val="tx1"/>
                </a:solidFill>
                <a:round/>
                <a:headEnd/>
                <a:tailEnd/>
              </a:ln>
            </p:spPr>
            <p:txBody>
              <a:bodyPr/>
              <a:lstStyle/>
              <a:p>
                <a:endParaRPr lang="en-US" sz="2133"/>
              </a:p>
            </p:txBody>
          </p:sp>
          <p:sp>
            <p:nvSpPr>
              <p:cNvPr id="66705" name="Line 68"/>
              <p:cNvSpPr>
                <a:spLocks noChangeShapeType="1"/>
              </p:cNvSpPr>
              <p:nvPr/>
            </p:nvSpPr>
            <p:spPr bwMode="auto">
              <a:xfrm>
                <a:off x="3860" y="2442"/>
                <a:ext cx="1" cy="1"/>
              </a:xfrm>
              <a:prstGeom prst="line">
                <a:avLst/>
              </a:prstGeom>
              <a:noFill/>
              <a:ln w="28575">
                <a:solidFill>
                  <a:schemeClr val="tx1"/>
                </a:solidFill>
                <a:round/>
                <a:headEnd/>
                <a:tailEnd/>
              </a:ln>
            </p:spPr>
            <p:txBody>
              <a:bodyPr/>
              <a:lstStyle/>
              <a:p>
                <a:endParaRPr lang="en-US" sz="2133"/>
              </a:p>
            </p:txBody>
          </p:sp>
          <p:sp>
            <p:nvSpPr>
              <p:cNvPr id="66706" name="Line 69"/>
              <p:cNvSpPr>
                <a:spLocks noChangeShapeType="1"/>
              </p:cNvSpPr>
              <p:nvPr/>
            </p:nvSpPr>
            <p:spPr bwMode="auto">
              <a:xfrm>
                <a:off x="3860" y="2443"/>
                <a:ext cx="1" cy="1"/>
              </a:xfrm>
              <a:prstGeom prst="line">
                <a:avLst/>
              </a:prstGeom>
              <a:noFill/>
              <a:ln w="28575">
                <a:solidFill>
                  <a:schemeClr val="tx1"/>
                </a:solidFill>
                <a:round/>
                <a:headEnd/>
                <a:tailEnd/>
              </a:ln>
            </p:spPr>
            <p:txBody>
              <a:bodyPr/>
              <a:lstStyle/>
              <a:p>
                <a:endParaRPr lang="en-US" sz="2133"/>
              </a:p>
            </p:txBody>
          </p:sp>
          <p:sp>
            <p:nvSpPr>
              <p:cNvPr id="66707" name="Line 70"/>
              <p:cNvSpPr>
                <a:spLocks noChangeShapeType="1"/>
              </p:cNvSpPr>
              <p:nvPr/>
            </p:nvSpPr>
            <p:spPr bwMode="auto">
              <a:xfrm>
                <a:off x="3860" y="2444"/>
                <a:ext cx="1" cy="1"/>
              </a:xfrm>
              <a:prstGeom prst="line">
                <a:avLst/>
              </a:prstGeom>
              <a:noFill/>
              <a:ln w="28575">
                <a:solidFill>
                  <a:schemeClr val="tx1"/>
                </a:solidFill>
                <a:round/>
                <a:headEnd/>
                <a:tailEnd/>
              </a:ln>
            </p:spPr>
            <p:txBody>
              <a:bodyPr/>
              <a:lstStyle/>
              <a:p>
                <a:endParaRPr lang="en-US" sz="2133"/>
              </a:p>
            </p:txBody>
          </p:sp>
          <p:sp>
            <p:nvSpPr>
              <p:cNvPr id="66708" name="Line 71"/>
              <p:cNvSpPr>
                <a:spLocks noChangeShapeType="1"/>
              </p:cNvSpPr>
              <p:nvPr/>
            </p:nvSpPr>
            <p:spPr bwMode="auto">
              <a:xfrm>
                <a:off x="3860" y="2445"/>
                <a:ext cx="1" cy="1"/>
              </a:xfrm>
              <a:prstGeom prst="line">
                <a:avLst/>
              </a:prstGeom>
              <a:noFill/>
              <a:ln w="28575">
                <a:solidFill>
                  <a:schemeClr val="tx1"/>
                </a:solidFill>
                <a:round/>
                <a:headEnd/>
                <a:tailEnd/>
              </a:ln>
            </p:spPr>
            <p:txBody>
              <a:bodyPr/>
              <a:lstStyle/>
              <a:p>
                <a:endParaRPr lang="en-US" sz="2133"/>
              </a:p>
            </p:txBody>
          </p:sp>
          <p:sp>
            <p:nvSpPr>
              <p:cNvPr id="66709" name="Line 72"/>
              <p:cNvSpPr>
                <a:spLocks noChangeShapeType="1"/>
              </p:cNvSpPr>
              <p:nvPr/>
            </p:nvSpPr>
            <p:spPr bwMode="auto">
              <a:xfrm>
                <a:off x="3860" y="2445"/>
                <a:ext cx="1" cy="1"/>
              </a:xfrm>
              <a:prstGeom prst="line">
                <a:avLst/>
              </a:prstGeom>
              <a:noFill/>
              <a:ln w="28575">
                <a:solidFill>
                  <a:schemeClr val="tx1"/>
                </a:solidFill>
                <a:round/>
                <a:headEnd/>
                <a:tailEnd/>
              </a:ln>
            </p:spPr>
            <p:txBody>
              <a:bodyPr/>
              <a:lstStyle/>
              <a:p>
                <a:endParaRPr lang="en-US" sz="2133"/>
              </a:p>
            </p:txBody>
          </p:sp>
          <p:sp>
            <p:nvSpPr>
              <p:cNvPr id="66710" name="Line 73"/>
              <p:cNvSpPr>
                <a:spLocks noChangeShapeType="1"/>
              </p:cNvSpPr>
              <p:nvPr/>
            </p:nvSpPr>
            <p:spPr bwMode="auto">
              <a:xfrm>
                <a:off x="3860" y="2446"/>
                <a:ext cx="1" cy="1"/>
              </a:xfrm>
              <a:prstGeom prst="line">
                <a:avLst/>
              </a:prstGeom>
              <a:noFill/>
              <a:ln w="28575">
                <a:solidFill>
                  <a:schemeClr val="tx1"/>
                </a:solidFill>
                <a:round/>
                <a:headEnd/>
                <a:tailEnd/>
              </a:ln>
            </p:spPr>
            <p:txBody>
              <a:bodyPr/>
              <a:lstStyle/>
              <a:p>
                <a:endParaRPr lang="en-US" sz="2133"/>
              </a:p>
            </p:txBody>
          </p:sp>
          <p:sp>
            <p:nvSpPr>
              <p:cNvPr id="66711" name="Line 74"/>
              <p:cNvSpPr>
                <a:spLocks noChangeShapeType="1"/>
              </p:cNvSpPr>
              <p:nvPr/>
            </p:nvSpPr>
            <p:spPr bwMode="auto">
              <a:xfrm>
                <a:off x="3861" y="2447"/>
                <a:ext cx="1" cy="1"/>
              </a:xfrm>
              <a:prstGeom prst="line">
                <a:avLst/>
              </a:prstGeom>
              <a:noFill/>
              <a:ln w="28575">
                <a:solidFill>
                  <a:schemeClr val="tx1"/>
                </a:solidFill>
                <a:round/>
                <a:headEnd/>
                <a:tailEnd/>
              </a:ln>
            </p:spPr>
            <p:txBody>
              <a:bodyPr/>
              <a:lstStyle/>
              <a:p>
                <a:endParaRPr lang="en-US" sz="2133"/>
              </a:p>
            </p:txBody>
          </p:sp>
          <p:sp>
            <p:nvSpPr>
              <p:cNvPr id="66712" name="Line 75"/>
              <p:cNvSpPr>
                <a:spLocks noChangeShapeType="1"/>
              </p:cNvSpPr>
              <p:nvPr/>
            </p:nvSpPr>
            <p:spPr bwMode="auto">
              <a:xfrm>
                <a:off x="3861" y="2448"/>
                <a:ext cx="1" cy="1"/>
              </a:xfrm>
              <a:prstGeom prst="line">
                <a:avLst/>
              </a:prstGeom>
              <a:noFill/>
              <a:ln w="28575">
                <a:solidFill>
                  <a:schemeClr val="tx1"/>
                </a:solidFill>
                <a:round/>
                <a:headEnd/>
                <a:tailEnd/>
              </a:ln>
            </p:spPr>
            <p:txBody>
              <a:bodyPr/>
              <a:lstStyle/>
              <a:p>
                <a:endParaRPr lang="en-US" sz="2133"/>
              </a:p>
            </p:txBody>
          </p:sp>
          <p:sp>
            <p:nvSpPr>
              <p:cNvPr id="66713" name="Line 76"/>
              <p:cNvSpPr>
                <a:spLocks noChangeShapeType="1"/>
              </p:cNvSpPr>
              <p:nvPr/>
            </p:nvSpPr>
            <p:spPr bwMode="auto">
              <a:xfrm>
                <a:off x="3861" y="2448"/>
                <a:ext cx="1" cy="1"/>
              </a:xfrm>
              <a:prstGeom prst="line">
                <a:avLst/>
              </a:prstGeom>
              <a:noFill/>
              <a:ln w="28575">
                <a:solidFill>
                  <a:schemeClr val="tx1"/>
                </a:solidFill>
                <a:round/>
                <a:headEnd/>
                <a:tailEnd/>
              </a:ln>
            </p:spPr>
            <p:txBody>
              <a:bodyPr/>
              <a:lstStyle/>
              <a:p>
                <a:endParaRPr lang="en-US" sz="2133"/>
              </a:p>
            </p:txBody>
          </p:sp>
          <p:sp>
            <p:nvSpPr>
              <p:cNvPr id="66714" name="Line 77"/>
              <p:cNvSpPr>
                <a:spLocks noChangeShapeType="1"/>
              </p:cNvSpPr>
              <p:nvPr/>
            </p:nvSpPr>
            <p:spPr bwMode="auto">
              <a:xfrm>
                <a:off x="3861" y="2449"/>
                <a:ext cx="1" cy="1"/>
              </a:xfrm>
              <a:prstGeom prst="line">
                <a:avLst/>
              </a:prstGeom>
              <a:noFill/>
              <a:ln w="28575">
                <a:solidFill>
                  <a:schemeClr val="tx1"/>
                </a:solidFill>
                <a:round/>
                <a:headEnd/>
                <a:tailEnd/>
              </a:ln>
            </p:spPr>
            <p:txBody>
              <a:bodyPr/>
              <a:lstStyle/>
              <a:p>
                <a:endParaRPr lang="en-US" sz="2133"/>
              </a:p>
            </p:txBody>
          </p:sp>
          <p:sp>
            <p:nvSpPr>
              <p:cNvPr id="66715" name="Line 78"/>
              <p:cNvSpPr>
                <a:spLocks noChangeShapeType="1"/>
              </p:cNvSpPr>
              <p:nvPr/>
            </p:nvSpPr>
            <p:spPr bwMode="auto">
              <a:xfrm>
                <a:off x="3861" y="2450"/>
                <a:ext cx="1" cy="1"/>
              </a:xfrm>
              <a:prstGeom prst="line">
                <a:avLst/>
              </a:prstGeom>
              <a:noFill/>
              <a:ln w="28575">
                <a:solidFill>
                  <a:schemeClr val="tx1"/>
                </a:solidFill>
                <a:round/>
                <a:headEnd/>
                <a:tailEnd/>
              </a:ln>
            </p:spPr>
            <p:txBody>
              <a:bodyPr/>
              <a:lstStyle/>
              <a:p>
                <a:endParaRPr lang="en-US" sz="2133"/>
              </a:p>
            </p:txBody>
          </p:sp>
          <p:sp>
            <p:nvSpPr>
              <p:cNvPr id="66716" name="Line 79"/>
              <p:cNvSpPr>
                <a:spLocks noChangeShapeType="1"/>
              </p:cNvSpPr>
              <p:nvPr/>
            </p:nvSpPr>
            <p:spPr bwMode="auto">
              <a:xfrm>
                <a:off x="3861" y="2450"/>
                <a:ext cx="1" cy="1"/>
              </a:xfrm>
              <a:prstGeom prst="line">
                <a:avLst/>
              </a:prstGeom>
              <a:noFill/>
              <a:ln w="28575">
                <a:solidFill>
                  <a:schemeClr val="tx1"/>
                </a:solidFill>
                <a:round/>
                <a:headEnd/>
                <a:tailEnd/>
              </a:ln>
            </p:spPr>
            <p:txBody>
              <a:bodyPr/>
              <a:lstStyle/>
              <a:p>
                <a:endParaRPr lang="en-US" sz="2133"/>
              </a:p>
            </p:txBody>
          </p:sp>
          <p:sp>
            <p:nvSpPr>
              <p:cNvPr id="66717" name="Line 80"/>
              <p:cNvSpPr>
                <a:spLocks noChangeShapeType="1"/>
              </p:cNvSpPr>
              <p:nvPr/>
            </p:nvSpPr>
            <p:spPr bwMode="auto">
              <a:xfrm>
                <a:off x="3861" y="2451"/>
                <a:ext cx="1" cy="1"/>
              </a:xfrm>
              <a:prstGeom prst="line">
                <a:avLst/>
              </a:prstGeom>
              <a:noFill/>
              <a:ln w="28575">
                <a:solidFill>
                  <a:schemeClr val="tx1"/>
                </a:solidFill>
                <a:round/>
                <a:headEnd/>
                <a:tailEnd/>
              </a:ln>
            </p:spPr>
            <p:txBody>
              <a:bodyPr/>
              <a:lstStyle/>
              <a:p>
                <a:endParaRPr lang="en-US" sz="2133"/>
              </a:p>
            </p:txBody>
          </p:sp>
          <p:sp>
            <p:nvSpPr>
              <p:cNvPr id="66718" name="Line 81"/>
              <p:cNvSpPr>
                <a:spLocks noChangeShapeType="1"/>
              </p:cNvSpPr>
              <p:nvPr/>
            </p:nvSpPr>
            <p:spPr bwMode="auto">
              <a:xfrm>
                <a:off x="3862" y="2452"/>
                <a:ext cx="1" cy="1"/>
              </a:xfrm>
              <a:prstGeom prst="line">
                <a:avLst/>
              </a:prstGeom>
              <a:noFill/>
              <a:ln w="28575">
                <a:solidFill>
                  <a:schemeClr val="tx1"/>
                </a:solidFill>
                <a:round/>
                <a:headEnd/>
                <a:tailEnd/>
              </a:ln>
            </p:spPr>
            <p:txBody>
              <a:bodyPr/>
              <a:lstStyle/>
              <a:p>
                <a:endParaRPr lang="en-US" sz="2133"/>
              </a:p>
            </p:txBody>
          </p:sp>
          <p:sp>
            <p:nvSpPr>
              <p:cNvPr id="66719" name="Line 82"/>
              <p:cNvSpPr>
                <a:spLocks noChangeShapeType="1"/>
              </p:cNvSpPr>
              <p:nvPr/>
            </p:nvSpPr>
            <p:spPr bwMode="auto">
              <a:xfrm>
                <a:off x="3862" y="2453"/>
                <a:ext cx="1" cy="1"/>
              </a:xfrm>
              <a:prstGeom prst="line">
                <a:avLst/>
              </a:prstGeom>
              <a:noFill/>
              <a:ln w="28575">
                <a:solidFill>
                  <a:schemeClr val="tx1"/>
                </a:solidFill>
                <a:round/>
                <a:headEnd/>
                <a:tailEnd/>
              </a:ln>
            </p:spPr>
            <p:txBody>
              <a:bodyPr/>
              <a:lstStyle/>
              <a:p>
                <a:endParaRPr lang="en-US" sz="2133"/>
              </a:p>
            </p:txBody>
          </p:sp>
          <p:sp>
            <p:nvSpPr>
              <p:cNvPr id="66720" name="Line 83"/>
              <p:cNvSpPr>
                <a:spLocks noChangeShapeType="1"/>
              </p:cNvSpPr>
              <p:nvPr/>
            </p:nvSpPr>
            <p:spPr bwMode="auto">
              <a:xfrm>
                <a:off x="3862" y="2453"/>
                <a:ext cx="1" cy="1"/>
              </a:xfrm>
              <a:prstGeom prst="line">
                <a:avLst/>
              </a:prstGeom>
              <a:noFill/>
              <a:ln w="28575">
                <a:solidFill>
                  <a:schemeClr val="tx1"/>
                </a:solidFill>
                <a:round/>
                <a:headEnd/>
                <a:tailEnd/>
              </a:ln>
            </p:spPr>
            <p:txBody>
              <a:bodyPr/>
              <a:lstStyle/>
              <a:p>
                <a:endParaRPr lang="en-US" sz="2133"/>
              </a:p>
            </p:txBody>
          </p:sp>
          <p:sp>
            <p:nvSpPr>
              <p:cNvPr id="66721" name="Line 84"/>
              <p:cNvSpPr>
                <a:spLocks noChangeShapeType="1"/>
              </p:cNvSpPr>
              <p:nvPr/>
            </p:nvSpPr>
            <p:spPr bwMode="auto">
              <a:xfrm>
                <a:off x="3862" y="2454"/>
                <a:ext cx="1" cy="1"/>
              </a:xfrm>
              <a:prstGeom prst="line">
                <a:avLst/>
              </a:prstGeom>
              <a:noFill/>
              <a:ln w="28575">
                <a:solidFill>
                  <a:schemeClr val="tx1"/>
                </a:solidFill>
                <a:round/>
                <a:headEnd/>
                <a:tailEnd/>
              </a:ln>
            </p:spPr>
            <p:txBody>
              <a:bodyPr/>
              <a:lstStyle/>
              <a:p>
                <a:endParaRPr lang="en-US" sz="2133"/>
              </a:p>
            </p:txBody>
          </p:sp>
          <p:sp>
            <p:nvSpPr>
              <p:cNvPr id="66722" name="Line 85"/>
              <p:cNvSpPr>
                <a:spLocks noChangeShapeType="1"/>
              </p:cNvSpPr>
              <p:nvPr/>
            </p:nvSpPr>
            <p:spPr bwMode="auto">
              <a:xfrm>
                <a:off x="3863" y="2455"/>
                <a:ext cx="1" cy="1"/>
              </a:xfrm>
              <a:prstGeom prst="line">
                <a:avLst/>
              </a:prstGeom>
              <a:noFill/>
              <a:ln w="28575">
                <a:solidFill>
                  <a:schemeClr val="tx1"/>
                </a:solidFill>
                <a:round/>
                <a:headEnd/>
                <a:tailEnd/>
              </a:ln>
            </p:spPr>
            <p:txBody>
              <a:bodyPr/>
              <a:lstStyle/>
              <a:p>
                <a:endParaRPr lang="en-US" sz="2133"/>
              </a:p>
            </p:txBody>
          </p:sp>
          <p:sp>
            <p:nvSpPr>
              <p:cNvPr id="66723" name="Line 86"/>
              <p:cNvSpPr>
                <a:spLocks noChangeShapeType="1"/>
              </p:cNvSpPr>
              <p:nvPr/>
            </p:nvSpPr>
            <p:spPr bwMode="auto">
              <a:xfrm>
                <a:off x="3863" y="2455"/>
                <a:ext cx="1" cy="1"/>
              </a:xfrm>
              <a:prstGeom prst="line">
                <a:avLst/>
              </a:prstGeom>
              <a:noFill/>
              <a:ln w="28575">
                <a:solidFill>
                  <a:schemeClr val="tx1"/>
                </a:solidFill>
                <a:round/>
                <a:headEnd/>
                <a:tailEnd/>
              </a:ln>
            </p:spPr>
            <p:txBody>
              <a:bodyPr/>
              <a:lstStyle/>
              <a:p>
                <a:endParaRPr lang="en-US" sz="2133"/>
              </a:p>
            </p:txBody>
          </p:sp>
          <p:sp>
            <p:nvSpPr>
              <p:cNvPr id="66724" name="Line 87"/>
              <p:cNvSpPr>
                <a:spLocks noChangeShapeType="1"/>
              </p:cNvSpPr>
              <p:nvPr/>
            </p:nvSpPr>
            <p:spPr bwMode="auto">
              <a:xfrm>
                <a:off x="3863" y="2456"/>
                <a:ext cx="1" cy="1"/>
              </a:xfrm>
              <a:prstGeom prst="line">
                <a:avLst/>
              </a:prstGeom>
              <a:noFill/>
              <a:ln w="28575">
                <a:solidFill>
                  <a:schemeClr val="tx1"/>
                </a:solidFill>
                <a:round/>
                <a:headEnd/>
                <a:tailEnd/>
              </a:ln>
            </p:spPr>
            <p:txBody>
              <a:bodyPr/>
              <a:lstStyle/>
              <a:p>
                <a:endParaRPr lang="en-US" sz="2133"/>
              </a:p>
            </p:txBody>
          </p:sp>
          <p:sp>
            <p:nvSpPr>
              <p:cNvPr id="66725" name="Line 88"/>
              <p:cNvSpPr>
                <a:spLocks noChangeShapeType="1"/>
              </p:cNvSpPr>
              <p:nvPr/>
            </p:nvSpPr>
            <p:spPr bwMode="auto">
              <a:xfrm>
                <a:off x="3864" y="2457"/>
                <a:ext cx="1" cy="1"/>
              </a:xfrm>
              <a:prstGeom prst="line">
                <a:avLst/>
              </a:prstGeom>
              <a:noFill/>
              <a:ln w="28575">
                <a:solidFill>
                  <a:schemeClr val="tx1"/>
                </a:solidFill>
                <a:round/>
                <a:headEnd/>
                <a:tailEnd/>
              </a:ln>
            </p:spPr>
            <p:txBody>
              <a:bodyPr/>
              <a:lstStyle/>
              <a:p>
                <a:endParaRPr lang="en-US" sz="2133"/>
              </a:p>
            </p:txBody>
          </p:sp>
          <p:sp>
            <p:nvSpPr>
              <p:cNvPr id="66726" name="Line 89"/>
              <p:cNvSpPr>
                <a:spLocks noChangeShapeType="1"/>
              </p:cNvSpPr>
              <p:nvPr/>
            </p:nvSpPr>
            <p:spPr bwMode="auto">
              <a:xfrm>
                <a:off x="3864" y="2457"/>
                <a:ext cx="1" cy="1"/>
              </a:xfrm>
              <a:prstGeom prst="line">
                <a:avLst/>
              </a:prstGeom>
              <a:noFill/>
              <a:ln w="28575">
                <a:solidFill>
                  <a:schemeClr val="tx1"/>
                </a:solidFill>
                <a:round/>
                <a:headEnd/>
                <a:tailEnd/>
              </a:ln>
            </p:spPr>
            <p:txBody>
              <a:bodyPr/>
              <a:lstStyle/>
              <a:p>
                <a:endParaRPr lang="en-US" sz="2133"/>
              </a:p>
            </p:txBody>
          </p:sp>
          <p:sp>
            <p:nvSpPr>
              <p:cNvPr id="66727" name="Line 90"/>
              <p:cNvSpPr>
                <a:spLocks noChangeShapeType="1"/>
              </p:cNvSpPr>
              <p:nvPr/>
            </p:nvSpPr>
            <p:spPr bwMode="auto">
              <a:xfrm>
                <a:off x="3865" y="2458"/>
                <a:ext cx="1" cy="1"/>
              </a:xfrm>
              <a:prstGeom prst="line">
                <a:avLst/>
              </a:prstGeom>
              <a:noFill/>
              <a:ln w="28575">
                <a:solidFill>
                  <a:schemeClr val="tx1"/>
                </a:solidFill>
                <a:round/>
                <a:headEnd/>
                <a:tailEnd/>
              </a:ln>
            </p:spPr>
            <p:txBody>
              <a:bodyPr/>
              <a:lstStyle/>
              <a:p>
                <a:endParaRPr lang="en-US" sz="2133"/>
              </a:p>
            </p:txBody>
          </p:sp>
          <p:sp>
            <p:nvSpPr>
              <p:cNvPr id="66728" name="Line 91"/>
              <p:cNvSpPr>
                <a:spLocks noChangeShapeType="1"/>
              </p:cNvSpPr>
              <p:nvPr/>
            </p:nvSpPr>
            <p:spPr bwMode="auto">
              <a:xfrm>
                <a:off x="3865" y="2459"/>
                <a:ext cx="1" cy="1"/>
              </a:xfrm>
              <a:prstGeom prst="line">
                <a:avLst/>
              </a:prstGeom>
              <a:noFill/>
              <a:ln w="28575">
                <a:solidFill>
                  <a:schemeClr val="tx1"/>
                </a:solidFill>
                <a:round/>
                <a:headEnd/>
                <a:tailEnd/>
              </a:ln>
            </p:spPr>
            <p:txBody>
              <a:bodyPr/>
              <a:lstStyle/>
              <a:p>
                <a:endParaRPr lang="en-US" sz="2133"/>
              </a:p>
            </p:txBody>
          </p:sp>
          <p:sp>
            <p:nvSpPr>
              <p:cNvPr id="66729" name="Line 92"/>
              <p:cNvSpPr>
                <a:spLocks noChangeShapeType="1"/>
              </p:cNvSpPr>
              <p:nvPr/>
            </p:nvSpPr>
            <p:spPr bwMode="auto">
              <a:xfrm>
                <a:off x="3866" y="2459"/>
                <a:ext cx="1" cy="1"/>
              </a:xfrm>
              <a:prstGeom prst="line">
                <a:avLst/>
              </a:prstGeom>
              <a:noFill/>
              <a:ln w="28575">
                <a:solidFill>
                  <a:schemeClr val="tx1"/>
                </a:solidFill>
                <a:round/>
                <a:headEnd/>
                <a:tailEnd/>
              </a:ln>
            </p:spPr>
            <p:txBody>
              <a:bodyPr/>
              <a:lstStyle/>
              <a:p>
                <a:endParaRPr lang="en-US" sz="2133"/>
              </a:p>
            </p:txBody>
          </p:sp>
          <p:sp>
            <p:nvSpPr>
              <p:cNvPr id="66730" name="Line 93"/>
              <p:cNvSpPr>
                <a:spLocks noChangeShapeType="1"/>
              </p:cNvSpPr>
              <p:nvPr/>
            </p:nvSpPr>
            <p:spPr bwMode="auto">
              <a:xfrm>
                <a:off x="3866" y="2460"/>
                <a:ext cx="1" cy="1"/>
              </a:xfrm>
              <a:prstGeom prst="line">
                <a:avLst/>
              </a:prstGeom>
              <a:noFill/>
              <a:ln w="28575">
                <a:solidFill>
                  <a:schemeClr val="tx1"/>
                </a:solidFill>
                <a:round/>
                <a:headEnd/>
                <a:tailEnd/>
              </a:ln>
            </p:spPr>
            <p:txBody>
              <a:bodyPr/>
              <a:lstStyle/>
              <a:p>
                <a:endParaRPr lang="en-US" sz="2133"/>
              </a:p>
            </p:txBody>
          </p:sp>
          <p:sp>
            <p:nvSpPr>
              <p:cNvPr id="66731" name="Line 94"/>
              <p:cNvSpPr>
                <a:spLocks noChangeShapeType="1"/>
              </p:cNvSpPr>
              <p:nvPr/>
            </p:nvSpPr>
            <p:spPr bwMode="auto">
              <a:xfrm>
                <a:off x="3867" y="2460"/>
                <a:ext cx="1" cy="1"/>
              </a:xfrm>
              <a:prstGeom prst="line">
                <a:avLst/>
              </a:prstGeom>
              <a:noFill/>
              <a:ln w="28575">
                <a:solidFill>
                  <a:schemeClr val="tx1"/>
                </a:solidFill>
                <a:round/>
                <a:headEnd/>
                <a:tailEnd/>
              </a:ln>
            </p:spPr>
            <p:txBody>
              <a:bodyPr/>
              <a:lstStyle/>
              <a:p>
                <a:endParaRPr lang="en-US" sz="2133"/>
              </a:p>
            </p:txBody>
          </p:sp>
          <p:sp>
            <p:nvSpPr>
              <p:cNvPr id="66732" name="Line 95"/>
              <p:cNvSpPr>
                <a:spLocks noChangeShapeType="1"/>
              </p:cNvSpPr>
              <p:nvPr/>
            </p:nvSpPr>
            <p:spPr bwMode="auto">
              <a:xfrm>
                <a:off x="3867" y="2461"/>
                <a:ext cx="1" cy="1"/>
              </a:xfrm>
              <a:prstGeom prst="line">
                <a:avLst/>
              </a:prstGeom>
              <a:noFill/>
              <a:ln w="28575">
                <a:solidFill>
                  <a:schemeClr val="tx1"/>
                </a:solidFill>
                <a:round/>
                <a:headEnd/>
                <a:tailEnd/>
              </a:ln>
            </p:spPr>
            <p:txBody>
              <a:bodyPr/>
              <a:lstStyle/>
              <a:p>
                <a:endParaRPr lang="en-US" sz="2133"/>
              </a:p>
            </p:txBody>
          </p:sp>
          <p:sp>
            <p:nvSpPr>
              <p:cNvPr id="66733" name="Line 96"/>
              <p:cNvSpPr>
                <a:spLocks noChangeShapeType="1"/>
              </p:cNvSpPr>
              <p:nvPr/>
            </p:nvSpPr>
            <p:spPr bwMode="auto">
              <a:xfrm>
                <a:off x="3868" y="2462"/>
                <a:ext cx="1" cy="1"/>
              </a:xfrm>
              <a:prstGeom prst="line">
                <a:avLst/>
              </a:prstGeom>
              <a:noFill/>
              <a:ln w="28575">
                <a:solidFill>
                  <a:schemeClr val="tx1"/>
                </a:solidFill>
                <a:round/>
                <a:headEnd/>
                <a:tailEnd/>
              </a:ln>
            </p:spPr>
            <p:txBody>
              <a:bodyPr/>
              <a:lstStyle/>
              <a:p>
                <a:endParaRPr lang="en-US" sz="2133"/>
              </a:p>
            </p:txBody>
          </p:sp>
          <p:sp>
            <p:nvSpPr>
              <p:cNvPr id="66734" name="Line 97"/>
              <p:cNvSpPr>
                <a:spLocks noChangeShapeType="1"/>
              </p:cNvSpPr>
              <p:nvPr/>
            </p:nvSpPr>
            <p:spPr bwMode="auto">
              <a:xfrm>
                <a:off x="3868" y="2462"/>
                <a:ext cx="1" cy="1"/>
              </a:xfrm>
              <a:prstGeom prst="line">
                <a:avLst/>
              </a:prstGeom>
              <a:noFill/>
              <a:ln w="28575">
                <a:solidFill>
                  <a:schemeClr val="tx1"/>
                </a:solidFill>
                <a:round/>
                <a:headEnd/>
                <a:tailEnd/>
              </a:ln>
            </p:spPr>
            <p:txBody>
              <a:bodyPr/>
              <a:lstStyle/>
              <a:p>
                <a:endParaRPr lang="en-US" sz="2133"/>
              </a:p>
            </p:txBody>
          </p:sp>
          <p:sp>
            <p:nvSpPr>
              <p:cNvPr id="66735" name="Line 98"/>
              <p:cNvSpPr>
                <a:spLocks noChangeShapeType="1"/>
              </p:cNvSpPr>
              <p:nvPr/>
            </p:nvSpPr>
            <p:spPr bwMode="auto">
              <a:xfrm>
                <a:off x="3869" y="2463"/>
                <a:ext cx="1" cy="1"/>
              </a:xfrm>
              <a:prstGeom prst="line">
                <a:avLst/>
              </a:prstGeom>
              <a:noFill/>
              <a:ln w="28575">
                <a:solidFill>
                  <a:schemeClr val="tx1"/>
                </a:solidFill>
                <a:round/>
                <a:headEnd/>
                <a:tailEnd/>
              </a:ln>
            </p:spPr>
            <p:txBody>
              <a:bodyPr/>
              <a:lstStyle/>
              <a:p>
                <a:endParaRPr lang="en-US" sz="2133"/>
              </a:p>
            </p:txBody>
          </p:sp>
          <p:sp>
            <p:nvSpPr>
              <p:cNvPr id="66736" name="Line 99"/>
              <p:cNvSpPr>
                <a:spLocks noChangeShapeType="1"/>
              </p:cNvSpPr>
              <p:nvPr/>
            </p:nvSpPr>
            <p:spPr bwMode="auto">
              <a:xfrm>
                <a:off x="3869" y="2463"/>
                <a:ext cx="1" cy="1"/>
              </a:xfrm>
              <a:prstGeom prst="line">
                <a:avLst/>
              </a:prstGeom>
              <a:noFill/>
              <a:ln w="28575">
                <a:solidFill>
                  <a:schemeClr val="tx1"/>
                </a:solidFill>
                <a:round/>
                <a:headEnd/>
                <a:tailEnd/>
              </a:ln>
            </p:spPr>
            <p:txBody>
              <a:bodyPr/>
              <a:lstStyle/>
              <a:p>
                <a:endParaRPr lang="en-US" sz="2133"/>
              </a:p>
            </p:txBody>
          </p:sp>
          <p:sp>
            <p:nvSpPr>
              <p:cNvPr id="66737" name="Line 100"/>
              <p:cNvSpPr>
                <a:spLocks noChangeShapeType="1"/>
              </p:cNvSpPr>
              <p:nvPr/>
            </p:nvSpPr>
            <p:spPr bwMode="auto">
              <a:xfrm>
                <a:off x="3870" y="2464"/>
                <a:ext cx="1" cy="1"/>
              </a:xfrm>
              <a:prstGeom prst="line">
                <a:avLst/>
              </a:prstGeom>
              <a:noFill/>
              <a:ln w="28575">
                <a:solidFill>
                  <a:schemeClr val="tx1"/>
                </a:solidFill>
                <a:round/>
                <a:headEnd/>
                <a:tailEnd/>
              </a:ln>
            </p:spPr>
            <p:txBody>
              <a:bodyPr/>
              <a:lstStyle/>
              <a:p>
                <a:endParaRPr lang="en-US" sz="2133"/>
              </a:p>
            </p:txBody>
          </p:sp>
          <p:sp>
            <p:nvSpPr>
              <p:cNvPr id="66738" name="Line 101"/>
              <p:cNvSpPr>
                <a:spLocks noChangeShapeType="1"/>
              </p:cNvSpPr>
              <p:nvPr/>
            </p:nvSpPr>
            <p:spPr bwMode="auto">
              <a:xfrm>
                <a:off x="3870" y="2464"/>
                <a:ext cx="1" cy="1"/>
              </a:xfrm>
              <a:prstGeom prst="line">
                <a:avLst/>
              </a:prstGeom>
              <a:noFill/>
              <a:ln w="28575">
                <a:solidFill>
                  <a:schemeClr val="tx1"/>
                </a:solidFill>
                <a:round/>
                <a:headEnd/>
                <a:tailEnd/>
              </a:ln>
            </p:spPr>
            <p:txBody>
              <a:bodyPr/>
              <a:lstStyle/>
              <a:p>
                <a:endParaRPr lang="en-US" sz="2133"/>
              </a:p>
            </p:txBody>
          </p:sp>
          <p:sp>
            <p:nvSpPr>
              <p:cNvPr id="66739" name="Line 102"/>
              <p:cNvSpPr>
                <a:spLocks noChangeShapeType="1"/>
              </p:cNvSpPr>
              <p:nvPr/>
            </p:nvSpPr>
            <p:spPr bwMode="auto">
              <a:xfrm>
                <a:off x="3871" y="2465"/>
                <a:ext cx="1" cy="1"/>
              </a:xfrm>
              <a:prstGeom prst="line">
                <a:avLst/>
              </a:prstGeom>
              <a:noFill/>
              <a:ln w="28575">
                <a:solidFill>
                  <a:schemeClr val="tx1"/>
                </a:solidFill>
                <a:round/>
                <a:headEnd/>
                <a:tailEnd/>
              </a:ln>
            </p:spPr>
            <p:txBody>
              <a:bodyPr/>
              <a:lstStyle/>
              <a:p>
                <a:endParaRPr lang="en-US" sz="2133"/>
              </a:p>
            </p:txBody>
          </p:sp>
          <p:sp>
            <p:nvSpPr>
              <p:cNvPr id="66740" name="Line 103"/>
              <p:cNvSpPr>
                <a:spLocks noChangeShapeType="1"/>
              </p:cNvSpPr>
              <p:nvPr/>
            </p:nvSpPr>
            <p:spPr bwMode="auto">
              <a:xfrm>
                <a:off x="3872" y="2465"/>
                <a:ext cx="1" cy="1"/>
              </a:xfrm>
              <a:prstGeom prst="line">
                <a:avLst/>
              </a:prstGeom>
              <a:noFill/>
              <a:ln w="28575">
                <a:solidFill>
                  <a:schemeClr val="tx1"/>
                </a:solidFill>
                <a:round/>
                <a:headEnd/>
                <a:tailEnd/>
              </a:ln>
            </p:spPr>
            <p:txBody>
              <a:bodyPr/>
              <a:lstStyle/>
              <a:p>
                <a:endParaRPr lang="en-US" sz="2133"/>
              </a:p>
            </p:txBody>
          </p:sp>
          <p:sp>
            <p:nvSpPr>
              <p:cNvPr id="66741" name="Line 104"/>
              <p:cNvSpPr>
                <a:spLocks noChangeShapeType="1"/>
              </p:cNvSpPr>
              <p:nvPr/>
            </p:nvSpPr>
            <p:spPr bwMode="auto">
              <a:xfrm>
                <a:off x="3872" y="2466"/>
                <a:ext cx="1" cy="1"/>
              </a:xfrm>
              <a:prstGeom prst="line">
                <a:avLst/>
              </a:prstGeom>
              <a:noFill/>
              <a:ln w="28575">
                <a:solidFill>
                  <a:schemeClr val="tx1"/>
                </a:solidFill>
                <a:round/>
                <a:headEnd/>
                <a:tailEnd/>
              </a:ln>
            </p:spPr>
            <p:txBody>
              <a:bodyPr/>
              <a:lstStyle/>
              <a:p>
                <a:endParaRPr lang="en-US" sz="2133"/>
              </a:p>
            </p:txBody>
          </p:sp>
          <p:sp>
            <p:nvSpPr>
              <p:cNvPr id="66742" name="Line 105"/>
              <p:cNvSpPr>
                <a:spLocks noChangeShapeType="1"/>
              </p:cNvSpPr>
              <p:nvPr/>
            </p:nvSpPr>
            <p:spPr bwMode="auto">
              <a:xfrm>
                <a:off x="3873" y="2466"/>
                <a:ext cx="1" cy="1"/>
              </a:xfrm>
              <a:prstGeom prst="line">
                <a:avLst/>
              </a:prstGeom>
              <a:noFill/>
              <a:ln w="28575">
                <a:solidFill>
                  <a:schemeClr val="tx1"/>
                </a:solidFill>
                <a:round/>
                <a:headEnd/>
                <a:tailEnd/>
              </a:ln>
            </p:spPr>
            <p:txBody>
              <a:bodyPr/>
              <a:lstStyle/>
              <a:p>
                <a:endParaRPr lang="en-US" sz="2133"/>
              </a:p>
            </p:txBody>
          </p:sp>
          <p:sp>
            <p:nvSpPr>
              <p:cNvPr id="66743" name="Line 106"/>
              <p:cNvSpPr>
                <a:spLocks noChangeShapeType="1"/>
              </p:cNvSpPr>
              <p:nvPr/>
            </p:nvSpPr>
            <p:spPr bwMode="auto">
              <a:xfrm>
                <a:off x="3874" y="2466"/>
                <a:ext cx="1" cy="1"/>
              </a:xfrm>
              <a:prstGeom prst="line">
                <a:avLst/>
              </a:prstGeom>
              <a:noFill/>
              <a:ln w="28575">
                <a:solidFill>
                  <a:schemeClr val="tx1"/>
                </a:solidFill>
                <a:round/>
                <a:headEnd/>
                <a:tailEnd/>
              </a:ln>
            </p:spPr>
            <p:txBody>
              <a:bodyPr/>
              <a:lstStyle/>
              <a:p>
                <a:endParaRPr lang="en-US" sz="2133"/>
              </a:p>
            </p:txBody>
          </p:sp>
          <p:sp>
            <p:nvSpPr>
              <p:cNvPr id="66744" name="Line 107"/>
              <p:cNvSpPr>
                <a:spLocks noChangeShapeType="1"/>
              </p:cNvSpPr>
              <p:nvPr/>
            </p:nvSpPr>
            <p:spPr bwMode="auto">
              <a:xfrm>
                <a:off x="3874" y="2467"/>
                <a:ext cx="1" cy="1"/>
              </a:xfrm>
              <a:prstGeom prst="line">
                <a:avLst/>
              </a:prstGeom>
              <a:noFill/>
              <a:ln w="28575">
                <a:solidFill>
                  <a:schemeClr val="tx1"/>
                </a:solidFill>
                <a:round/>
                <a:headEnd/>
                <a:tailEnd/>
              </a:ln>
            </p:spPr>
            <p:txBody>
              <a:bodyPr/>
              <a:lstStyle/>
              <a:p>
                <a:endParaRPr lang="en-US" sz="2133"/>
              </a:p>
            </p:txBody>
          </p:sp>
          <p:sp>
            <p:nvSpPr>
              <p:cNvPr id="66745" name="Line 108"/>
              <p:cNvSpPr>
                <a:spLocks noChangeShapeType="1"/>
              </p:cNvSpPr>
              <p:nvPr/>
            </p:nvSpPr>
            <p:spPr bwMode="auto">
              <a:xfrm>
                <a:off x="3875" y="2467"/>
                <a:ext cx="1" cy="1"/>
              </a:xfrm>
              <a:prstGeom prst="line">
                <a:avLst/>
              </a:prstGeom>
              <a:noFill/>
              <a:ln w="28575">
                <a:solidFill>
                  <a:schemeClr val="tx1"/>
                </a:solidFill>
                <a:round/>
                <a:headEnd/>
                <a:tailEnd/>
              </a:ln>
            </p:spPr>
            <p:txBody>
              <a:bodyPr/>
              <a:lstStyle/>
              <a:p>
                <a:endParaRPr lang="en-US" sz="2133"/>
              </a:p>
            </p:txBody>
          </p:sp>
          <p:sp>
            <p:nvSpPr>
              <p:cNvPr id="66746" name="Line 109"/>
              <p:cNvSpPr>
                <a:spLocks noChangeShapeType="1"/>
              </p:cNvSpPr>
              <p:nvPr/>
            </p:nvSpPr>
            <p:spPr bwMode="auto">
              <a:xfrm>
                <a:off x="3876" y="2468"/>
                <a:ext cx="1" cy="1"/>
              </a:xfrm>
              <a:prstGeom prst="line">
                <a:avLst/>
              </a:prstGeom>
              <a:noFill/>
              <a:ln w="28575">
                <a:solidFill>
                  <a:schemeClr val="tx1"/>
                </a:solidFill>
                <a:round/>
                <a:headEnd/>
                <a:tailEnd/>
              </a:ln>
            </p:spPr>
            <p:txBody>
              <a:bodyPr/>
              <a:lstStyle/>
              <a:p>
                <a:endParaRPr lang="en-US" sz="2133"/>
              </a:p>
            </p:txBody>
          </p:sp>
          <p:sp>
            <p:nvSpPr>
              <p:cNvPr id="66747" name="Line 110"/>
              <p:cNvSpPr>
                <a:spLocks noChangeShapeType="1"/>
              </p:cNvSpPr>
              <p:nvPr/>
            </p:nvSpPr>
            <p:spPr bwMode="auto">
              <a:xfrm>
                <a:off x="3876" y="2468"/>
                <a:ext cx="1" cy="1"/>
              </a:xfrm>
              <a:prstGeom prst="line">
                <a:avLst/>
              </a:prstGeom>
              <a:noFill/>
              <a:ln w="28575">
                <a:solidFill>
                  <a:schemeClr val="tx1"/>
                </a:solidFill>
                <a:round/>
                <a:headEnd/>
                <a:tailEnd/>
              </a:ln>
            </p:spPr>
            <p:txBody>
              <a:bodyPr/>
              <a:lstStyle/>
              <a:p>
                <a:endParaRPr lang="en-US" sz="2133"/>
              </a:p>
            </p:txBody>
          </p:sp>
          <p:sp>
            <p:nvSpPr>
              <p:cNvPr id="66748" name="Line 111"/>
              <p:cNvSpPr>
                <a:spLocks noChangeShapeType="1"/>
              </p:cNvSpPr>
              <p:nvPr/>
            </p:nvSpPr>
            <p:spPr bwMode="auto">
              <a:xfrm>
                <a:off x="3877" y="2468"/>
                <a:ext cx="1" cy="1"/>
              </a:xfrm>
              <a:prstGeom prst="line">
                <a:avLst/>
              </a:prstGeom>
              <a:noFill/>
              <a:ln w="28575">
                <a:solidFill>
                  <a:schemeClr val="tx1"/>
                </a:solidFill>
                <a:round/>
                <a:headEnd/>
                <a:tailEnd/>
              </a:ln>
            </p:spPr>
            <p:txBody>
              <a:bodyPr/>
              <a:lstStyle/>
              <a:p>
                <a:endParaRPr lang="en-US" sz="2133"/>
              </a:p>
            </p:txBody>
          </p:sp>
          <p:sp>
            <p:nvSpPr>
              <p:cNvPr id="66749" name="Line 112"/>
              <p:cNvSpPr>
                <a:spLocks noChangeShapeType="1"/>
              </p:cNvSpPr>
              <p:nvPr/>
            </p:nvSpPr>
            <p:spPr bwMode="auto">
              <a:xfrm>
                <a:off x="3878" y="2469"/>
                <a:ext cx="1" cy="1"/>
              </a:xfrm>
              <a:prstGeom prst="line">
                <a:avLst/>
              </a:prstGeom>
              <a:noFill/>
              <a:ln w="28575">
                <a:solidFill>
                  <a:schemeClr val="tx1"/>
                </a:solidFill>
                <a:round/>
                <a:headEnd/>
                <a:tailEnd/>
              </a:ln>
            </p:spPr>
            <p:txBody>
              <a:bodyPr/>
              <a:lstStyle/>
              <a:p>
                <a:endParaRPr lang="en-US" sz="2133"/>
              </a:p>
            </p:txBody>
          </p:sp>
          <p:sp>
            <p:nvSpPr>
              <p:cNvPr id="66750" name="Line 113"/>
              <p:cNvSpPr>
                <a:spLocks noChangeShapeType="1"/>
              </p:cNvSpPr>
              <p:nvPr/>
            </p:nvSpPr>
            <p:spPr bwMode="auto">
              <a:xfrm>
                <a:off x="3879" y="2469"/>
                <a:ext cx="1" cy="1"/>
              </a:xfrm>
              <a:prstGeom prst="line">
                <a:avLst/>
              </a:prstGeom>
              <a:noFill/>
              <a:ln w="28575">
                <a:solidFill>
                  <a:schemeClr val="tx1"/>
                </a:solidFill>
                <a:round/>
                <a:headEnd/>
                <a:tailEnd/>
              </a:ln>
            </p:spPr>
            <p:txBody>
              <a:bodyPr/>
              <a:lstStyle/>
              <a:p>
                <a:endParaRPr lang="en-US" sz="2133"/>
              </a:p>
            </p:txBody>
          </p:sp>
          <p:sp>
            <p:nvSpPr>
              <p:cNvPr id="66751" name="Line 114"/>
              <p:cNvSpPr>
                <a:spLocks noChangeShapeType="1"/>
              </p:cNvSpPr>
              <p:nvPr/>
            </p:nvSpPr>
            <p:spPr bwMode="auto">
              <a:xfrm>
                <a:off x="3879" y="2469"/>
                <a:ext cx="1" cy="1"/>
              </a:xfrm>
              <a:prstGeom prst="line">
                <a:avLst/>
              </a:prstGeom>
              <a:noFill/>
              <a:ln w="28575">
                <a:solidFill>
                  <a:schemeClr val="tx1"/>
                </a:solidFill>
                <a:round/>
                <a:headEnd/>
                <a:tailEnd/>
              </a:ln>
            </p:spPr>
            <p:txBody>
              <a:bodyPr/>
              <a:lstStyle/>
              <a:p>
                <a:endParaRPr lang="en-US" sz="2133"/>
              </a:p>
            </p:txBody>
          </p:sp>
          <p:sp>
            <p:nvSpPr>
              <p:cNvPr id="66752" name="Line 115"/>
              <p:cNvSpPr>
                <a:spLocks noChangeShapeType="1"/>
              </p:cNvSpPr>
              <p:nvPr/>
            </p:nvSpPr>
            <p:spPr bwMode="auto">
              <a:xfrm>
                <a:off x="3880" y="2470"/>
                <a:ext cx="1" cy="1"/>
              </a:xfrm>
              <a:prstGeom prst="line">
                <a:avLst/>
              </a:prstGeom>
              <a:noFill/>
              <a:ln w="28575">
                <a:solidFill>
                  <a:schemeClr val="tx1"/>
                </a:solidFill>
                <a:round/>
                <a:headEnd/>
                <a:tailEnd/>
              </a:ln>
            </p:spPr>
            <p:txBody>
              <a:bodyPr/>
              <a:lstStyle/>
              <a:p>
                <a:endParaRPr lang="en-US" sz="2133"/>
              </a:p>
            </p:txBody>
          </p:sp>
          <p:sp>
            <p:nvSpPr>
              <p:cNvPr id="66753" name="Line 116"/>
              <p:cNvSpPr>
                <a:spLocks noChangeShapeType="1"/>
              </p:cNvSpPr>
              <p:nvPr/>
            </p:nvSpPr>
            <p:spPr bwMode="auto">
              <a:xfrm>
                <a:off x="3881" y="2470"/>
                <a:ext cx="1" cy="1"/>
              </a:xfrm>
              <a:prstGeom prst="line">
                <a:avLst/>
              </a:prstGeom>
              <a:noFill/>
              <a:ln w="28575">
                <a:solidFill>
                  <a:schemeClr val="tx1"/>
                </a:solidFill>
                <a:round/>
                <a:headEnd/>
                <a:tailEnd/>
              </a:ln>
            </p:spPr>
            <p:txBody>
              <a:bodyPr/>
              <a:lstStyle/>
              <a:p>
                <a:endParaRPr lang="en-US" sz="2133"/>
              </a:p>
            </p:txBody>
          </p:sp>
          <p:sp>
            <p:nvSpPr>
              <p:cNvPr id="66754" name="Line 117"/>
              <p:cNvSpPr>
                <a:spLocks noChangeShapeType="1"/>
              </p:cNvSpPr>
              <p:nvPr/>
            </p:nvSpPr>
            <p:spPr bwMode="auto">
              <a:xfrm>
                <a:off x="3882" y="2470"/>
                <a:ext cx="1" cy="1"/>
              </a:xfrm>
              <a:prstGeom prst="line">
                <a:avLst/>
              </a:prstGeom>
              <a:noFill/>
              <a:ln w="28575">
                <a:solidFill>
                  <a:schemeClr val="tx1"/>
                </a:solidFill>
                <a:round/>
                <a:headEnd/>
                <a:tailEnd/>
              </a:ln>
            </p:spPr>
            <p:txBody>
              <a:bodyPr/>
              <a:lstStyle/>
              <a:p>
                <a:endParaRPr lang="en-US" sz="2133"/>
              </a:p>
            </p:txBody>
          </p:sp>
          <p:sp>
            <p:nvSpPr>
              <p:cNvPr id="66755" name="Line 118"/>
              <p:cNvSpPr>
                <a:spLocks noChangeShapeType="1"/>
              </p:cNvSpPr>
              <p:nvPr/>
            </p:nvSpPr>
            <p:spPr bwMode="auto">
              <a:xfrm>
                <a:off x="3883" y="2470"/>
                <a:ext cx="1" cy="1"/>
              </a:xfrm>
              <a:prstGeom prst="line">
                <a:avLst/>
              </a:prstGeom>
              <a:noFill/>
              <a:ln w="28575">
                <a:solidFill>
                  <a:schemeClr val="tx1"/>
                </a:solidFill>
                <a:round/>
                <a:headEnd/>
                <a:tailEnd/>
              </a:ln>
            </p:spPr>
            <p:txBody>
              <a:bodyPr/>
              <a:lstStyle/>
              <a:p>
                <a:endParaRPr lang="en-US" sz="2133"/>
              </a:p>
            </p:txBody>
          </p:sp>
          <p:sp>
            <p:nvSpPr>
              <p:cNvPr id="66756" name="Line 119"/>
              <p:cNvSpPr>
                <a:spLocks noChangeShapeType="1"/>
              </p:cNvSpPr>
              <p:nvPr/>
            </p:nvSpPr>
            <p:spPr bwMode="auto">
              <a:xfrm>
                <a:off x="3883" y="2470"/>
                <a:ext cx="1" cy="1"/>
              </a:xfrm>
              <a:prstGeom prst="line">
                <a:avLst/>
              </a:prstGeom>
              <a:noFill/>
              <a:ln w="28575">
                <a:solidFill>
                  <a:schemeClr val="tx1"/>
                </a:solidFill>
                <a:round/>
                <a:headEnd/>
                <a:tailEnd/>
              </a:ln>
            </p:spPr>
            <p:txBody>
              <a:bodyPr/>
              <a:lstStyle/>
              <a:p>
                <a:endParaRPr lang="en-US" sz="2133"/>
              </a:p>
            </p:txBody>
          </p:sp>
          <p:sp>
            <p:nvSpPr>
              <p:cNvPr id="66757" name="Line 120"/>
              <p:cNvSpPr>
                <a:spLocks noChangeShapeType="1"/>
              </p:cNvSpPr>
              <p:nvPr/>
            </p:nvSpPr>
            <p:spPr bwMode="auto">
              <a:xfrm>
                <a:off x="3884" y="2471"/>
                <a:ext cx="1" cy="1"/>
              </a:xfrm>
              <a:prstGeom prst="line">
                <a:avLst/>
              </a:prstGeom>
              <a:noFill/>
              <a:ln w="28575">
                <a:solidFill>
                  <a:schemeClr val="tx1"/>
                </a:solidFill>
                <a:round/>
                <a:headEnd/>
                <a:tailEnd/>
              </a:ln>
            </p:spPr>
            <p:txBody>
              <a:bodyPr/>
              <a:lstStyle/>
              <a:p>
                <a:endParaRPr lang="en-US" sz="2133"/>
              </a:p>
            </p:txBody>
          </p:sp>
          <p:sp>
            <p:nvSpPr>
              <p:cNvPr id="66758" name="Line 121"/>
              <p:cNvSpPr>
                <a:spLocks noChangeShapeType="1"/>
              </p:cNvSpPr>
              <p:nvPr/>
            </p:nvSpPr>
            <p:spPr bwMode="auto">
              <a:xfrm>
                <a:off x="3885" y="2471"/>
                <a:ext cx="1" cy="1"/>
              </a:xfrm>
              <a:prstGeom prst="line">
                <a:avLst/>
              </a:prstGeom>
              <a:noFill/>
              <a:ln w="28575">
                <a:solidFill>
                  <a:schemeClr val="tx1"/>
                </a:solidFill>
                <a:round/>
                <a:headEnd/>
                <a:tailEnd/>
              </a:ln>
            </p:spPr>
            <p:txBody>
              <a:bodyPr/>
              <a:lstStyle/>
              <a:p>
                <a:endParaRPr lang="en-US" sz="2133"/>
              </a:p>
            </p:txBody>
          </p:sp>
          <p:sp>
            <p:nvSpPr>
              <p:cNvPr id="66759" name="Line 122"/>
              <p:cNvSpPr>
                <a:spLocks noChangeShapeType="1"/>
              </p:cNvSpPr>
              <p:nvPr/>
            </p:nvSpPr>
            <p:spPr bwMode="auto">
              <a:xfrm>
                <a:off x="3886" y="2471"/>
                <a:ext cx="1" cy="1"/>
              </a:xfrm>
              <a:prstGeom prst="line">
                <a:avLst/>
              </a:prstGeom>
              <a:noFill/>
              <a:ln w="28575">
                <a:solidFill>
                  <a:schemeClr val="tx1"/>
                </a:solidFill>
                <a:round/>
                <a:headEnd/>
                <a:tailEnd/>
              </a:ln>
            </p:spPr>
            <p:txBody>
              <a:bodyPr/>
              <a:lstStyle/>
              <a:p>
                <a:endParaRPr lang="en-US" sz="2133"/>
              </a:p>
            </p:txBody>
          </p:sp>
          <p:sp>
            <p:nvSpPr>
              <p:cNvPr id="66760" name="Line 123"/>
              <p:cNvSpPr>
                <a:spLocks noChangeShapeType="1"/>
              </p:cNvSpPr>
              <p:nvPr/>
            </p:nvSpPr>
            <p:spPr bwMode="auto">
              <a:xfrm>
                <a:off x="3887" y="2471"/>
                <a:ext cx="1" cy="1"/>
              </a:xfrm>
              <a:prstGeom prst="line">
                <a:avLst/>
              </a:prstGeom>
              <a:noFill/>
              <a:ln w="28575">
                <a:solidFill>
                  <a:schemeClr val="tx1"/>
                </a:solidFill>
                <a:round/>
                <a:headEnd/>
                <a:tailEnd/>
              </a:ln>
            </p:spPr>
            <p:txBody>
              <a:bodyPr/>
              <a:lstStyle/>
              <a:p>
                <a:endParaRPr lang="en-US" sz="2133"/>
              </a:p>
            </p:txBody>
          </p:sp>
          <p:sp>
            <p:nvSpPr>
              <p:cNvPr id="66761" name="Line 124"/>
              <p:cNvSpPr>
                <a:spLocks noChangeShapeType="1"/>
              </p:cNvSpPr>
              <p:nvPr/>
            </p:nvSpPr>
            <p:spPr bwMode="auto">
              <a:xfrm>
                <a:off x="3888" y="2471"/>
                <a:ext cx="1" cy="1"/>
              </a:xfrm>
              <a:prstGeom prst="line">
                <a:avLst/>
              </a:prstGeom>
              <a:noFill/>
              <a:ln w="28575">
                <a:solidFill>
                  <a:schemeClr val="tx1"/>
                </a:solidFill>
                <a:round/>
                <a:headEnd/>
                <a:tailEnd/>
              </a:ln>
            </p:spPr>
            <p:txBody>
              <a:bodyPr/>
              <a:lstStyle/>
              <a:p>
                <a:endParaRPr lang="en-US" sz="2133"/>
              </a:p>
            </p:txBody>
          </p:sp>
          <p:sp>
            <p:nvSpPr>
              <p:cNvPr id="66762" name="Line 125"/>
              <p:cNvSpPr>
                <a:spLocks noChangeShapeType="1"/>
              </p:cNvSpPr>
              <p:nvPr/>
            </p:nvSpPr>
            <p:spPr bwMode="auto">
              <a:xfrm>
                <a:off x="3888" y="2471"/>
                <a:ext cx="1" cy="1"/>
              </a:xfrm>
              <a:prstGeom prst="line">
                <a:avLst/>
              </a:prstGeom>
              <a:noFill/>
              <a:ln w="28575">
                <a:solidFill>
                  <a:schemeClr val="tx1"/>
                </a:solidFill>
                <a:round/>
                <a:headEnd/>
                <a:tailEnd/>
              </a:ln>
            </p:spPr>
            <p:txBody>
              <a:bodyPr/>
              <a:lstStyle/>
              <a:p>
                <a:endParaRPr lang="en-US" sz="2133"/>
              </a:p>
            </p:txBody>
          </p:sp>
          <p:sp>
            <p:nvSpPr>
              <p:cNvPr id="66763" name="Line 126"/>
              <p:cNvSpPr>
                <a:spLocks noChangeShapeType="1"/>
              </p:cNvSpPr>
              <p:nvPr/>
            </p:nvSpPr>
            <p:spPr bwMode="auto">
              <a:xfrm>
                <a:off x="3889" y="2471"/>
                <a:ext cx="1" cy="1"/>
              </a:xfrm>
              <a:prstGeom prst="line">
                <a:avLst/>
              </a:prstGeom>
              <a:noFill/>
              <a:ln w="28575">
                <a:solidFill>
                  <a:schemeClr val="tx1"/>
                </a:solidFill>
                <a:round/>
                <a:headEnd/>
                <a:tailEnd/>
              </a:ln>
            </p:spPr>
            <p:txBody>
              <a:bodyPr/>
              <a:lstStyle/>
              <a:p>
                <a:endParaRPr lang="en-US" sz="2133"/>
              </a:p>
            </p:txBody>
          </p:sp>
          <p:sp>
            <p:nvSpPr>
              <p:cNvPr id="66764" name="Line 127"/>
              <p:cNvSpPr>
                <a:spLocks noChangeShapeType="1"/>
              </p:cNvSpPr>
              <p:nvPr/>
            </p:nvSpPr>
            <p:spPr bwMode="auto">
              <a:xfrm>
                <a:off x="3890" y="2471"/>
                <a:ext cx="1" cy="1"/>
              </a:xfrm>
              <a:prstGeom prst="line">
                <a:avLst/>
              </a:prstGeom>
              <a:noFill/>
              <a:ln w="28575">
                <a:solidFill>
                  <a:schemeClr val="tx1"/>
                </a:solidFill>
                <a:round/>
                <a:headEnd/>
                <a:tailEnd/>
              </a:ln>
            </p:spPr>
            <p:txBody>
              <a:bodyPr/>
              <a:lstStyle/>
              <a:p>
                <a:endParaRPr lang="en-US" sz="2133"/>
              </a:p>
            </p:txBody>
          </p:sp>
          <p:sp>
            <p:nvSpPr>
              <p:cNvPr id="66765" name="Line 128"/>
              <p:cNvSpPr>
                <a:spLocks noChangeShapeType="1"/>
              </p:cNvSpPr>
              <p:nvPr/>
            </p:nvSpPr>
            <p:spPr bwMode="auto">
              <a:xfrm>
                <a:off x="3891" y="2471"/>
                <a:ext cx="1" cy="1"/>
              </a:xfrm>
              <a:prstGeom prst="line">
                <a:avLst/>
              </a:prstGeom>
              <a:noFill/>
              <a:ln w="28575">
                <a:solidFill>
                  <a:schemeClr val="tx1"/>
                </a:solidFill>
                <a:round/>
                <a:headEnd/>
                <a:tailEnd/>
              </a:ln>
            </p:spPr>
            <p:txBody>
              <a:bodyPr/>
              <a:lstStyle/>
              <a:p>
                <a:endParaRPr lang="en-US" sz="2133"/>
              </a:p>
            </p:txBody>
          </p:sp>
          <p:sp>
            <p:nvSpPr>
              <p:cNvPr id="66766" name="Line 129"/>
              <p:cNvSpPr>
                <a:spLocks noChangeShapeType="1"/>
              </p:cNvSpPr>
              <p:nvPr/>
            </p:nvSpPr>
            <p:spPr bwMode="auto">
              <a:xfrm>
                <a:off x="3892" y="2471"/>
                <a:ext cx="1" cy="1"/>
              </a:xfrm>
              <a:prstGeom prst="line">
                <a:avLst/>
              </a:prstGeom>
              <a:noFill/>
              <a:ln w="28575">
                <a:solidFill>
                  <a:schemeClr val="tx1"/>
                </a:solidFill>
                <a:round/>
                <a:headEnd/>
                <a:tailEnd/>
              </a:ln>
            </p:spPr>
            <p:txBody>
              <a:bodyPr/>
              <a:lstStyle/>
              <a:p>
                <a:endParaRPr lang="en-US" sz="2133"/>
              </a:p>
            </p:txBody>
          </p:sp>
          <p:sp>
            <p:nvSpPr>
              <p:cNvPr id="66767" name="Line 130"/>
              <p:cNvSpPr>
                <a:spLocks noChangeShapeType="1"/>
              </p:cNvSpPr>
              <p:nvPr/>
            </p:nvSpPr>
            <p:spPr bwMode="auto">
              <a:xfrm>
                <a:off x="3893" y="2471"/>
                <a:ext cx="1" cy="1"/>
              </a:xfrm>
              <a:prstGeom prst="line">
                <a:avLst/>
              </a:prstGeom>
              <a:noFill/>
              <a:ln w="28575">
                <a:solidFill>
                  <a:schemeClr val="tx1"/>
                </a:solidFill>
                <a:round/>
                <a:headEnd/>
                <a:tailEnd/>
              </a:ln>
            </p:spPr>
            <p:txBody>
              <a:bodyPr/>
              <a:lstStyle/>
              <a:p>
                <a:endParaRPr lang="en-US" sz="2133"/>
              </a:p>
            </p:txBody>
          </p:sp>
          <p:sp>
            <p:nvSpPr>
              <p:cNvPr id="66768" name="Line 131"/>
              <p:cNvSpPr>
                <a:spLocks noChangeShapeType="1"/>
              </p:cNvSpPr>
              <p:nvPr/>
            </p:nvSpPr>
            <p:spPr bwMode="auto">
              <a:xfrm flipV="1">
                <a:off x="3893" y="2471"/>
                <a:ext cx="1" cy="1"/>
              </a:xfrm>
              <a:prstGeom prst="line">
                <a:avLst/>
              </a:prstGeom>
              <a:noFill/>
              <a:ln w="28575">
                <a:solidFill>
                  <a:schemeClr val="tx1"/>
                </a:solidFill>
                <a:round/>
                <a:headEnd/>
                <a:tailEnd/>
              </a:ln>
            </p:spPr>
            <p:txBody>
              <a:bodyPr/>
              <a:lstStyle/>
              <a:p>
                <a:endParaRPr lang="en-US" sz="2133"/>
              </a:p>
            </p:txBody>
          </p:sp>
          <p:sp>
            <p:nvSpPr>
              <p:cNvPr id="66769" name="Line 132"/>
              <p:cNvSpPr>
                <a:spLocks noChangeShapeType="1"/>
              </p:cNvSpPr>
              <p:nvPr/>
            </p:nvSpPr>
            <p:spPr bwMode="auto">
              <a:xfrm>
                <a:off x="3894" y="2471"/>
                <a:ext cx="1" cy="1"/>
              </a:xfrm>
              <a:prstGeom prst="line">
                <a:avLst/>
              </a:prstGeom>
              <a:noFill/>
              <a:ln w="28575">
                <a:solidFill>
                  <a:schemeClr val="tx1"/>
                </a:solidFill>
                <a:round/>
                <a:headEnd/>
                <a:tailEnd/>
              </a:ln>
            </p:spPr>
            <p:txBody>
              <a:bodyPr/>
              <a:lstStyle/>
              <a:p>
                <a:endParaRPr lang="en-US" sz="2133"/>
              </a:p>
            </p:txBody>
          </p:sp>
          <p:sp>
            <p:nvSpPr>
              <p:cNvPr id="66770" name="Line 133"/>
              <p:cNvSpPr>
                <a:spLocks noChangeShapeType="1"/>
              </p:cNvSpPr>
              <p:nvPr/>
            </p:nvSpPr>
            <p:spPr bwMode="auto">
              <a:xfrm flipV="1">
                <a:off x="3895" y="2471"/>
                <a:ext cx="1" cy="1"/>
              </a:xfrm>
              <a:prstGeom prst="line">
                <a:avLst/>
              </a:prstGeom>
              <a:noFill/>
              <a:ln w="28575">
                <a:solidFill>
                  <a:schemeClr val="tx1"/>
                </a:solidFill>
                <a:round/>
                <a:headEnd/>
                <a:tailEnd/>
              </a:ln>
            </p:spPr>
            <p:txBody>
              <a:bodyPr/>
              <a:lstStyle/>
              <a:p>
                <a:endParaRPr lang="en-US" sz="2133"/>
              </a:p>
            </p:txBody>
          </p:sp>
          <p:sp>
            <p:nvSpPr>
              <p:cNvPr id="66771" name="Line 134"/>
              <p:cNvSpPr>
                <a:spLocks noChangeShapeType="1"/>
              </p:cNvSpPr>
              <p:nvPr/>
            </p:nvSpPr>
            <p:spPr bwMode="auto">
              <a:xfrm>
                <a:off x="3896" y="2471"/>
                <a:ext cx="1" cy="1"/>
              </a:xfrm>
              <a:prstGeom prst="line">
                <a:avLst/>
              </a:prstGeom>
              <a:noFill/>
              <a:ln w="28575">
                <a:solidFill>
                  <a:schemeClr val="tx1"/>
                </a:solidFill>
                <a:round/>
                <a:headEnd/>
                <a:tailEnd/>
              </a:ln>
            </p:spPr>
            <p:txBody>
              <a:bodyPr/>
              <a:lstStyle/>
              <a:p>
                <a:endParaRPr lang="en-US" sz="2133"/>
              </a:p>
            </p:txBody>
          </p:sp>
          <p:sp>
            <p:nvSpPr>
              <p:cNvPr id="66772" name="Line 135"/>
              <p:cNvSpPr>
                <a:spLocks noChangeShapeType="1"/>
              </p:cNvSpPr>
              <p:nvPr/>
            </p:nvSpPr>
            <p:spPr bwMode="auto">
              <a:xfrm flipV="1">
                <a:off x="3897" y="2471"/>
                <a:ext cx="1" cy="1"/>
              </a:xfrm>
              <a:prstGeom prst="line">
                <a:avLst/>
              </a:prstGeom>
              <a:noFill/>
              <a:ln w="28575">
                <a:solidFill>
                  <a:schemeClr val="tx1"/>
                </a:solidFill>
                <a:round/>
                <a:headEnd/>
                <a:tailEnd/>
              </a:ln>
            </p:spPr>
            <p:txBody>
              <a:bodyPr/>
              <a:lstStyle/>
              <a:p>
                <a:endParaRPr lang="en-US" sz="2133"/>
              </a:p>
            </p:txBody>
          </p:sp>
          <p:sp>
            <p:nvSpPr>
              <p:cNvPr id="66773" name="Line 136"/>
              <p:cNvSpPr>
                <a:spLocks noChangeShapeType="1"/>
              </p:cNvSpPr>
              <p:nvPr/>
            </p:nvSpPr>
            <p:spPr bwMode="auto">
              <a:xfrm flipV="1">
                <a:off x="3897" y="2470"/>
                <a:ext cx="1" cy="1"/>
              </a:xfrm>
              <a:prstGeom prst="line">
                <a:avLst/>
              </a:prstGeom>
              <a:noFill/>
              <a:ln w="28575">
                <a:solidFill>
                  <a:schemeClr val="tx1"/>
                </a:solidFill>
                <a:round/>
                <a:headEnd/>
                <a:tailEnd/>
              </a:ln>
            </p:spPr>
            <p:txBody>
              <a:bodyPr/>
              <a:lstStyle/>
              <a:p>
                <a:endParaRPr lang="en-US" sz="2133"/>
              </a:p>
            </p:txBody>
          </p:sp>
          <p:sp>
            <p:nvSpPr>
              <p:cNvPr id="66774" name="Line 137"/>
              <p:cNvSpPr>
                <a:spLocks noChangeShapeType="1"/>
              </p:cNvSpPr>
              <p:nvPr/>
            </p:nvSpPr>
            <p:spPr bwMode="auto">
              <a:xfrm flipV="1">
                <a:off x="3898" y="2470"/>
                <a:ext cx="1" cy="1"/>
              </a:xfrm>
              <a:prstGeom prst="line">
                <a:avLst/>
              </a:prstGeom>
              <a:noFill/>
              <a:ln w="28575">
                <a:solidFill>
                  <a:schemeClr val="tx1"/>
                </a:solidFill>
                <a:round/>
                <a:headEnd/>
                <a:tailEnd/>
              </a:ln>
            </p:spPr>
            <p:txBody>
              <a:bodyPr/>
              <a:lstStyle/>
              <a:p>
                <a:endParaRPr lang="en-US" sz="2133"/>
              </a:p>
            </p:txBody>
          </p:sp>
          <p:sp>
            <p:nvSpPr>
              <p:cNvPr id="66775" name="Line 138"/>
              <p:cNvSpPr>
                <a:spLocks noChangeShapeType="1"/>
              </p:cNvSpPr>
              <p:nvPr/>
            </p:nvSpPr>
            <p:spPr bwMode="auto">
              <a:xfrm flipV="1">
                <a:off x="3899" y="2470"/>
                <a:ext cx="1" cy="1"/>
              </a:xfrm>
              <a:prstGeom prst="line">
                <a:avLst/>
              </a:prstGeom>
              <a:noFill/>
              <a:ln w="28575">
                <a:solidFill>
                  <a:schemeClr val="tx1"/>
                </a:solidFill>
                <a:round/>
                <a:headEnd/>
                <a:tailEnd/>
              </a:ln>
            </p:spPr>
            <p:txBody>
              <a:bodyPr/>
              <a:lstStyle/>
              <a:p>
                <a:endParaRPr lang="en-US" sz="2133"/>
              </a:p>
            </p:txBody>
          </p:sp>
          <p:sp>
            <p:nvSpPr>
              <p:cNvPr id="66776" name="Line 139"/>
              <p:cNvSpPr>
                <a:spLocks noChangeShapeType="1"/>
              </p:cNvSpPr>
              <p:nvPr/>
            </p:nvSpPr>
            <p:spPr bwMode="auto">
              <a:xfrm flipV="1">
                <a:off x="3900" y="2470"/>
                <a:ext cx="1" cy="1"/>
              </a:xfrm>
              <a:prstGeom prst="line">
                <a:avLst/>
              </a:prstGeom>
              <a:noFill/>
              <a:ln w="28575">
                <a:solidFill>
                  <a:schemeClr val="tx1"/>
                </a:solidFill>
                <a:round/>
                <a:headEnd/>
                <a:tailEnd/>
              </a:ln>
            </p:spPr>
            <p:txBody>
              <a:bodyPr/>
              <a:lstStyle/>
              <a:p>
                <a:endParaRPr lang="en-US" sz="2133"/>
              </a:p>
            </p:txBody>
          </p:sp>
          <p:sp>
            <p:nvSpPr>
              <p:cNvPr id="66777" name="Line 140"/>
              <p:cNvSpPr>
                <a:spLocks noChangeShapeType="1"/>
              </p:cNvSpPr>
              <p:nvPr/>
            </p:nvSpPr>
            <p:spPr bwMode="auto">
              <a:xfrm flipV="1">
                <a:off x="3901" y="2470"/>
                <a:ext cx="1" cy="1"/>
              </a:xfrm>
              <a:prstGeom prst="line">
                <a:avLst/>
              </a:prstGeom>
              <a:noFill/>
              <a:ln w="28575">
                <a:solidFill>
                  <a:schemeClr val="tx1"/>
                </a:solidFill>
                <a:round/>
                <a:headEnd/>
                <a:tailEnd/>
              </a:ln>
            </p:spPr>
            <p:txBody>
              <a:bodyPr/>
              <a:lstStyle/>
              <a:p>
                <a:endParaRPr lang="en-US" sz="2133"/>
              </a:p>
            </p:txBody>
          </p:sp>
          <p:sp>
            <p:nvSpPr>
              <p:cNvPr id="66778" name="Line 141"/>
              <p:cNvSpPr>
                <a:spLocks noChangeShapeType="1"/>
              </p:cNvSpPr>
              <p:nvPr/>
            </p:nvSpPr>
            <p:spPr bwMode="auto">
              <a:xfrm flipV="1">
                <a:off x="3901" y="2469"/>
                <a:ext cx="1" cy="1"/>
              </a:xfrm>
              <a:prstGeom prst="line">
                <a:avLst/>
              </a:prstGeom>
              <a:noFill/>
              <a:ln w="28575">
                <a:solidFill>
                  <a:schemeClr val="tx1"/>
                </a:solidFill>
                <a:round/>
                <a:headEnd/>
                <a:tailEnd/>
              </a:ln>
            </p:spPr>
            <p:txBody>
              <a:bodyPr/>
              <a:lstStyle/>
              <a:p>
                <a:endParaRPr lang="en-US" sz="2133"/>
              </a:p>
            </p:txBody>
          </p:sp>
          <p:sp>
            <p:nvSpPr>
              <p:cNvPr id="66779" name="Line 142"/>
              <p:cNvSpPr>
                <a:spLocks noChangeShapeType="1"/>
              </p:cNvSpPr>
              <p:nvPr/>
            </p:nvSpPr>
            <p:spPr bwMode="auto">
              <a:xfrm flipV="1">
                <a:off x="3902" y="2469"/>
                <a:ext cx="1" cy="1"/>
              </a:xfrm>
              <a:prstGeom prst="line">
                <a:avLst/>
              </a:prstGeom>
              <a:noFill/>
              <a:ln w="28575">
                <a:solidFill>
                  <a:schemeClr val="tx1"/>
                </a:solidFill>
                <a:round/>
                <a:headEnd/>
                <a:tailEnd/>
              </a:ln>
            </p:spPr>
            <p:txBody>
              <a:bodyPr/>
              <a:lstStyle/>
              <a:p>
                <a:endParaRPr lang="en-US" sz="2133"/>
              </a:p>
            </p:txBody>
          </p:sp>
          <p:sp>
            <p:nvSpPr>
              <p:cNvPr id="66780" name="Line 143"/>
              <p:cNvSpPr>
                <a:spLocks noChangeShapeType="1"/>
              </p:cNvSpPr>
              <p:nvPr/>
            </p:nvSpPr>
            <p:spPr bwMode="auto">
              <a:xfrm flipV="1">
                <a:off x="3903" y="2469"/>
                <a:ext cx="1" cy="1"/>
              </a:xfrm>
              <a:prstGeom prst="line">
                <a:avLst/>
              </a:prstGeom>
              <a:noFill/>
              <a:ln w="28575">
                <a:solidFill>
                  <a:schemeClr val="tx1"/>
                </a:solidFill>
                <a:round/>
                <a:headEnd/>
                <a:tailEnd/>
              </a:ln>
            </p:spPr>
            <p:txBody>
              <a:bodyPr/>
              <a:lstStyle/>
              <a:p>
                <a:endParaRPr lang="en-US" sz="2133"/>
              </a:p>
            </p:txBody>
          </p:sp>
          <p:sp>
            <p:nvSpPr>
              <p:cNvPr id="66781" name="Line 144"/>
              <p:cNvSpPr>
                <a:spLocks noChangeShapeType="1"/>
              </p:cNvSpPr>
              <p:nvPr/>
            </p:nvSpPr>
            <p:spPr bwMode="auto">
              <a:xfrm flipV="1">
                <a:off x="3904" y="2468"/>
                <a:ext cx="1" cy="1"/>
              </a:xfrm>
              <a:prstGeom prst="line">
                <a:avLst/>
              </a:prstGeom>
              <a:noFill/>
              <a:ln w="28575">
                <a:solidFill>
                  <a:schemeClr val="tx1"/>
                </a:solidFill>
                <a:round/>
                <a:headEnd/>
                <a:tailEnd/>
              </a:ln>
            </p:spPr>
            <p:txBody>
              <a:bodyPr/>
              <a:lstStyle/>
              <a:p>
                <a:endParaRPr lang="en-US" sz="2133"/>
              </a:p>
            </p:txBody>
          </p:sp>
          <p:sp>
            <p:nvSpPr>
              <p:cNvPr id="66782" name="Line 145"/>
              <p:cNvSpPr>
                <a:spLocks noChangeShapeType="1"/>
              </p:cNvSpPr>
              <p:nvPr/>
            </p:nvSpPr>
            <p:spPr bwMode="auto">
              <a:xfrm flipV="1">
                <a:off x="3904" y="2468"/>
                <a:ext cx="1" cy="1"/>
              </a:xfrm>
              <a:prstGeom prst="line">
                <a:avLst/>
              </a:prstGeom>
              <a:noFill/>
              <a:ln w="28575">
                <a:solidFill>
                  <a:schemeClr val="tx1"/>
                </a:solidFill>
                <a:round/>
                <a:headEnd/>
                <a:tailEnd/>
              </a:ln>
            </p:spPr>
            <p:txBody>
              <a:bodyPr/>
              <a:lstStyle/>
              <a:p>
                <a:endParaRPr lang="en-US" sz="2133"/>
              </a:p>
            </p:txBody>
          </p:sp>
          <p:sp>
            <p:nvSpPr>
              <p:cNvPr id="66783" name="Line 146"/>
              <p:cNvSpPr>
                <a:spLocks noChangeShapeType="1"/>
              </p:cNvSpPr>
              <p:nvPr/>
            </p:nvSpPr>
            <p:spPr bwMode="auto">
              <a:xfrm flipV="1">
                <a:off x="3905" y="2468"/>
                <a:ext cx="1" cy="1"/>
              </a:xfrm>
              <a:prstGeom prst="line">
                <a:avLst/>
              </a:prstGeom>
              <a:noFill/>
              <a:ln w="28575">
                <a:solidFill>
                  <a:schemeClr val="tx1"/>
                </a:solidFill>
                <a:round/>
                <a:headEnd/>
                <a:tailEnd/>
              </a:ln>
            </p:spPr>
            <p:txBody>
              <a:bodyPr/>
              <a:lstStyle/>
              <a:p>
                <a:endParaRPr lang="en-US" sz="2133"/>
              </a:p>
            </p:txBody>
          </p:sp>
          <p:sp>
            <p:nvSpPr>
              <p:cNvPr id="66784" name="Line 147"/>
              <p:cNvSpPr>
                <a:spLocks noChangeShapeType="1"/>
              </p:cNvSpPr>
              <p:nvPr/>
            </p:nvSpPr>
            <p:spPr bwMode="auto">
              <a:xfrm flipV="1">
                <a:off x="3906" y="2467"/>
                <a:ext cx="1" cy="1"/>
              </a:xfrm>
              <a:prstGeom prst="line">
                <a:avLst/>
              </a:prstGeom>
              <a:noFill/>
              <a:ln w="28575">
                <a:solidFill>
                  <a:schemeClr val="tx1"/>
                </a:solidFill>
                <a:round/>
                <a:headEnd/>
                <a:tailEnd/>
              </a:ln>
            </p:spPr>
            <p:txBody>
              <a:bodyPr/>
              <a:lstStyle/>
              <a:p>
                <a:endParaRPr lang="en-US" sz="2133"/>
              </a:p>
            </p:txBody>
          </p:sp>
          <p:sp>
            <p:nvSpPr>
              <p:cNvPr id="66785" name="Line 148"/>
              <p:cNvSpPr>
                <a:spLocks noChangeShapeType="1"/>
              </p:cNvSpPr>
              <p:nvPr/>
            </p:nvSpPr>
            <p:spPr bwMode="auto">
              <a:xfrm flipV="1">
                <a:off x="3907" y="2467"/>
                <a:ext cx="1" cy="1"/>
              </a:xfrm>
              <a:prstGeom prst="line">
                <a:avLst/>
              </a:prstGeom>
              <a:noFill/>
              <a:ln w="28575">
                <a:solidFill>
                  <a:schemeClr val="tx1"/>
                </a:solidFill>
                <a:round/>
                <a:headEnd/>
                <a:tailEnd/>
              </a:ln>
            </p:spPr>
            <p:txBody>
              <a:bodyPr/>
              <a:lstStyle/>
              <a:p>
                <a:endParaRPr lang="en-US" sz="2133"/>
              </a:p>
            </p:txBody>
          </p:sp>
          <p:sp>
            <p:nvSpPr>
              <p:cNvPr id="66786" name="Line 149"/>
              <p:cNvSpPr>
                <a:spLocks noChangeShapeType="1"/>
              </p:cNvSpPr>
              <p:nvPr/>
            </p:nvSpPr>
            <p:spPr bwMode="auto">
              <a:xfrm flipV="1">
                <a:off x="3907" y="2466"/>
                <a:ext cx="1" cy="1"/>
              </a:xfrm>
              <a:prstGeom prst="line">
                <a:avLst/>
              </a:prstGeom>
              <a:noFill/>
              <a:ln w="28575">
                <a:solidFill>
                  <a:schemeClr val="tx1"/>
                </a:solidFill>
                <a:round/>
                <a:headEnd/>
                <a:tailEnd/>
              </a:ln>
            </p:spPr>
            <p:txBody>
              <a:bodyPr/>
              <a:lstStyle/>
              <a:p>
                <a:endParaRPr lang="en-US" sz="2133"/>
              </a:p>
            </p:txBody>
          </p:sp>
          <p:sp>
            <p:nvSpPr>
              <p:cNvPr id="66787" name="Line 150"/>
              <p:cNvSpPr>
                <a:spLocks noChangeShapeType="1"/>
              </p:cNvSpPr>
              <p:nvPr/>
            </p:nvSpPr>
            <p:spPr bwMode="auto">
              <a:xfrm flipV="1">
                <a:off x="3908" y="2466"/>
                <a:ext cx="1" cy="1"/>
              </a:xfrm>
              <a:prstGeom prst="line">
                <a:avLst/>
              </a:prstGeom>
              <a:noFill/>
              <a:ln w="28575">
                <a:solidFill>
                  <a:schemeClr val="tx1"/>
                </a:solidFill>
                <a:round/>
                <a:headEnd/>
                <a:tailEnd/>
              </a:ln>
            </p:spPr>
            <p:txBody>
              <a:bodyPr/>
              <a:lstStyle/>
              <a:p>
                <a:endParaRPr lang="en-US" sz="2133"/>
              </a:p>
            </p:txBody>
          </p:sp>
          <p:sp>
            <p:nvSpPr>
              <p:cNvPr id="66788" name="Line 151"/>
              <p:cNvSpPr>
                <a:spLocks noChangeShapeType="1"/>
              </p:cNvSpPr>
              <p:nvPr/>
            </p:nvSpPr>
            <p:spPr bwMode="auto">
              <a:xfrm flipV="1">
                <a:off x="3909" y="2466"/>
                <a:ext cx="1" cy="1"/>
              </a:xfrm>
              <a:prstGeom prst="line">
                <a:avLst/>
              </a:prstGeom>
              <a:noFill/>
              <a:ln w="28575">
                <a:solidFill>
                  <a:schemeClr val="tx1"/>
                </a:solidFill>
                <a:round/>
                <a:headEnd/>
                <a:tailEnd/>
              </a:ln>
            </p:spPr>
            <p:txBody>
              <a:bodyPr/>
              <a:lstStyle/>
              <a:p>
                <a:endParaRPr lang="en-US" sz="2133"/>
              </a:p>
            </p:txBody>
          </p:sp>
          <p:sp>
            <p:nvSpPr>
              <p:cNvPr id="66789" name="Line 152"/>
              <p:cNvSpPr>
                <a:spLocks noChangeShapeType="1"/>
              </p:cNvSpPr>
              <p:nvPr/>
            </p:nvSpPr>
            <p:spPr bwMode="auto">
              <a:xfrm flipV="1">
                <a:off x="3909" y="2465"/>
                <a:ext cx="1" cy="1"/>
              </a:xfrm>
              <a:prstGeom prst="line">
                <a:avLst/>
              </a:prstGeom>
              <a:noFill/>
              <a:ln w="28575">
                <a:solidFill>
                  <a:schemeClr val="tx1"/>
                </a:solidFill>
                <a:round/>
                <a:headEnd/>
                <a:tailEnd/>
              </a:ln>
            </p:spPr>
            <p:txBody>
              <a:bodyPr/>
              <a:lstStyle/>
              <a:p>
                <a:endParaRPr lang="en-US" sz="2133"/>
              </a:p>
            </p:txBody>
          </p:sp>
          <p:sp>
            <p:nvSpPr>
              <p:cNvPr id="66790" name="Line 153"/>
              <p:cNvSpPr>
                <a:spLocks noChangeShapeType="1"/>
              </p:cNvSpPr>
              <p:nvPr/>
            </p:nvSpPr>
            <p:spPr bwMode="auto">
              <a:xfrm flipV="1">
                <a:off x="3910" y="2465"/>
                <a:ext cx="1" cy="1"/>
              </a:xfrm>
              <a:prstGeom prst="line">
                <a:avLst/>
              </a:prstGeom>
              <a:noFill/>
              <a:ln w="28575">
                <a:solidFill>
                  <a:schemeClr val="tx1"/>
                </a:solidFill>
                <a:round/>
                <a:headEnd/>
                <a:tailEnd/>
              </a:ln>
            </p:spPr>
            <p:txBody>
              <a:bodyPr/>
              <a:lstStyle/>
              <a:p>
                <a:endParaRPr lang="en-US" sz="2133"/>
              </a:p>
            </p:txBody>
          </p:sp>
          <p:sp>
            <p:nvSpPr>
              <p:cNvPr id="66791" name="Line 154"/>
              <p:cNvSpPr>
                <a:spLocks noChangeShapeType="1"/>
              </p:cNvSpPr>
              <p:nvPr/>
            </p:nvSpPr>
            <p:spPr bwMode="auto">
              <a:xfrm flipV="1">
                <a:off x="3911" y="2464"/>
                <a:ext cx="1" cy="1"/>
              </a:xfrm>
              <a:prstGeom prst="line">
                <a:avLst/>
              </a:prstGeom>
              <a:noFill/>
              <a:ln w="28575">
                <a:solidFill>
                  <a:schemeClr val="tx1"/>
                </a:solidFill>
                <a:round/>
                <a:headEnd/>
                <a:tailEnd/>
              </a:ln>
            </p:spPr>
            <p:txBody>
              <a:bodyPr/>
              <a:lstStyle/>
              <a:p>
                <a:endParaRPr lang="en-US" sz="2133"/>
              </a:p>
            </p:txBody>
          </p:sp>
          <p:sp>
            <p:nvSpPr>
              <p:cNvPr id="66792" name="Line 155"/>
              <p:cNvSpPr>
                <a:spLocks noChangeShapeType="1"/>
              </p:cNvSpPr>
              <p:nvPr/>
            </p:nvSpPr>
            <p:spPr bwMode="auto">
              <a:xfrm flipV="1">
                <a:off x="3911" y="2464"/>
                <a:ext cx="1" cy="1"/>
              </a:xfrm>
              <a:prstGeom prst="line">
                <a:avLst/>
              </a:prstGeom>
              <a:noFill/>
              <a:ln w="28575">
                <a:solidFill>
                  <a:schemeClr val="tx1"/>
                </a:solidFill>
                <a:round/>
                <a:headEnd/>
                <a:tailEnd/>
              </a:ln>
            </p:spPr>
            <p:txBody>
              <a:bodyPr/>
              <a:lstStyle/>
              <a:p>
                <a:endParaRPr lang="en-US" sz="2133"/>
              </a:p>
            </p:txBody>
          </p:sp>
          <p:sp>
            <p:nvSpPr>
              <p:cNvPr id="66793" name="Line 156"/>
              <p:cNvSpPr>
                <a:spLocks noChangeShapeType="1"/>
              </p:cNvSpPr>
              <p:nvPr/>
            </p:nvSpPr>
            <p:spPr bwMode="auto">
              <a:xfrm flipV="1">
                <a:off x="3912" y="2463"/>
                <a:ext cx="1" cy="1"/>
              </a:xfrm>
              <a:prstGeom prst="line">
                <a:avLst/>
              </a:prstGeom>
              <a:noFill/>
              <a:ln w="28575">
                <a:solidFill>
                  <a:schemeClr val="tx1"/>
                </a:solidFill>
                <a:round/>
                <a:headEnd/>
                <a:tailEnd/>
              </a:ln>
            </p:spPr>
            <p:txBody>
              <a:bodyPr/>
              <a:lstStyle/>
              <a:p>
                <a:endParaRPr lang="en-US" sz="2133"/>
              </a:p>
            </p:txBody>
          </p:sp>
          <p:sp>
            <p:nvSpPr>
              <p:cNvPr id="66794" name="Line 157"/>
              <p:cNvSpPr>
                <a:spLocks noChangeShapeType="1"/>
              </p:cNvSpPr>
              <p:nvPr/>
            </p:nvSpPr>
            <p:spPr bwMode="auto">
              <a:xfrm flipV="1">
                <a:off x="3912" y="2463"/>
                <a:ext cx="1" cy="1"/>
              </a:xfrm>
              <a:prstGeom prst="line">
                <a:avLst/>
              </a:prstGeom>
              <a:noFill/>
              <a:ln w="28575">
                <a:solidFill>
                  <a:schemeClr val="tx1"/>
                </a:solidFill>
                <a:round/>
                <a:headEnd/>
                <a:tailEnd/>
              </a:ln>
            </p:spPr>
            <p:txBody>
              <a:bodyPr/>
              <a:lstStyle/>
              <a:p>
                <a:endParaRPr lang="en-US" sz="2133"/>
              </a:p>
            </p:txBody>
          </p:sp>
          <p:sp>
            <p:nvSpPr>
              <p:cNvPr id="66795" name="Line 158"/>
              <p:cNvSpPr>
                <a:spLocks noChangeShapeType="1"/>
              </p:cNvSpPr>
              <p:nvPr/>
            </p:nvSpPr>
            <p:spPr bwMode="auto">
              <a:xfrm flipV="1">
                <a:off x="3913" y="2462"/>
                <a:ext cx="1" cy="1"/>
              </a:xfrm>
              <a:prstGeom prst="line">
                <a:avLst/>
              </a:prstGeom>
              <a:noFill/>
              <a:ln w="28575">
                <a:solidFill>
                  <a:schemeClr val="tx1"/>
                </a:solidFill>
                <a:round/>
                <a:headEnd/>
                <a:tailEnd/>
              </a:ln>
            </p:spPr>
            <p:txBody>
              <a:bodyPr/>
              <a:lstStyle/>
              <a:p>
                <a:endParaRPr lang="en-US" sz="2133"/>
              </a:p>
            </p:txBody>
          </p:sp>
          <p:sp>
            <p:nvSpPr>
              <p:cNvPr id="66796" name="Line 159"/>
              <p:cNvSpPr>
                <a:spLocks noChangeShapeType="1"/>
              </p:cNvSpPr>
              <p:nvPr/>
            </p:nvSpPr>
            <p:spPr bwMode="auto">
              <a:xfrm flipV="1">
                <a:off x="3914" y="2462"/>
                <a:ext cx="1" cy="1"/>
              </a:xfrm>
              <a:prstGeom prst="line">
                <a:avLst/>
              </a:prstGeom>
              <a:noFill/>
              <a:ln w="28575">
                <a:solidFill>
                  <a:schemeClr val="tx1"/>
                </a:solidFill>
                <a:round/>
                <a:headEnd/>
                <a:tailEnd/>
              </a:ln>
            </p:spPr>
            <p:txBody>
              <a:bodyPr/>
              <a:lstStyle/>
              <a:p>
                <a:endParaRPr lang="en-US" sz="2133"/>
              </a:p>
            </p:txBody>
          </p:sp>
          <p:sp>
            <p:nvSpPr>
              <p:cNvPr id="66797" name="Line 160"/>
              <p:cNvSpPr>
                <a:spLocks noChangeShapeType="1"/>
              </p:cNvSpPr>
              <p:nvPr/>
            </p:nvSpPr>
            <p:spPr bwMode="auto">
              <a:xfrm flipV="1">
                <a:off x="3914" y="2461"/>
                <a:ext cx="1" cy="1"/>
              </a:xfrm>
              <a:prstGeom prst="line">
                <a:avLst/>
              </a:prstGeom>
              <a:noFill/>
              <a:ln w="28575">
                <a:solidFill>
                  <a:schemeClr val="tx1"/>
                </a:solidFill>
                <a:round/>
                <a:headEnd/>
                <a:tailEnd/>
              </a:ln>
            </p:spPr>
            <p:txBody>
              <a:bodyPr/>
              <a:lstStyle/>
              <a:p>
                <a:endParaRPr lang="en-US" sz="2133"/>
              </a:p>
            </p:txBody>
          </p:sp>
          <p:sp>
            <p:nvSpPr>
              <p:cNvPr id="66798" name="Line 161"/>
              <p:cNvSpPr>
                <a:spLocks noChangeShapeType="1"/>
              </p:cNvSpPr>
              <p:nvPr/>
            </p:nvSpPr>
            <p:spPr bwMode="auto">
              <a:xfrm flipV="1">
                <a:off x="3915" y="2460"/>
                <a:ext cx="1" cy="1"/>
              </a:xfrm>
              <a:prstGeom prst="line">
                <a:avLst/>
              </a:prstGeom>
              <a:noFill/>
              <a:ln w="28575">
                <a:solidFill>
                  <a:schemeClr val="tx1"/>
                </a:solidFill>
                <a:round/>
                <a:headEnd/>
                <a:tailEnd/>
              </a:ln>
            </p:spPr>
            <p:txBody>
              <a:bodyPr/>
              <a:lstStyle/>
              <a:p>
                <a:endParaRPr lang="en-US" sz="2133"/>
              </a:p>
            </p:txBody>
          </p:sp>
          <p:sp>
            <p:nvSpPr>
              <p:cNvPr id="66799" name="Line 162"/>
              <p:cNvSpPr>
                <a:spLocks noChangeShapeType="1"/>
              </p:cNvSpPr>
              <p:nvPr/>
            </p:nvSpPr>
            <p:spPr bwMode="auto">
              <a:xfrm flipV="1">
                <a:off x="3915" y="2460"/>
                <a:ext cx="1" cy="1"/>
              </a:xfrm>
              <a:prstGeom prst="line">
                <a:avLst/>
              </a:prstGeom>
              <a:noFill/>
              <a:ln w="28575">
                <a:solidFill>
                  <a:schemeClr val="tx1"/>
                </a:solidFill>
                <a:round/>
                <a:headEnd/>
                <a:tailEnd/>
              </a:ln>
            </p:spPr>
            <p:txBody>
              <a:bodyPr/>
              <a:lstStyle/>
              <a:p>
                <a:endParaRPr lang="en-US" sz="2133"/>
              </a:p>
            </p:txBody>
          </p:sp>
          <p:sp>
            <p:nvSpPr>
              <p:cNvPr id="66800" name="Line 163"/>
              <p:cNvSpPr>
                <a:spLocks noChangeShapeType="1"/>
              </p:cNvSpPr>
              <p:nvPr/>
            </p:nvSpPr>
            <p:spPr bwMode="auto">
              <a:xfrm flipV="1">
                <a:off x="3916" y="2459"/>
                <a:ext cx="1" cy="1"/>
              </a:xfrm>
              <a:prstGeom prst="line">
                <a:avLst/>
              </a:prstGeom>
              <a:noFill/>
              <a:ln w="28575">
                <a:solidFill>
                  <a:schemeClr val="tx1"/>
                </a:solidFill>
                <a:round/>
                <a:headEnd/>
                <a:tailEnd/>
              </a:ln>
            </p:spPr>
            <p:txBody>
              <a:bodyPr/>
              <a:lstStyle/>
              <a:p>
                <a:endParaRPr lang="en-US" sz="2133"/>
              </a:p>
            </p:txBody>
          </p:sp>
          <p:sp>
            <p:nvSpPr>
              <p:cNvPr id="66801" name="Line 164"/>
              <p:cNvSpPr>
                <a:spLocks noChangeShapeType="1"/>
              </p:cNvSpPr>
              <p:nvPr/>
            </p:nvSpPr>
            <p:spPr bwMode="auto">
              <a:xfrm flipV="1">
                <a:off x="3916" y="2459"/>
                <a:ext cx="1" cy="1"/>
              </a:xfrm>
              <a:prstGeom prst="line">
                <a:avLst/>
              </a:prstGeom>
              <a:noFill/>
              <a:ln w="28575">
                <a:solidFill>
                  <a:schemeClr val="tx1"/>
                </a:solidFill>
                <a:round/>
                <a:headEnd/>
                <a:tailEnd/>
              </a:ln>
            </p:spPr>
            <p:txBody>
              <a:bodyPr/>
              <a:lstStyle/>
              <a:p>
                <a:endParaRPr lang="en-US" sz="2133"/>
              </a:p>
            </p:txBody>
          </p:sp>
          <p:sp>
            <p:nvSpPr>
              <p:cNvPr id="66802" name="Line 165"/>
              <p:cNvSpPr>
                <a:spLocks noChangeShapeType="1"/>
              </p:cNvSpPr>
              <p:nvPr/>
            </p:nvSpPr>
            <p:spPr bwMode="auto">
              <a:xfrm flipV="1">
                <a:off x="3917" y="2458"/>
                <a:ext cx="1" cy="1"/>
              </a:xfrm>
              <a:prstGeom prst="line">
                <a:avLst/>
              </a:prstGeom>
              <a:noFill/>
              <a:ln w="28575">
                <a:solidFill>
                  <a:schemeClr val="tx1"/>
                </a:solidFill>
                <a:round/>
                <a:headEnd/>
                <a:tailEnd/>
              </a:ln>
            </p:spPr>
            <p:txBody>
              <a:bodyPr/>
              <a:lstStyle/>
              <a:p>
                <a:endParaRPr lang="en-US" sz="2133"/>
              </a:p>
            </p:txBody>
          </p:sp>
          <p:sp>
            <p:nvSpPr>
              <p:cNvPr id="66803" name="Line 166"/>
              <p:cNvSpPr>
                <a:spLocks noChangeShapeType="1"/>
              </p:cNvSpPr>
              <p:nvPr/>
            </p:nvSpPr>
            <p:spPr bwMode="auto">
              <a:xfrm flipV="1">
                <a:off x="3917" y="2457"/>
                <a:ext cx="1" cy="1"/>
              </a:xfrm>
              <a:prstGeom prst="line">
                <a:avLst/>
              </a:prstGeom>
              <a:noFill/>
              <a:ln w="28575">
                <a:solidFill>
                  <a:schemeClr val="tx1"/>
                </a:solidFill>
                <a:round/>
                <a:headEnd/>
                <a:tailEnd/>
              </a:ln>
            </p:spPr>
            <p:txBody>
              <a:bodyPr/>
              <a:lstStyle/>
              <a:p>
                <a:endParaRPr lang="en-US" sz="2133"/>
              </a:p>
            </p:txBody>
          </p:sp>
        </p:grpSp>
        <p:grpSp>
          <p:nvGrpSpPr>
            <p:cNvPr id="65020" name="Group 368"/>
            <p:cNvGrpSpPr>
              <a:grpSpLocks/>
            </p:cNvGrpSpPr>
            <p:nvPr/>
          </p:nvGrpSpPr>
          <p:grpSpPr bwMode="auto">
            <a:xfrm>
              <a:off x="3860" y="2291"/>
              <a:ext cx="62" cy="167"/>
              <a:chOff x="3860" y="2291"/>
              <a:chExt cx="62" cy="167"/>
            </a:xfrm>
          </p:grpSpPr>
          <p:sp>
            <p:nvSpPr>
              <p:cNvPr id="66404" name="Line 168"/>
              <p:cNvSpPr>
                <a:spLocks noChangeShapeType="1"/>
              </p:cNvSpPr>
              <p:nvPr/>
            </p:nvSpPr>
            <p:spPr bwMode="auto">
              <a:xfrm flipV="1">
                <a:off x="3918" y="2457"/>
                <a:ext cx="1" cy="1"/>
              </a:xfrm>
              <a:prstGeom prst="line">
                <a:avLst/>
              </a:prstGeom>
              <a:noFill/>
              <a:ln w="28575">
                <a:solidFill>
                  <a:schemeClr val="tx1"/>
                </a:solidFill>
                <a:round/>
                <a:headEnd/>
                <a:tailEnd/>
              </a:ln>
            </p:spPr>
            <p:txBody>
              <a:bodyPr/>
              <a:lstStyle/>
              <a:p>
                <a:endParaRPr lang="en-US" sz="2133"/>
              </a:p>
            </p:txBody>
          </p:sp>
          <p:sp>
            <p:nvSpPr>
              <p:cNvPr id="66405" name="Line 169"/>
              <p:cNvSpPr>
                <a:spLocks noChangeShapeType="1"/>
              </p:cNvSpPr>
              <p:nvPr/>
            </p:nvSpPr>
            <p:spPr bwMode="auto">
              <a:xfrm flipV="1">
                <a:off x="3918" y="2456"/>
                <a:ext cx="1" cy="1"/>
              </a:xfrm>
              <a:prstGeom prst="line">
                <a:avLst/>
              </a:prstGeom>
              <a:noFill/>
              <a:ln w="28575">
                <a:solidFill>
                  <a:schemeClr val="tx1"/>
                </a:solidFill>
                <a:round/>
                <a:headEnd/>
                <a:tailEnd/>
              </a:ln>
            </p:spPr>
            <p:txBody>
              <a:bodyPr/>
              <a:lstStyle/>
              <a:p>
                <a:endParaRPr lang="en-US" sz="2133"/>
              </a:p>
            </p:txBody>
          </p:sp>
          <p:sp>
            <p:nvSpPr>
              <p:cNvPr id="66406" name="Line 170"/>
              <p:cNvSpPr>
                <a:spLocks noChangeShapeType="1"/>
              </p:cNvSpPr>
              <p:nvPr/>
            </p:nvSpPr>
            <p:spPr bwMode="auto">
              <a:xfrm flipV="1">
                <a:off x="3918" y="2455"/>
                <a:ext cx="1" cy="1"/>
              </a:xfrm>
              <a:prstGeom prst="line">
                <a:avLst/>
              </a:prstGeom>
              <a:noFill/>
              <a:ln w="28575">
                <a:solidFill>
                  <a:schemeClr val="tx1"/>
                </a:solidFill>
                <a:round/>
                <a:headEnd/>
                <a:tailEnd/>
              </a:ln>
            </p:spPr>
            <p:txBody>
              <a:bodyPr/>
              <a:lstStyle/>
              <a:p>
                <a:endParaRPr lang="en-US" sz="2133"/>
              </a:p>
            </p:txBody>
          </p:sp>
          <p:sp>
            <p:nvSpPr>
              <p:cNvPr id="66407" name="Line 171"/>
              <p:cNvSpPr>
                <a:spLocks noChangeShapeType="1"/>
              </p:cNvSpPr>
              <p:nvPr/>
            </p:nvSpPr>
            <p:spPr bwMode="auto">
              <a:xfrm flipV="1">
                <a:off x="3919" y="2455"/>
                <a:ext cx="1" cy="1"/>
              </a:xfrm>
              <a:prstGeom prst="line">
                <a:avLst/>
              </a:prstGeom>
              <a:noFill/>
              <a:ln w="28575">
                <a:solidFill>
                  <a:schemeClr val="tx1"/>
                </a:solidFill>
                <a:round/>
                <a:headEnd/>
                <a:tailEnd/>
              </a:ln>
            </p:spPr>
            <p:txBody>
              <a:bodyPr/>
              <a:lstStyle/>
              <a:p>
                <a:endParaRPr lang="en-US" sz="2133"/>
              </a:p>
            </p:txBody>
          </p:sp>
          <p:sp>
            <p:nvSpPr>
              <p:cNvPr id="66408" name="Line 172"/>
              <p:cNvSpPr>
                <a:spLocks noChangeShapeType="1"/>
              </p:cNvSpPr>
              <p:nvPr/>
            </p:nvSpPr>
            <p:spPr bwMode="auto">
              <a:xfrm flipV="1">
                <a:off x="3919" y="2454"/>
                <a:ext cx="1" cy="1"/>
              </a:xfrm>
              <a:prstGeom prst="line">
                <a:avLst/>
              </a:prstGeom>
              <a:noFill/>
              <a:ln w="28575">
                <a:solidFill>
                  <a:schemeClr val="tx1"/>
                </a:solidFill>
                <a:round/>
                <a:headEnd/>
                <a:tailEnd/>
              </a:ln>
            </p:spPr>
            <p:txBody>
              <a:bodyPr/>
              <a:lstStyle/>
              <a:p>
                <a:endParaRPr lang="en-US" sz="2133"/>
              </a:p>
            </p:txBody>
          </p:sp>
          <p:sp>
            <p:nvSpPr>
              <p:cNvPr id="66409" name="Line 173"/>
              <p:cNvSpPr>
                <a:spLocks noChangeShapeType="1"/>
              </p:cNvSpPr>
              <p:nvPr/>
            </p:nvSpPr>
            <p:spPr bwMode="auto">
              <a:xfrm flipV="1">
                <a:off x="3919" y="2453"/>
                <a:ext cx="1" cy="1"/>
              </a:xfrm>
              <a:prstGeom prst="line">
                <a:avLst/>
              </a:prstGeom>
              <a:noFill/>
              <a:ln w="28575">
                <a:solidFill>
                  <a:schemeClr val="tx1"/>
                </a:solidFill>
                <a:round/>
                <a:headEnd/>
                <a:tailEnd/>
              </a:ln>
            </p:spPr>
            <p:txBody>
              <a:bodyPr/>
              <a:lstStyle/>
              <a:p>
                <a:endParaRPr lang="en-US" sz="2133"/>
              </a:p>
            </p:txBody>
          </p:sp>
          <p:sp>
            <p:nvSpPr>
              <p:cNvPr id="66410" name="Line 174"/>
              <p:cNvSpPr>
                <a:spLocks noChangeShapeType="1"/>
              </p:cNvSpPr>
              <p:nvPr/>
            </p:nvSpPr>
            <p:spPr bwMode="auto">
              <a:xfrm flipV="1">
                <a:off x="3920" y="2453"/>
                <a:ext cx="1" cy="1"/>
              </a:xfrm>
              <a:prstGeom prst="line">
                <a:avLst/>
              </a:prstGeom>
              <a:noFill/>
              <a:ln w="28575">
                <a:solidFill>
                  <a:schemeClr val="tx1"/>
                </a:solidFill>
                <a:round/>
                <a:headEnd/>
                <a:tailEnd/>
              </a:ln>
            </p:spPr>
            <p:txBody>
              <a:bodyPr/>
              <a:lstStyle/>
              <a:p>
                <a:endParaRPr lang="en-US" sz="2133"/>
              </a:p>
            </p:txBody>
          </p:sp>
          <p:sp>
            <p:nvSpPr>
              <p:cNvPr id="66411" name="Line 175"/>
              <p:cNvSpPr>
                <a:spLocks noChangeShapeType="1"/>
              </p:cNvSpPr>
              <p:nvPr/>
            </p:nvSpPr>
            <p:spPr bwMode="auto">
              <a:xfrm flipV="1">
                <a:off x="3920" y="2452"/>
                <a:ext cx="1" cy="1"/>
              </a:xfrm>
              <a:prstGeom prst="line">
                <a:avLst/>
              </a:prstGeom>
              <a:noFill/>
              <a:ln w="28575">
                <a:solidFill>
                  <a:schemeClr val="tx1"/>
                </a:solidFill>
                <a:round/>
                <a:headEnd/>
                <a:tailEnd/>
              </a:ln>
            </p:spPr>
            <p:txBody>
              <a:bodyPr/>
              <a:lstStyle/>
              <a:p>
                <a:endParaRPr lang="en-US" sz="2133"/>
              </a:p>
            </p:txBody>
          </p:sp>
          <p:sp>
            <p:nvSpPr>
              <p:cNvPr id="66412" name="Line 176"/>
              <p:cNvSpPr>
                <a:spLocks noChangeShapeType="1"/>
              </p:cNvSpPr>
              <p:nvPr/>
            </p:nvSpPr>
            <p:spPr bwMode="auto">
              <a:xfrm flipV="1">
                <a:off x="3920" y="2451"/>
                <a:ext cx="1" cy="1"/>
              </a:xfrm>
              <a:prstGeom prst="line">
                <a:avLst/>
              </a:prstGeom>
              <a:noFill/>
              <a:ln w="28575">
                <a:solidFill>
                  <a:schemeClr val="tx1"/>
                </a:solidFill>
                <a:round/>
                <a:headEnd/>
                <a:tailEnd/>
              </a:ln>
            </p:spPr>
            <p:txBody>
              <a:bodyPr/>
              <a:lstStyle/>
              <a:p>
                <a:endParaRPr lang="en-US" sz="2133"/>
              </a:p>
            </p:txBody>
          </p:sp>
          <p:sp>
            <p:nvSpPr>
              <p:cNvPr id="66413" name="Line 177"/>
              <p:cNvSpPr>
                <a:spLocks noChangeShapeType="1"/>
              </p:cNvSpPr>
              <p:nvPr/>
            </p:nvSpPr>
            <p:spPr bwMode="auto">
              <a:xfrm flipV="1">
                <a:off x="3920" y="2450"/>
                <a:ext cx="1" cy="1"/>
              </a:xfrm>
              <a:prstGeom prst="line">
                <a:avLst/>
              </a:prstGeom>
              <a:noFill/>
              <a:ln w="28575">
                <a:solidFill>
                  <a:schemeClr val="tx1"/>
                </a:solidFill>
                <a:round/>
                <a:headEnd/>
                <a:tailEnd/>
              </a:ln>
            </p:spPr>
            <p:txBody>
              <a:bodyPr/>
              <a:lstStyle/>
              <a:p>
                <a:endParaRPr lang="en-US" sz="2133"/>
              </a:p>
            </p:txBody>
          </p:sp>
          <p:sp>
            <p:nvSpPr>
              <p:cNvPr id="66414" name="Line 178"/>
              <p:cNvSpPr>
                <a:spLocks noChangeShapeType="1"/>
              </p:cNvSpPr>
              <p:nvPr/>
            </p:nvSpPr>
            <p:spPr bwMode="auto">
              <a:xfrm flipV="1">
                <a:off x="3921" y="2450"/>
                <a:ext cx="1" cy="1"/>
              </a:xfrm>
              <a:prstGeom prst="line">
                <a:avLst/>
              </a:prstGeom>
              <a:noFill/>
              <a:ln w="28575">
                <a:solidFill>
                  <a:schemeClr val="tx1"/>
                </a:solidFill>
                <a:round/>
                <a:headEnd/>
                <a:tailEnd/>
              </a:ln>
            </p:spPr>
            <p:txBody>
              <a:bodyPr/>
              <a:lstStyle/>
              <a:p>
                <a:endParaRPr lang="en-US" sz="2133"/>
              </a:p>
            </p:txBody>
          </p:sp>
          <p:sp>
            <p:nvSpPr>
              <p:cNvPr id="66415" name="Line 179"/>
              <p:cNvSpPr>
                <a:spLocks noChangeShapeType="1"/>
              </p:cNvSpPr>
              <p:nvPr/>
            </p:nvSpPr>
            <p:spPr bwMode="auto">
              <a:xfrm flipV="1">
                <a:off x="3921" y="2449"/>
                <a:ext cx="1" cy="1"/>
              </a:xfrm>
              <a:prstGeom prst="line">
                <a:avLst/>
              </a:prstGeom>
              <a:noFill/>
              <a:ln w="28575">
                <a:solidFill>
                  <a:schemeClr val="tx1"/>
                </a:solidFill>
                <a:round/>
                <a:headEnd/>
                <a:tailEnd/>
              </a:ln>
            </p:spPr>
            <p:txBody>
              <a:bodyPr/>
              <a:lstStyle/>
              <a:p>
                <a:endParaRPr lang="en-US" sz="2133"/>
              </a:p>
            </p:txBody>
          </p:sp>
          <p:sp>
            <p:nvSpPr>
              <p:cNvPr id="66416" name="Line 180"/>
              <p:cNvSpPr>
                <a:spLocks noChangeShapeType="1"/>
              </p:cNvSpPr>
              <p:nvPr/>
            </p:nvSpPr>
            <p:spPr bwMode="auto">
              <a:xfrm flipV="1">
                <a:off x="3921" y="2448"/>
                <a:ext cx="1" cy="1"/>
              </a:xfrm>
              <a:prstGeom prst="line">
                <a:avLst/>
              </a:prstGeom>
              <a:noFill/>
              <a:ln w="28575">
                <a:solidFill>
                  <a:schemeClr val="tx1"/>
                </a:solidFill>
                <a:round/>
                <a:headEnd/>
                <a:tailEnd/>
              </a:ln>
            </p:spPr>
            <p:txBody>
              <a:bodyPr/>
              <a:lstStyle/>
              <a:p>
                <a:endParaRPr lang="en-US" sz="2133"/>
              </a:p>
            </p:txBody>
          </p:sp>
          <p:sp>
            <p:nvSpPr>
              <p:cNvPr id="66417" name="Line 181"/>
              <p:cNvSpPr>
                <a:spLocks noChangeShapeType="1"/>
              </p:cNvSpPr>
              <p:nvPr/>
            </p:nvSpPr>
            <p:spPr bwMode="auto">
              <a:xfrm flipV="1">
                <a:off x="3921" y="2448"/>
                <a:ext cx="1" cy="1"/>
              </a:xfrm>
              <a:prstGeom prst="line">
                <a:avLst/>
              </a:prstGeom>
              <a:noFill/>
              <a:ln w="28575">
                <a:solidFill>
                  <a:schemeClr val="tx1"/>
                </a:solidFill>
                <a:round/>
                <a:headEnd/>
                <a:tailEnd/>
              </a:ln>
            </p:spPr>
            <p:txBody>
              <a:bodyPr/>
              <a:lstStyle/>
              <a:p>
                <a:endParaRPr lang="en-US" sz="2133"/>
              </a:p>
            </p:txBody>
          </p:sp>
          <p:sp>
            <p:nvSpPr>
              <p:cNvPr id="66418" name="Line 182"/>
              <p:cNvSpPr>
                <a:spLocks noChangeShapeType="1"/>
              </p:cNvSpPr>
              <p:nvPr/>
            </p:nvSpPr>
            <p:spPr bwMode="auto">
              <a:xfrm flipV="1">
                <a:off x="3921" y="2447"/>
                <a:ext cx="1" cy="1"/>
              </a:xfrm>
              <a:prstGeom prst="line">
                <a:avLst/>
              </a:prstGeom>
              <a:noFill/>
              <a:ln w="28575">
                <a:solidFill>
                  <a:schemeClr val="tx1"/>
                </a:solidFill>
                <a:round/>
                <a:headEnd/>
                <a:tailEnd/>
              </a:ln>
            </p:spPr>
            <p:txBody>
              <a:bodyPr/>
              <a:lstStyle/>
              <a:p>
                <a:endParaRPr lang="en-US" sz="2133"/>
              </a:p>
            </p:txBody>
          </p:sp>
          <p:sp>
            <p:nvSpPr>
              <p:cNvPr id="66419" name="Line 183"/>
              <p:cNvSpPr>
                <a:spLocks noChangeShapeType="1"/>
              </p:cNvSpPr>
              <p:nvPr/>
            </p:nvSpPr>
            <p:spPr bwMode="auto">
              <a:xfrm flipV="1">
                <a:off x="3921" y="2446"/>
                <a:ext cx="1" cy="1"/>
              </a:xfrm>
              <a:prstGeom prst="line">
                <a:avLst/>
              </a:prstGeom>
              <a:noFill/>
              <a:ln w="28575">
                <a:solidFill>
                  <a:schemeClr val="tx1"/>
                </a:solidFill>
                <a:round/>
                <a:headEnd/>
                <a:tailEnd/>
              </a:ln>
            </p:spPr>
            <p:txBody>
              <a:bodyPr/>
              <a:lstStyle/>
              <a:p>
                <a:endParaRPr lang="en-US" sz="2133"/>
              </a:p>
            </p:txBody>
          </p:sp>
          <p:sp>
            <p:nvSpPr>
              <p:cNvPr id="66420" name="Line 184"/>
              <p:cNvSpPr>
                <a:spLocks noChangeShapeType="1"/>
              </p:cNvSpPr>
              <p:nvPr/>
            </p:nvSpPr>
            <p:spPr bwMode="auto">
              <a:xfrm flipV="1">
                <a:off x="3921" y="2445"/>
                <a:ext cx="1" cy="1"/>
              </a:xfrm>
              <a:prstGeom prst="line">
                <a:avLst/>
              </a:prstGeom>
              <a:noFill/>
              <a:ln w="28575">
                <a:solidFill>
                  <a:schemeClr val="tx1"/>
                </a:solidFill>
                <a:round/>
                <a:headEnd/>
                <a:tailEnd/>
              </a:ln>
            </p:spPr>
            <p:txBody>
              <a:bodyPr/>
              <a:lstStyle/>
              <a:p>
                <a:endParaRPr lang="en-US" sz="2133"/>
              </a:p>
            </p:txBody>
          </p:sp>
          <p:sp>
            <p:nvSpPr>
              <p:cNvPr id="66421" name="Line 185"/>
              <p:cNvSpPr>
                <a:spLocks noChangeShapeType="1"/>
              </p:cNvSpPr>
              <p:nvPr/>
            </p:nvSpPr>
            <p:spPr bwMode="auto">
              <a:xfrm flipV="1">
                <a:off x="3921" y="2445"/>
                <a:ext cx="1" cy="1"/>
              </a:xfrm>
              <a:prstGeom prst="line">
                <a:avLst/>
              </a:prstGeom>
              <a:noFill/>
              <a:ln w="28575">
                <a:solidFill>
                  <a:schemeClr val="tx1"/>
                </a:solidFill>
                <a:round/>
                <a:headEnd/>
                <a:tailEnd/>
              </a:ln>
            </p:spPr>
            <p:txBody>
              <a:bodyPr/>
              <a:lstStyle/>
              <a:p>
                <a:endParaRPr lang="en-US" sz="2133"/>
              </a:p>
            </p:txBody>
          </p:sp>
          <p:sp>
            <p:nvSpPr>
              <p:cNvPr id="66422" name="Line 186"/>
              <p:cNvSpPr>
                <a:spLocks noChangeShapeType="1"/>
              </p:cNvSpPr>
              <p:nvPr/>
            </p:nvSpPr>
            <p:spPr bwMode="auto">
              <a:xfrm flipV="1">
                <a:off x="3921" y="2444"/>
                <a:ext cx="1" cy="1"/>
              </a:xfrm>
              <a:prstGeom prst="line">
                <a:avLst/>
              </a:prstGeom>
              <a:noFill/>
              <a:ln w="28575">
                <a:solidFill>
                  <a:schemeClr val="tx1"/>
                </a:solidFill>
                <a:round/>
                <a:headEnd/>
                <a:tailEnd/>
              </a:ln>
            </p:spPr>
            <p:txBody>
              <a:bodyPr/>
              <a:lstStyle/>
              <a:p>
                <a:endParaRPr lang="en-US" sz="2133"/>
              </a:p>
            </p:txBody>
          </p:sp>
          <p:sp>
            <p:nvSpPr>
              <p:cNvPr id="66423" name="Line 187"/>
              <p:cNvSpPr>
                <a:spLocks noChangeShapeType="1"/>
              </p:cNvSpPr>
              <p:nvPr/>
            </p:nvSpPr>
            <p:spPr bwMode="auto">
              <a:xfrm flipV="1">
                <a:off x="3921" y="2318"/>
                <a:ext cx="1" cy="1"/>
              </a:xfrm>
              <a:prstGeom prst="line">
                <a:avLst/>
              </a:prstGeom>
              <a:noFill/>
              <a:ln w="28575">
                <a:solidFill>
                  <a:schemeClr val="tx1"/>
                </a:solidFill>
                <a:round/>
                <a:headEnd/>
                <a:tailEnd/>
              </a:ln>
            </p:spPr>
            <p:txBody>
              <a:bodyPr/>
              <a:lstStyle/>
              <a:p>
                <a:endParaRPr lang="en-US" sz="2133"/>
              </a:p>
            </p:txBody>
          </p:sp>
          <p:sp>
            <p:nvSpPr>
              <p:cNvPr id="66424" name="Line 188"/>
              <p:cNvSpPr>
                <a:spLocks noChangeShapeType="1"/>
              </p:cNvSpPr>
              <p:nvPr/>
            </p:nvSpPr>
            <p:spPr bwMode="auto">
              <a:xfrm flipV="1">
                <a:off x="3921" y="2317"/>
                <a:ext cx="1" cy="1"/>
              </a:xfrm>
              <a:prstGeom prst="line">
                <a:avLst/>
              </a:prstGeom>
              <a:noFill/>
              <a:ln w="28575">
                <a:solidFill>
                  <a:schemeClr val="tx1"/>
                </a:solidFill>
                <a:round/>
                <a:headEnd/>
                <a:tailEnd/>
              </a:ln>
            </p:spPr>
            <p:txBody>
              <a:bodyPr/>
              <a:lstStyle/>
              <a:p>
                <a:endParaRPr lang="en-US" sz="2133"/>
              </a:p>
            </p:txBody>
          </p:sp>
          <p:sp>
            <p:nvSpPr>
              <p:cNvPr id="66425" name="Line 189"/>
              <p:cNvSpPr>
                <a:spLocks noChangeShapeType="1"/>
              </p:cNvSpPr>
              <p:nvPr/>
            </p:nvSpPr>
            <p:spPr bwMode="auto">
              <a:xfrm flipV="1">
                <a:off x="3921" y="2316"/>
                <a:ext cx="1" cy="1"/>
              </a:xfrm>
              <a:prstGeom prst="line">
                <a:avLst/>
              </a:prstGeom>
              <a:noFill/>
              <a:ln w="28575">
                <a:solidFill>
                  <a:schemeClr val="tx1"/>
                </a:solidFill>
                <a:round/>
                <a:headEnd/>
                <a:tailEnd/>
              </a:ln>
            </p:spPr>
            <p:txBody>
              <a:bodyPr/>
              <a:lstStyle/>
              <a:p>
                <a:endParaRPr lang="en-US" sz="2133"/>
              </a:p>
            </p:txBody>
          </p:sp>
          <p:sp>
            <p:nvSpPr>
              <p:cNvPr id="66426" name="Line 190"/>
              <p:cNvSpPr>
                <a:spLocks noChangeShapeType="1"/>
              </p:cNvSpPr>
              <p:nvPr/>
            </p:nvSpPr>
            <p:spPr bwMode="auto">
              <a:xfrm flipV="1">
                <a:off x="3921" y="2315"/>
                <a:ext cx="1" cy="1"/>
              </a:xfrm>
              <a:prstGeom prst="line">
                <a:avLst/>
              </a:prstGeom>
              <a:noFill/>
              <a:ln w="28575">
                <a:solidFill>
                  <a:schemeClr val="tx1"/>
                </a:solidFill>
                <a:round/>
                <a:headEnd/>
                <a:tailEnd/>
              </a:ln>
            </p:spPr>
            <p:txBody>
              <a:bodyPr/>
              <a:lstStyle/>
              <a:p>
                <a:endParaRPr lang="en-US" sz="2133"/>
              </a:p>
            </p:txBody>
          </p:sp>
          <p:sp>
            <p:nvSpPr>
              <p:cNvPr id="66427" name="Line 191"/>
              <p:cNvSpPr>
                <a:spLocks noChangeShapeType="1"/>
              </p:cNvSpPr>
              <p:nvPr/>
            </p:nvSpPr>
            <p:spPr bwMode="auto">
              <a:xfrm flipH="1" flipV="1">
                <a:off x="3921" y="2314"/>
                <a:ext cx="1" cy="1"/>
              </a:xfrm>
              <a:prstGeom prst="line">
                <a:avLst/>
              </a:prstGeom>
              <a:noFill/>
              <a:ln w="28575">
                <a:solidFill>
                  <a:schemeClr val="tx1"/>
                </a:solidFill>
                <a:round/>
                <a:headEnd/>
                <a:tailEnd/>
              </a:ln>
            </p:spPr>
            <p:txBody>
              <a:bodyPr/>
              <a:lstStyle/>
              <a:p>
                <a:endParaRPr lang="en-US" sz="2133"/>
              </a:p>
            </p:txBody>
          </p:sp>
          <p:sp>
            <p:nvSpPr>
              <p:cNvPr id="66428" name="Line 192"/>
              <p:cNvSpPr>
                <a:spLocks noChangeShapeType="1"/>
              </p:cNvSpPr>
              <p:nvPr/>
            </p:nvSpPr>
            <p:spPr bwMode="auto">
              <a:xfrm flipH="1" flipV="1">
                <a:off x="3921" y="2314"/>
                <a:ext cx="1" cy="1"/>
              </a:xfrm>
              <a:prstGeom prst="line">
                <a:avLst/>
              </a:prstGeom>
              <a:noFill/>
              <a:ln w="28575">
                <a:solidFill>
                  <a:schemeClr val="tx1"/>
                </a:solidFill>
                <a:round/>
                <a:headEnd/>
                <a:tailEnd/>
              </a:ln>
            </p:spPr>
            <p:txBody>
              <a:bodyPr/>
              <a:lstStyle/>
              <a:p>
                <a:endParaRPr lang="en-US" sz="2133"/>
              </a:p>
            </p:txBody>
          </p:sp>
          <p:sp>
            <p:nvSpPr>
              <p:cNvPr id="66429" name="Line 193"/>
              <p:cNvSpPr>
                <a:spLocks noChangeShapeType="1"/>
              </p:cNvSpPr>
              <p:nvPr/>
            </p:nvSpPr>
            <p:spPr bwMode="auto">
              <a:xfrm flipV="1">
                <a:off x="3921" y="2313"/>
                <a:ext cx="1" cy="1"/>
              </a:xfrm>
              <a:prstGeom prst="line">
                <a:avLst/>
              </a:prstGeom>
              <a:noFill/>
              <a:ln w="28575">
                <a:solidFill>
                  <a:schemeClr val="tx1"/>
                </a:solidFill>
                <a:round/>
                <a:headEnd/>
                <a:tailEnd/>
              </a:ln>
            </p:spPr>
            <p:txBody>
              <a:bodyPr/>
              <a:lstStyle/>
              <a:p>
                <a:endParaRPr lang="en-US" sz="2133"/>
              </a:p>
            </p:txBody>
          </p:sp>
          <p:sp>
            <p:nvSpPr>
              <p:cNvPr id="66430" name="Line 194"/>
              <p:cNvSpPr>
                <a:spLocks noChangeShapeType="1"/>
              </p:cNvSpPr>
              <p:nvPr/>
            </p:nvSpPr>
            <p:spPr bwMode="auto">
              <a:xfrm flipH="1" flipV="1">
                <a:off x="3921" y="2312"/>
                <a:ext cx="1" cy="1"/>
              </a:xfrm>
              <a:prstGeom prst="line">
                <a:avLst/>
              </a:prstGeom>
              <a:noFill/>
              <a:ln w="28575">
                <a:solidFill>
                  <a:schemeClr val="tx1"/>
                </a:solidFill>
                <a:round/>
                <a:headEnd/>
                <a:tailEnd/>
              </a:ln>
            </p:spPr>
            <p:txBody>
              <a:bodyPr/>
              <a:lstStyle/>
              <a:p>
                <a:endParaRPr lang="en-US" sz="2133"/>
              </a:p>
            </p:txBody>
          </p:sp>
          <p:sp>
            <p:nvSpPr>
              <p:cNvPr id="66431" name="Line 195"/>
              <p:cNvSpPr>
                <a:spLocks noChangeShapeType="1"/>
              </p:cNvSpPr>
              <p:nvPr/>
            </p:nvSpPr>
            <p:spPr bwMode="auto">
              <a:xfrm flipH="1" flipV="1">
                <a:off x="3921" y="2312"/>
                <a:ext cx="1" cy="1"/>
              </a:xfrm>
              <a:prstGeom prst="line">
                <a:avLst/>
              </a:prstGeom>
              <a:noFill/>
              <a:ln w="28575">
                <a:solidFill>
                  <a:schemeClr val="tx1"/>
                </a:solidFill>
                <a:round/>
                <a:headEnd/>
                <a:tailEnd/>
              </a:ln>
            </p:spPr>
            <p:txBody>
              <a:bodyPr/>
              <a:lstStyle/>
              <a:p>
                <a:endParaRPr lang="en-US" sz="2133"/>
              </a:p>
            </p:txBody>
          </p:sp>
          <p:sp>
            <p:nvSpPr>
              <p:cNvPr id="66432" name="Line 196"/>
              <p:cNvSpPr>
                <a:spLocks noChangeShapeType="1"/>
              </p:cNvSpPr>
              <p:nvPr/>
            </p:nvSpPr>
            <p:spPr bwMode="auto">
              <a:xfrm flipH="1" flipV="1">
                <a:off x="3920" y="2311"/>
                <a:ext cx="1" cy="1"/>
              </a:xfrm>
              <a:prstGeom prst="line">
                <a:avLst/>
              </a:prstGeom>
              <a:noFill/>
              <a:ln w="28575">
                <a:solidFill>
                  <a:schemeClr val="tx1"/>
                </a:solidFill>
                <a:round/>
                <a:headEnd/>
                <a:tailEnd/>
              </a:ln>
            </p:spPr>
            <p:txBody>
              <a:bodyPr/>
              <a:lstStyle/>
              <a:p>
                <a:endParaRPr lang="en-US" sz="2133"/>
              </a:p>
            </p:txBody>
          </p:sp>
          <p:sp>
            <p:nvSpPr>
              <p:cNvPr id="66433" name="Line 197"/>
              <p:cNvSpPr>
                <a:spLocks noChangeShapeType="1"/>
              </p:cNvSpPr>
              <p:nvPr/>
            </p:nvSpPr>
            <p:spPr bwMode="auto">
              <a:xfrm flipH="1" flipV="1">
                <a:off x="3920" y="2310"/>
                <a:ext cx="1" cy="1"/>
              </a:xfrm>
              <a:prstGeom prst="line">
                <a:avLst/>
              </a:prstGeom>
              <a:noFill/>
              <a:ln w="28575">
                <a:solidFill>
                  <a:schemeClr val="tx1"/>
                </a:solidFill>
                <a:round/>
                <a:headEnd/>
                <a:tailEnd/>
              </a:ln>
            </p:spPr>
            <p:txBody>
              <a:bodyPr/>
              <a:lstStyle/>
              <a:p>
                <a:endParaRPr lang="en-US" sz="2133"/>
              </a:p>
            </p:txBody>
          </p:sp>
          <p:sp>
            <p:nvSpPr>
              <p:cNvPr id="66434" name="Line 198"/>
              <p:cNvSpPr>
                <a:spLocks noChangeShapeType="1"/>
              </p:cNvSpPr>
              <p:nvPr/>
            </p:nvSpPr>
            <p:spPr bwMode="auto">
              <a:xfrm flipH="1" flipV="1">
                <a:off x="3920" y="2309"/>
                <a:ext cx="1" cy="1"/>
              </a:xfrm>
              <a:prstGeom prst="line">
                <a:avLst/>
              </a:prstGeom>
              <a:noFill/>
              <a:ln w="28575">
                <a:solidFill>
                  <a:schemeClr val="tx1"/>
                </a:solidFill>
                <a:round/>
                <a:headEnd/>
                <a:tailEnd/>
              </a:ln>
            </p:spPr>
            <p:txBody>
              <a:bodyPr/>
              <a:lstStyle/>
              <a:p>
                <a:endParaRPr lang="en-US" sz="2133"/>
              </a:p>
            </p:txBody>
          </p:sp>
          <p:sp>
            <p:nvSpPr>
              <p:cNvPr id="66435" name="Line 199"/>
              <p:cNvSpPr>
                <a:spLocks noChangeShapeType="1"/>
              </p:cNvSpPr>
              <p:nvPr/>
            </p:nvSpPr>
            <p:spPr bwMode="auto">
              <a:xfrm flipH="1" flipV="1">
                <a:off x="3920" y="2309"/>
                <a:ext cx="1" cy="1"/>
              </a:xfrm>
              <a:prstGeom prst="line">
                <a:avLst/>
              </a:prstGeom>
              <a:noFill/>
              <a:ln w="28575">
                <a:solidFill>
                  <a:schemeClr val="tx1"/>
                </a:solidFill>
                <a:round/>
                <a:headEnd/>
                <a:tailEnd/>
              </a:ln>
            </p:spPr>
            <p:txBody>
              <a:bodyPr/>
              <a:lstStyle/>
              <a:p>
                <a:endParaRPr lang="en-US" sz="2133"/>
              </a:p>
            </p:txBody>
          </p:sp>
          <p:sp>
            <p:nvSpPr>
              <p:cNvPr id="66436" name="Line 200"/>
              <p:cNvSpPr>
                <a:spLocks noChangeShapeType="1"/>
              </p:cNvSpPr>
              <p:nvPr/>
            </p:nvSpPr>
            <p:spPr bwMode="auto">
              <a:xfrm flipH="1" flipV="1">
                <a:off x="3919" y="2308"/>
                <a:ext cx="1" cy="1"/>
              </a:xfrm>
              <a:prstGeom prst="line">
                <a:avLst/>
              </a:prstGeom>
              <a:noFill/>
              <a:ln w="28575">
                <a:solidFill>
                  <a:schemeClr val="tx1"/>
                </a:solidFill>
                <a:round/>
                <a:headEnd/>
                <a:tailEnd/>
              </a:ln>
            </p:spPr>
            <p:txBody>
              <a:bodyPr/>
              <a:lstStyle/>
              <a:p>
                <a:endParaRPr lang="en-US" sz="2133"/>
              </a:p>
            </p:txBody>
          </p:sp>
          <p:sp>
            <p:nvSpPr>
              <p:cNvPr id="66437" name="Line 201"/>
              <p:cNvSpPr>
                <a:spLocks noChangeShapeType="1"/>
              </p:cNvSpPr>
              <p:nvPr/>
            </p:nvSpPr>
            <p:spPr bwMode="auto">
              <a:xfrm flipH="1" flipV="1">
                <a:off x="3919" y="2307"/>
                <a:ext cx="1" cy="1"/>
              </a:xfrm>
              <a:prstGeom prst="line">
                <a:avLst/>
              </a:prstGeom>
              <a:noFill/>
              <a:ln w="28575">
                <a:solidFill>
                  <a:schemeClr val="tx1"/>
                </a:solidFill>
                <a:round/>
                <a:headEnd/>
                <a:tailEnd/>
              </a:ln>
            </p:spPr>
            <p:txBody>
              <a:bodyPr/>
              <a:lstStyle/>
              <a:p>
                <a:endParaRPr lang="en-US" sz="2133"/>
              </a:p>
            </p:txBody>
          </p:sp>
          <p:sp>
            <p:nvSpPr>
              <p:cNvPr id="66438" name="Line 202"/>
              <p:cNvSpPr>
                <a:spLocks noChangeShapeType="1"/>
              </p:cNvSpPr>
              <p:nvPr/>
            </p:nvSpPr>
            <p:spPr bwMode="auto">
              <a:xfrm flipH="1" flipV="1">
                <a:off x="3919" y="2307"/>
                <a:ext cx="1" cy="1"/>
              </a:xfrm>
              <a:prstGeom prst="line">
                <a:avLst/>
              </a:prstGeom>
              <a:noFill/>
              <a:ln w="28575">
                <a:solidFill>
                  <a:schemeClr val="tx1"/>
                </a:solidFill>
                <a:round/>
                <a:headEnd/>
                <a:tailEnd/>
              </a:ln>
            </p:spPr>
            <p:txBody>
              <a:bodyPr/>
              <a:lstStyle/>
              <a:p>
                <a:endParaRPr lang="en-US" sz="2133"/>
              </a:p>
            </p:txBody>
          </p:sp>
          <p:sp>
            <p:nvSpPr>
              <p:cNvPr id="66439" name="Line 203"/>
              <p:cNvSpPr>
                <a:spLocks noChangeShapeType="1"/>
              </p:cNvSpPr>
              <p:nvPr/>
            </p:nvSpPr>
            <p:spPr bwMode="auto">
              <a:xfrm flipH="1" flipV="1">
                <a:off x="3918" y="2306"/>
                <a:ext cx="1" cy="1"/>
              </a:xfrm>
              <a:prstGeom prst="line">
                <a:avLst/>
              </a:prstGeom>
              <a:noFill/>
              <a:ln w="28575">
                <a:solidFill>
                  <a:schemeClr val="tx1"/>
                </a:solidFill>
                <a:round/>
                <a:headEnd/>
                <a:tailEnd/>
              </a:ln>
            </p:spPr>
            <p:txBody>
              <a:bodyPr/>
              <a:lstStyle/>
              <a:p>
                <a:endParaRPr lang="en-US" sz="2133"/>
              </a:p>
            </p:txBody>
          </p:sp>
          <p:sp>
            <p:nvSpPr>
              <p:cNvPr id="66440" name="Line 204"/>
              <p:cNvSpPr>
                <a:spLocks noChangeShapeType="1"/>
              </p:cNvSpPr>
              <p:nvPr/>
            </p:nvSpPr>
            <p:spPr bwMode="auto">
              <a:xfrm flipH="1" flipV="1">
                <a:off x="3918" y="2305"/>
                <a:ext cx="1" cy="1"/>
              </a:xfrm>
              <a:prstGeom prst="line">
                <a:avLst/>
              </a:prstGeom>
              <a:noFill/>
              <a:ln w="28575">
                <a:solidFill>
                  <a:schemeClr val="tx1"/>
                </a:solidFill>
                <a:round/>
                <a:headEnd/>
                <a:tailEnd/>
              </a:ln>
            </p:spPr>
            <p:txBody>
              <a:bodyPr/>
              <a:lstStyle/>
              <a:p>
                <a:endParaRPr lang="en-US" sz="2133"/>
              </a:p>
            </p:txBody>
          </p:sp>
          <p:sp>
            <p:nvSpPr>
              <p:cNvPr id="66441" name="Line 205"/>
              <p:cNvSpPr>
                <a:spLocks noChangeShapeType="1"/>
              </p:cNvSpPr>
              <p:nvPr/>
            </p:nvSpPr>
            <p:spPr bwMode="auto">
              <a:xfrm flipH="1" flipV="1">
                <a:off x="3918" y="2305"/>
                <a:ext cx="1" cy="1"/>
              </a:xfrm>
              <a:prstGeom prst="line">
                <a:avLst/>
              </a:prstGeom>
              <a:noFill/>
              <a:ln w="28575">
                <a:solidFill>
                  <a:schemeClr val="tx1"/>
                </a:solidFill>
                <a:round/>
                <a:headEnd/>
                <a:tailEnd/>
              </a:ln>
            </p:spPr>
            <p:txBody>
              <a:bodyPr/>
              <a:lstStyle/>
              <a:p>
                <a:endParaRPr lang="en-US" sz="2133"/>
              </a:p>
            </p:txBody>
          </p:sp>
          <p:sp>
            <p:nvSpPr>
              <p:cNvPr id="66442" name="Line 206"/>
              <p:cNvSpPr>
                <a:spLocks noChangeShapeType="1"/>
              </p:cNvSpPr>
              <p:nvPr/>
            </p:nvSpPr>
            <p:spPr bwMode="auto">
              <a:xfrm flipH="1" flipV="1">
                <a:off x="3917" y="2304"/>
                <a:ext cx="1" cy="1"/>
              </a:xfrm>
              <a:prstGeom prst="line">
                <a:avLst/>
              </a:prstGeom>
              <a:noFill/>
              <a:ln w="28575">
                <a:solidFill>
                  <a:schemeClr val="tx1"/>
                </a:solidFill>
                <a:round/>
                <a:headEnd/>
                <a:tailEnd/>
              </a:ln>
            </p:spPr>
            <p:txBody>
              <a:bodyPr/>
              <a:lstStyle/>
              <a:p>
                <a:endParaRPr lang="en-US" sz="2133"/>
              </a:p>
            </p:txBody>
          </p:sp>
          <p:sp>
            <p:nvSpPr>
              <p:cNvPr id="66443" name="Line 207"/>
              <p:cNvSpPr>
                <a:spLocks noChangeShapeType="1"/>
              </p:cNvSpPr>
              <p:nvPr/>
            </p:nvSpPr>
            <p:spPr bwMode="auto">
              <a:xfrm flipH="1" flipV="1">
                <a:off x="3917" y="2304"/>
                <a:ext cx="1" cy="1"/>
              </a:xfrm>
              <a:prstGeom prst="line">
                <a:avLst/>
              </a:prstGeom>
              <a:noFill/>
              <a:ln w="28575">
                <a:solidFill>
                  <a:schemeClr val="tx1"/>
                </a:solidFill>
                <a:round/>
                <a:headEnd/>
                <a:tailEnd/>
              </a:ln>
            </p:spPr>
            <p:txBody>
              <a:bodyPr/>
              <a:lstStyle/>
              <a:p>
                <a:endParaRPr lang="en-US" sz="2133"/>
              </a:p>
            </p:txBody>
          </p:sp>
          <p:sp>
            <p:nvSpPr>
              <p:cNvPr id="66444" name="Line 208"/>
              <p:cNvSpPr>
                <a:spLocks noChangeShapeType="1"/>
              </p:cNvSpPr>
              <p:nvPr/>
            </p:nvSpPr>
            <p:spPr bwMode="auto">
              <a:xfrm flipH="1" flipV="1">
                <a:off x="3916" y="2303"/>
                <a:ext cx="1" cy="1"/>
              </a:xfrm>
              <a:prstGeom prst="line">
                <a:avLst/>
              </a:prstGeom>
              <a:noFill/>
              <a:ln w="28575">
                <a:solidFill>
                  <a:schemeClr val="tx1"/>
                </a:solidFill>
                <a:round/>
                <a:headEnd/>
                <a:tailEnd/>
              </a:ln>
            </p:spPr>
            <p:txBody>
              <a:bodyPr/>
              <a:lstStyle/>
              <a:p>
                <a:endParaRPr lang="en-US" sz="2133"/>
              </a:p>
            </p:txBody>
          </p:sp>
          <p:sp>
            <p:nvSpPr>
              <p:cNvPr id="66445" name="Line 209"/>
              <p:cNvSpPr>
                <a:spLocks noChangeShapeType="1"/>
              </p:cNvSpPr>
              <p:nvPr/>
            </p:nvSpPr>
            <p:spPr bwMode="auto">
              <a:xfrm flipH="1" flipV="1">
                <a:off x="3916" y="2302"/>
                <a:ext cx="1" cy="1"/>
              </a:xfrm>
              <a:prstGeom prst="line">
                <a:avLst/>
              </a:prstGeom>
              <a:noFill/>
              <a:ln w="28575">
                <a:solidFill>
                  <a:schemeClr val="tx1"/>
                </a:solidFill>
                <a:round/>
                <a:headEnd/>
                <a:tailEnd/>
              </a:ln>
            </p:spPr>
            <p:txBody>
              <a:bodyPr/>
              <a:lstStyle/>
              <a:p>
                <a:endParaRPr lang="en-US" sz="2133"/>
              </a:p>
            </p:txBody>
          </p:sp>
          <p:sp>
            <p:nvSpPr>
              <p:cNvPr id="66446" name="Line 210"/>
              <p:cNvSpPr>
                <a:spLocks noChangeShapeType="1"/>
              </p:cNvSpPr>
              <p:nvPr/>
            </p:nvSpPr>
            <p:spPr bwMode="auto">
              <a:xfrm flipH="1" flipV="1">
                <a:off x="3915" y="2302"/>
                <a:ext cx="1" cy="1"/>
              </a:xfrm>
              <a:prstGeom prst="line">
                <a:avLst/>
              </a:prstGeom>
              <a:noFill/>
              <a:ln w="28575">
                <a:solidFill>
                  <a:schemeClr val="tx1"/>
                </a:solidFill>
                <a:round/>
                <a:headEnd/>
                <a:tailEnd/>
              </a:ln>
            </p:spPr>
            <p:txBody>
              <a:bodyPr/>
              <a:lstStyle/>
              <a:p>
                <a:endParaRPr lang="en-US" sz="2133"/>
              </a:p>
            </p:txBody>
          </p:sp>
          <p:sp>
            <p:nvSpPr>
              <p:cNvPr id="66447" name="Line 211"/>
              <p:cNvSpPr>
                <a:spLocks noChangeShapeType="1"/>
              </p:cNvSpPr>
              <p:nvPr/>
            </p:nvSpPr>
            <p:spPr bwMode="auto">
              <a:xfrm flipH="1" flipV="1">
                <a:off x="3915" y="2301"/>
                <a:ext cx="1" cy="1"/>
              </a:xfrm>
              <a:prstGeom prst="line">
                <a:avLst/>
              </a:prstGeom>
              <a:noFill/>
              <a:ln w="28575">
                <a:solidFill>
                  <a:schemeClr val="tx1"/>
                </a:solidFill>
                <a:round/>
                <a:headEnd/>
                <a:tailEnd/>
              </a:ln>
            </p:spPr>
            <p:txBody>
              <a:bodyPr/>
              <a:lstStyle/>
              <a:p>
                <a:endParaRPr lang="en-US" sz="2133"/>
              </a:p>
            </p:txBody>
          </p:sp>
          <p:sp>
            <p:nvSpPr>
              <p:cNvPr id="66448" name="Line 212"/>
              <p:cNvSpPr>
                <a:spLocks noChangeShapeType="1"/>
              </p:cNvSpPr>
              <p:nvPr/>
            </p:nvSpPr>
            <p:spPr bwMode="auto">
              <a:xfrm flipH="1" flipV="1">
                <a:off x="3914" y="2300"/>
                <a:ext cx="1" cy="1"/>
              </a:xfrm>
              <a:prstGeom prst="line">
                <a:avLst/>
              </a:prstGeom>
              <a:noFill/>
              <a:ln w="28575">
                <a:solidFill>
                  <a:schemeClr val="tx1"/>
                </a:solidFill>
                <a:round/>
                <a:headEnd/>
                <a:tailEnd/>
              </a:ln>
            </p:spPr>
            <p:txBody>
              <a:bodyPr/>
              <a:lstStyle/>
              <a:p>
                <a:endParaRPr lang="en-US" sz="2133"/>
              </a:p>
            </p:txBody>
          </p:sp>
          <p:sp>
            <p:nvSpPr>
              <p:cNvPr id="66449" name="Line 213"/>
              <p:cNvSpPr>
                <a:spLocks noChangeShapeType="1"/>
              </p:cNvSpPr>
              <p:nvPr/>
            </p:nvSpPr>
            <p:spPr bwMode="auto">
              <a:xfrm flipH="1" flipV="1">
                <a:off x="3914" y="2300"/>
                <a:ext cx="1" cy="1"/>
              </a:xfrm>
              <a:prstGeom prst="line">
                <a:avLst/>
              </a:prstGeom>
              <a:noFill/>
              <a:ln w="28575">
                <a:solidFill>
                  <a:schemeClr val="tx1"/>
                </a:solidFill>
                <a:round/>
                <a:headEnd/>
                <a:tailEnd/>
              </a:ln>
            </p:spPr>
            <p:txBody>
              <a:bodyPr/>
              <a:lstStyle/>
              <a:p>
                <a:endParaRPr lang="en-US" sz="2133"/>
              </a:p>
            </p:txBody>
          </p:sp>
          <p:sp>
            <p:nvSpPr>
              <p:cNvPr id="66450" name="Line 214"/>
              <p:cNvSpPr>
                <a:spLocks noChangeShapeType="1"/>
              </p:cNvSpPr>
              <p:nvPr/>
            </p:nvSpPr>
            <p:spPr bwMode="auto">
              <a:xfrm flipH="1" flipV="1">
                <a:off x="3913" y="2299"/>
                <a:ext cx="1" cy="1"/>
              </a:xfrm>
              <a:prstGeom prst="line">
                <a:avLst/>
              </a:prstGeom>
              <a:noFill/>
              <a:ln w="28575">
                <a:solidFill>
                  <a:schemeClr val="tx1"/>
                </a:solidFill>
                <a:round/>
                <a:headEnd/>
                <a:tailEnd/>
              </a:ln>
            </p:spPr>
            <p:txBody>
              <a:bodyPr/>
              <a:lstStyle/>
              <a:p>
                <a:endParaRPr lang="en-US" sz="2133"/>
              </a:p>
            </p:txBody>
          </p:sp>
          <p:sp>
            <p:nvSpPr>
              <p:cNvPr id="66451" name="Line 215"/>
              <p:cNvSpPr>
                <a:spLocks noChangeShapeType="1"/>
              </p:cNvSpPr>
              <p:nvPr/>
            </p:nvSpPr>
            <p:spPr bwMode="auto">
              <a:xfrm flipH="1" flipV="1">
                <a:off x="3912" y="2299"/>
                <a:ext cx="1" cy="1"/>
              </a:xfrm>
              <a:prstGeom prst="line">
                <a:avLst/>
              </a:prstGeom>
              <a:noFill/>
              <a:ln w="28575">
                <a:solidFill>
                  <a:schemeClr val="tx1"/>
                </a:solidFill>
                <a:round/>
                <a:headEnd/>
                <a:tailEnd/>
              </a:ln>
            </p:spPr>
            <p:txBody>
              <a:bodyPr/>
              <a:lstStyle/>
              <a:p>
                <a:endParaRPr lang="en-US" sz="2133"/>
              </a:p>
            </p:txBody>
          </p:sp>
          <p:sp>
            <p:nvSpPr>
              <p:cNvPr id="66452" name="Line 216"/>
              <p:cNvSpPr>
                <a:spLocks noChangeShapeType="1"/>
              </p:cNvSpPr>
              <p:nvPr/>
            </p:nvSpPr>
            <p:spPr bwMode="auto">
              <a:xfrm flipH="1" flipV="1">
                <a:off x="3912" y="2298"/>
                <a:ext cx="1" cy="1"/>
              </a:xfrm>
              <a:prstGeom prst="line">
                <a:avLst/>
              </a:prstGeom>
              <a:noFill/>
              <a:ln w="28575">
                <a:solidFill>
                  <a:schemeClr val="tx1"/>
                </a:solidFill>
                <a:round/>
                <a:headEnd/>
                <a:tailEnd/>
              </a:ln>
            </p:spPr>
            <p:txBody>
              <a:bodyPr/>
              <a:lstStyle/>
              <a:p>
                <a:endParaRPr lang="en-US" sz="2133"/>
              </a:p>
            </p:txBody>
          </p:sp>
          <p:sp>
            <p:nvSpPr>
              <p:cNvPr id="66453" name="Line 217"/>
              <p:cNvSpPr>
                <a:spLocks noChangeShapeType="1"/>
              </p:cNvSpPr>
              <p:nvPr/>
            </p:nvSpPr>
            <p:spPr bwMode="auto">
              <a:xfrm flipH="1" flipV="1">
                <a:off x="3911" y="2298"/>
                <a:ext cx="1" cy="1"/>
              </a:xfrm>
              <a:prstGeom prst="line">
                <a:avLst/>
              </a:prstGeom>
              <a:noFill/>
              <a:ln w="28575">
                <a:solidFill>
                  <a:schemeClr val="tx1"/>
                </a:solidFill>
                <a:round/>
                <a:headEnd/>
                <a:tailEnd/>
              </a:ln>
            </p:spPr>
            <p:txBody>
              <a:bodyPr/>
              <a:lstStyle/>
              <a:p>
                <a:endParaRPr lang="en-US" sz="2133"/>
              </a:p>
            </p:txBody>
          </p:sp>
          <p:sp>
            <p:nvSpPr>
              <p:cNvPr id="66454" name="Line 218"/>
              <p:cNvSpPr>
                <a:spLocks noChangeShapeType="1"/>
              </p:cNvSpPr>
              <p:nvPr/>
            </p:nvSpPr>
            <p:spPr bwMode="auto">
              <a:xfrm flipH="1" flipV="1">
                <a:off x="3911" y="2297"/>
                <a:ext cx="1" cy="1"/>
              </a:xfrm>
              <a:prstGeom prst="line">
                <a:avLst/>
              </a:prstGeom>
              <a:noFill/>
              <a:ln w="28575">
                <a:solidFill>
                  <a:schemeClr val="tx1"/>
                </a:solidFill>
                <a:round/>
                <a:headEnd/>
                <a:tailEnd/>
              </a:ln>
            </p:spPr>
            <p:txBody>
              <a:bodyPr/>
              <a:lstStyle/>
              <a:p>
                <a:endParaRPr lang="en-US" sz="2133"/>
              </a:p>
            </p:txBody>
          </p:sp>
          <p:sp>
            <p:nvSpPr>
              <p:cNvPr id="66455" name="Line 219"/>
              <p:cNvSpPr>
                <a:spLocks noChangeShapeType="1"/>
              </p:cNvSpPr>
              <p:nvPr/>
            </p:nvSpPr>
            <p:spPr bwMode="auto">
              <a:xfrm flipH="1" flipV="1">
                <a:off x="3910" y="2297"/>
                <a:ext cx="1" cy="1"/>
              </a:xfrm>
              <a:prstGeom prst="line">
                <a:avLst/>
              </a:prstGeom>
              <a:noFill/>
              <a:ln w="28575">
                <a:solidFill>
                  <a:schemeClr val="tx1"/>
                </a:solidFill>
                <a:round/>
                <a:headEnd/>
                <a:tailEnd/>
              </a:ln>
            </p:spPr>
            <p:txBody>
              <a:bodyPr/>
              <a:lstStyle/>
              <a:p>
                <a:endParaRPr lang="en-US" sz="2133"/>
              </a:p>
            </p:txBody>
          </p:sp>
          <p:sp>
            <p:nvSpPr>
              <p:cNvPr id="66456" name="Line 220"/>
              <p:cNvSpPr>
                <a:spLocks noChangeShapeType="1"/>
              </p:cNvSpPr>
              <p:nvPr/>
            </p:nvSpPr>
            <p:spPr bwMode="auto">
              <a:xfrm flipH="1" flipV="1">
                <a:off x="3909" y="2297"/>
                <a:ext cx="1" cy="1"/>
              </a:xfrm>
              <a:prstGeom prst="line">
                <a:avLst/>
              </a:prstGeom>
              <a:noFill/>
              <a:ln w="28575">
                <a:solidFill>
                  <a:schemeClr val="tx1"/>
                </a:solidFill>
                <a:round/>
                <a:headEnd/>
                <a:tailEnd/>
              </a:ln>
            </p:spPr>
            <p:txBody>
              <a:bodyPr/>
              <a:lstStyle/>
              <a:p>
                <a:endParaRPr lang="en-US" sz="2133"/>
              </a:p>
            </p:txBody>
          </p:sp>
          <p:sp>
            <p:nvSpPr>
              <p:cNvPr id="66457" name="Line 221"/>
              <p:cNvSpPr>
                <a:spLocks noChangeShapeType="1"/>
              </p:cNvSpPr>
              <p:nvPr/>
            </p:nvSpPr>
            <p:spPr bwMode="auto">
              <a:xfrm flipH="1" flipV="1">
                <a:off x="3909" y="2296"/>
                <a:ext cx="1" cy="1"/>
              </a:xfrm>
              <a:prstGeom prst="line">
                <a:avLst/>
              </a:prstGeom>
              <a:noFill/>
              <a:ln w="28575">
                <a:solidFill>
                  <a:schemeClr val="tx1"/>
                </a:solidFill>
                <a:round/>
                <a:headEnd/>
                <a:tailEnd/>
              </a:ln>
            </p:spPr>
            <p:txBody>
              <a:bodyPr/>
              <a:lstStyle/>
              <a:p>
                <a:endParaRPr lang="en-US" sz="2133"/>
              </a:p>
            </p:txBody>
          </p:sp>
          <p:sp>
            <p:nvSpPr>
              <p:cNvPr id="66458" name="Line 222"/>
              <p:cNvSpPr>
                <a:spLocks noChangeShapeType="1"/>
              </p:cNvSpPr>
              <p:nvPr/>
            </p:nvSpPr>
            <p:spPr bwMode="auto">
              <a:xfrm flipH="1" flipV="1">
                <a:off x="3908" y="2296"/>
                <a:ext cx="1" cy="1"/>
              </a:xfrm>
              <a:prstGeom prst="line">
                <a:avLst/>
              </a:prstGeom>
              <a:noFill/>
              <a:ln w="28575">
                <a:solidFill>
                  <a:schemeClr val="tx1"/>
                </a:solidFill>
                <a:round/>
                <a:headEnd/>
                <a:tailEnd/>
              </a:ln>
            </p:spPr>
            <p:txBody>
              <a:bodyPr/>
              <a:lstStyle/>
              <a:p>
                <a:endParaRPr lang="en-US" sz="2133"/>
              </a:p>
            </p:txBody>
          </p:sp>
          <p:sp>
            <p:nvSpPr>
              <p:cNvPr id="66459" name="Line 223"/>
              <p:cNvSpPr>
                <a:spLocks noChangeShapeType="1"/>
              </p:cNvSpPr>
              <p:nvPr/>
            </p:nvSpPr>
            <p:spPr bwMode="auto">
              <a:xfrm flipH="1" flipV="1">
                <a:off x="3907" y="2295"/>
                <a:ext cx="1" cy="1"/>
              </a:xfrm>
              <a:prstGeom prst="line">
                <a:avLst/>
              </a:prstGeom>
              <a:noFill/>
              <a:ln w="28575">
                <a:solidFill>
                  <a:schemeClr val="tx1"/>
                </a:solidFill>
                <a:round/>
                <a:headEnd/>
                <a:tailEnd/>
              </a:ln>
            </p:spPr>
            <p:txBody>
              <a:bodyPr/>
              <a:lstStyle/>
              <a:p>
                <a:endParaRPr lang="en-US" sz="2133"/>
              </a:p>
            </p:txBody>
          </p:sp>
          <p:sp>
            <p:nvSpPr>
              <p:cNvPr id="66460" name="Line 224"/>
              <p:cNvSpPr>
                <a:spLocks noChangeShapeType="1"/>
              </p:cNvSpPr>
              <p:nvPr/>
            </p:nvSpPr>
            <p:spPr bwMode="auto">
              <a:xfrm flipH="1" flipV="1">
                <a:off x="3907" y="2295"/>
                <a:ext cx="1" cy="1"/>
              </a:xfrm>
              <a:prstGeom prst="line">
                <a:avLst/>
              </a:prstGeom>
              <a:noFill/>
              <a:ln w="28575">
                <a:solidFill>
                  <a:schemeClr val="tx1"/>
                </a:solidFill>
                <a:round/>
                <a:headEnd/>
                <a:tailEnd/>
              </a:ln>
            </p:spPr>
            <p:txBody>
              <a:bodyPr/>
              <a:lstStyle/>
              <a:p>
                <a:endParaRPr lang="en-US" sz="2133"/>
              </a:p>
            </p:txBody>
          </p:sp>
          <p:sp>
            <p:nvSpPr>
              <p:cNvPr id="66461" name="Line 225"/>
              <p:cNvSpPr>
                <a:spLocks noChangeShapeType="1"/>
              </p:cNvSpPr>
              <p:nvPr/>
            </p:nvSpPr>
            <p:spPr bwMode="auto">
              <a:xfrm flipH="1" flipV="1">
                <a:off x="3906" y="2294"/>
                <a:ext cx="1" cy="1"/>
              </a:xfrm>
              <a:prstGeom prst="line">
                <a:avLst/>
              </a:prstGeom>
              <a:noFill/>
              <a:ln w="28575">
                <a:solidFill>
                  <a:schemeClr val="tx1"/>
                </a:solidFill>
                <a:round/>
                <a:headEnd/>
                <a:tailEnd/>
              </a:ln>
            </p:spPr>
            <p:txBody>
              <a:bodyPr/>
              <a:lstStyle/>
              <a:p>
                <a:endParaRPr lang="en-US" sz="2133"/>
              </a:p>
            </p:txBody>
          </p:sp>
          <p:sp>
            <p:nvSpPr>
              <p:cNvPr id="66462" name="Line 226"/>
              <p:cNvSpPr>
                <a:spLocks noChangeShapeType="1"/>
              </p:cNvSpPr>
              <p:nvPr/>
            </p:nvSpPr>
            <p:spPr bwMode="auto">
              <a:xfrm flipH="1" flipV="1">
                <a:off x="3905" y="2294"/>
                <a:ext cx="1" cy="1"/>
              </a:xfrm>
              <a:prstGeom prst="line">
                <a:avLst/>
              </a:prstGeom>
              <a:noFill/>
              <a:ln w="28575">
                <a:solidFill>
                  <a:schemeClr val="tx1"/>
                </a:solidFill>
                <a:round/>
                <a:headEnd/>
                <a:tailEnd/>
              </a:ln>
            </p:spPr>
            <p:txBody>
              <a:bodyPr/>
              <a:lstStyle/>
              <a:p>
                <a:endParaRPr lang="en-US" sz="2133"/>
              </a:p>
            </p:txBody>
          </p:sp>
          <p:sp>
            <p:nvSpPr>
              <p:cNvPr id="66463" name="Line 227"/>
              <p:cNvSpPr>
                <a:spLocks noChangeShapeType="1"/>
              </p:cNvSpPr>
              <p:nvPr/>
            </p:nvSpPr>
            <p:spPr bwMode="auto">
              <a:xfrm flipH="1" flipV="1">
                <a:off x="3904" y="2294"/>
                <a:ext cx="1" cy="1"/>
              </a:xfrm>
              <a:prstGeom prst="line">
                <a:avLst/>
              </a:prstGeom>
              <a:noFill/>
              <a:ln w="28575">
                <a:solidFill>
                  <a:schemeClr val="tx1"/>
                </a:solidFill>
                <a:round/>
                <a:headEnd/>
                <a:tailEnd/>
              </a:ln>
            </p:spPr>
            <p:txBody>
              <a:bodyPr/>
              <a:lstStyle/>
              <a:p>
                <a:endParaRPr lang="en-US" sz="2133"/>
              </a:p>
            </p:txBody>
          </p:sp>
          <p:sp>
            <p:nvSpPr>
              <p:cNvPr id="66464" name="Line 228"/>
              <p:cNvSpPr>
                <a:spLocks noChangeShapeType="1"/>
              </p:cNvSpPr>
              <p:nvPr/>
            </p:nvSpPr>
            <p:spPr bwMode="auto">
              <a:xfrm flipH="1" flipV="1">
                <a:off x="3904" y="2293"/>
                <a:ext cx="1" cy="1"/>
              </a:xfrm>
              <a:prstGeom prst="line">
                <a:avLst/>
              </a:prstGeom>
              <a:noFill/>
              <a:ln w="28575">
                <a:solidFill>
                  <a:schemeClr val="tx1"/>
                </a:solidFill>
                <a:round/>
                <a:headEnd/>
                <a:tailEnd/>
              </a:ln>
            </p:spPr>
            <p:txBody>
              <a:bodyPr/>
              <a:lstStyle/>
              <a:p>
                <a:endParaRPr lang="en-US" sz="2133"/>
              </a:p>
            </p:txBody>
          </p:sp>
          <p:sp>
            <p:nvSpPr>
              <p:cNvPr id="66465" name="Line 229"/>
              <p:cNvSpPr>
                <a:spLocks noChangeShapeType="1"/>
              </p:cNvSpPr>
              <p:nvPr/>
            </p:nvSpPr>
            <p:spPr bwMode="auto">
              <a:xfrm flipH="1" flipV="1">
                <a:off x="3903" y="2293"/>
                <a:ext cx="1" cy="1"/>
              </a:xfrm>
              <a:prstGeom prst="line">
                <a:avLst/>
              </a:prstGeom>
              <a:noFill/>
              <a:ln w="28575">
                <a:solidFill>
                  <a:schemeClr val="tx1"/>
                </a:solidFill>
                <a:round/>
                <a:headEnd/>
                <a:tailEnd/>
              </a:ln>
            </p:spPr>
            <p:txBody>
              <a:bodyPr/>
              <a:lstStyle/>
              <a:p>
                <a:endParaRPr lang="en-US" sz="2133"/>
              </a:p>
            </p:txBody>
          </p:sp>
          <p:sp>
            <p:nvSpPr>
              <p:cNvPr id="66466" name="Line 230"/>
              <p:cNvSpPr>
                <a:spLocks noChangeShapeType="1"/>
              </p:cNvSpPr>
              <p:nvPr/>
            </p:nvSpPr>
            <p:spPr bwMode="auto">
              <a:xfrm flipH="1" flipV="1">
                <a:off x="3902" y="2293"/>
                <a:ext cx="1" cy="1"/>
              </a:xfrm>
              <a:prstGeom prst="line">
                <a:avLst/>
              </a:prstGeom>
              <a:noFill/>
              <a:ln w="28575">
                <a:solidFill>
                  <a:schemeClr val="tx1"/>
                </a:solidFill>
                <a:round/>
                <a:headEnd/>
                <a:tailEnd/>
              </a:ln>
            </p:spPr>
            <p:txBody>
              <a:bodyPr/>
              <a:lstStyle/>
              <a:p>
                <a:endParaRPr lang="en-US" sz="2133"/>
              </a:p>
            </p:txBody>
          </p:sp>
          <p:sp>
            <p:nvSpPr>
              <p:cNvPr id="66467" name="Line 231"/>
              <p:cNvSpPr>
                <a:spLocks noChangeShapeType="1"/>
              </p:cNvSpPr>
              <p:nvPr/>
            </p:nvSpPr>
            <p:spPr bwMode="auto">
              <a:xfrm flipH="1" flipV="1">
                <a:off x="3901" y="2293"/>
                <a:ext cx="1" cy="1"/>
              </a:xfrm>
              <a:prstGeom prst="line">
                <a:avLst/>
              </a:prstGeom>
              <a:noFill/>
              <a:ln w="28575">
                <a:solidFill>
                  <a:schemeClr val="tx1"/>
                </a:solidFill>
                <a:round/>
                <a:headEnd/>
                <a:tailEnd/>
              </a:ln>
            </p:spPr>
            <p:txBody>
              <a:bodyPr/>
              <a:lstStyle/>
              <a:p>
                <a:endParaRPr lang="en-US" sz="2133"/>
              </a:p>
            </p:txBody>
          </p:sp>
          <p:sp>
            <p:nvSpPr>
              <p:cNvPr id="66468" name="Line 232"/>
              <p:cNvSpPr>
                <a:spLocks noChangeShapeType="1"/>
              </p:cNvSpPr>
              <p:nvPr/>
            </p:nvSpPr>
            <p:spPr bwMode="auto">
              <a:xfrm flipH="1" flipV="1">
                <a:off x="3901" y="2292"/>
                <a:ext cx="1" cy="1"/>
              </a:xfrm>
              <a:prstGeom prst="line">
                <a:avLst/>
              </a:prstGeom>
              <a:noFill/>
              <a:ln w="28575">
                <a:solidFill>
                  <a:schemeClr val="tx1"/>
                </a:solidFill>
                <a:round/>
                <a:headEnd/>
                <a:tailEnd/>
              </a:ln>
            </p:spPr>
            <p:txBody>
              <a:bodyPr/>
              <a:lstStyle/>
              <a:p>
                <a:endParaRPr lang="en-US" sz="2133"/>
              </a:p>
            </p:txBody>
          </p:sp>
          <p:sp>
            <p:nvSpPr>
              <p:cNvPr id="66469" name="Line 233"/>
              <p:cNvSpPr>
                <a:spLocks noChangeShapeType="1"/>
              </p:cNvSpPr>
              <p:nvPr/>
            </p:nvSpPr>
            <p:spPr bwMode="auto">
              <a:xfrm flipH="1" flipV="1">
                <a:off x="3900" y="2292"/>
                <a:ext cx="1" cy="1"/>
              </a:xfrm>
              <a:prstGeom prst="line">
                <a:avLst/>
              </a:prstGeom>
              <a:noFill/>
              <a:ln w="28575">
                <a:solidFill>
                  <a:schemeClr val="tx1"/>
                </a:solidFill>
                <a:round/>
                <a:headEnd/>
                <a:tailEnd/>
              </a:ln>
            </p:spPr>
            <p:txBody>
              <a:bodyPr/>
              <a:lstStyle/>
              <a:p>
                <a:endParaRPr lang="en-US" sz="2133"/>
              </a:p>
            </p:txBody>
          </p:sp>
          <p:sp>
            <p:nvSpPr>
              <p:cNvPr id="66470" name="Line 234"/>
              <p:cNvSpPr>
                <a:spLocks noChangeShapeType="1"/>
              </p:cNvSpPr>
              <p:nvPr/>
            </p:nvSpPr>
            <p:spPr bwMode="auto">
              <a:xfrm flipH="1" flipV="1">
                <a:off x="3899" y="2292"/>
                <a:ext cx="1" cy="1"/>
              </a:xfrm>
              <a:prstGeom prst="line">
                <a:avLst/>
              </a:prstGeom>
              <a:noFill/>
              <a:ln w="28575">
                <a:solidFill>
                  <a:schemeClr val="tx1"/>
                </a:solidFill>
                <a:round/>
                <a:headEnd/>
                <a:tailEnd/>
              </a:ln>
            </p:spPr>
            <p:txBody>
              <a:bodyPr/>
              <a:lstStyle/>
              <a:p>
                <a:endParaRPr lang="en-US" sz="2133"/>
              </a:p>
            </p:txBody>
          </p:sp>
          <p:sp>
            <p:nvSpPr>
              <p:cNvPr id="66471" name="Line 235"/>
              <p:cNvSpPr>
                <a:spLocks noChangeShapeType="1"/>
              </p:cNvSpPr>
              <p:nvPr/>
            </p:nvSpPr>
            <p:spPr bwMode="auto">
              <a:xfrm flipH="1" flipV="1">
                <a:off x="3898" y="2292"/>
                <a:ext cx="1" cy="1"/>
              </a:xfrm>
              <a:prstGeom prst="line">
                <a:avLst/>
              </a:prstGeom>
              <a:noFill/>
              <a:ln w="28575">
                <a:solidFill>
                  <a:schemeClr val="tx1"/>
                </a:solidFill>
                <a:round/>
                <a:headEnd/>
                <a:tailEnd/>
              </a:ln>
            </p:spPr>
            <p:txBody>
              <a:bodyPr/>
              <a:lstStyle/>
              <a:p>
                <a:endParaRPr lang="en-US" sz="2133"/>
              </a:p>
            </p:txBody>
          </p:sp>
          <p:sp>
            <p:nvSpPr>
              <p:cNvPr id="66472" name="Line 236"/>
              <p:cNvSpPr>
                <a:spLocks noChangeShapeType="1"/>
              </p:cNvSpPr>
              <p:nvPr/>
            </p:nvSpPr>
            <p:spPr bwMode="auto">
              <a:xfrm flipH="1" flipV="1">
                <a:off x="3897" y="2291"/>
                <a:ext cx="1" cy="1"/>
              </a:xfrm>
              <a:prstGeom prst="line">
                <a:avLst/>
              </a:prstGeom>
              <a:noFill/>
              <a:ln w="28575">
                <a:solidFill>
                  <a:schemeClr val="tx1"/>
                </a:solidFill>
                <a:round/>
                <a:headEnd/>
                <a:tailEnd/>
              </a:ln>
            </p:spPr>
            <p:txBody>
              <a:bodyPr/>
              <a:lstStyle/>
              <a:p>
                <a:endParaRPr lang="en-US" sz="2133"/>
              </a:p>
            </p:txBody>
          </p:sp>
          <p:sp>
            <p:nvSpPr>
              <p:cNvPr id="66473" name="Line 237"/>
              <p:cNvSpPr>
                <a:spLocks noChangeShapeType="1"/>
              </p:cNvSpPr>
              <p:nvPr/>
            </p:nvSpPr>
            <p:spPr bwMode="auto">
              <a:xfrm flipH="1">
                <a:off x="3897" y="2291"/>
                <a:ext cx="1" cy="1"/>
              </a:xfrm>
              <a:prstGeom prst="line">
                <a:avLst/>
              </a:prstGeom>
              <a:noFill/>
              <a:ln w="28575">
                <a:solidFill>
                  <a:schemeClr val="tx1"/>
                </a:solidFill>
                <a:round/>
                <a:headEnd/>
                <a:tailEnd/>
              </a:ln>
            </p:spPr>
            <p:txBody>
              <a:bodyPr/>
              <a:lstStyle/>
              <a:p>
                <a:endParaRPr lang="en-US" sz="2133"/>
              </a:p>
            </p:txBody>
          </p:sp>
          <p:sp>
            <p:nvSpPr>
              <p:cNvPr id="66474" name="Line 238"/>
              <p:cNvSpPr>
                <a:spLocks noChangeShapeType="1"/>
              </p:cNvSpPr>
              <p:nvPr/>
            </p:nvSpPr>
            <p:spPr bwMode="auto">
              <a:xfrm flipH="1" flipV="1">
                <a:off x="3896" y="2291"/>
                <a:ext cx="1" cy="1"/>
              </a:xfrm>
              <a:prstGeom prst="line">
                <a:avLst/>
              </a:prstGeom>
              <a:noFill/>
              <a:ln w="28575">
                <a:solidFill>
                  <a:schemeClr val="tx1"/>
                </a:solidFill>
                <a:round/>
                <a:headEnd/>
                <a:tailEnd/>
              </a:ln>
            </p:spPr>
            <p:txBody>
              <a:bodyPr/>
              <a:lstStyle/>
              <a:p>
                <a:endParaRPr lang="en-US" sz="2133"/>
              </a:p>
            </p:txBody>
          </p:sp>
          <p:sp>
            <p:nvSpPr>
              <p:cNvPr id="66475" name="Line 239"/>
              <p:cNvSpPr>
                <a:spLocks noChangeShapeType="1"/>
              </p:cNvSpPr>
              <p:nvPr/>
            </p:nvSpPr>
            <p:spPr bwMode="auto">
              <a:xfrm flipH="1" flipV="1">
                <a:off x="3895" y="2291"/>
                <a:ext cx="1" cy="1"/>
              </a:xfrm>
              <a:prstGeom prst="line">
                <a:avLst/>
              </a:prstGeom>
              <a:noFill/>
              <a:ln w="28575">
                <a:solidFill>
                  <a:schemeClr val="tx1"/>
                </a:solidFill>
                <a:round/>
                <a:headEnd/>
                <a:tailEnd/>
              </a:ln>
            </p:spPr>
            <p:txBody>
              <a:bodyPr/>
              <a:lstStyle/>
              <a:p>
                <a:endParaRPr lang="en-US" sz="2133"/>
              </a:p>
            </p:txBody>
          </p:sp>
          <p:sp>
            <p:nvSpPr>
              <p:cNvPr id="66476" name="Line 240"/>
              <p:cNvSpPr>
                <a:spLocks noChangeShapeType="1"/>
              </p:cNvSpPr>
              <p:nvPr/>
            </p:nvSpPr>
            <p:spPr bwMode="auto">
              <a:xfrm flipH="1">
                <a:off x="3894" y="2291"/>
                <a:ext cx="1" cy="1"/>
              </a:xfrm>
              <a:prstGeom prst="line">
                <a:avLst/>
              </a:prstGeom>
              <a:noFill/>
              <a:ln w="28575">
                <a:solidFill>
                  <a:schemeClr val="tx1"/>
                </a:solidFill>
                <a:round/>
                <a:headEnd/>
                <a:tailEnd/>
              </a:ln>
            </p:spPr>
            <p:txBody>
              <a:bodyPr/>
              <a:lstStyle/>
              <a:p>
                <a:endParaRPr lang="en-US" sz="2133"/>
              </a:p>
            </p:txBody>
          </p:sp>
          <p:sp>
            <p:nvSpPr>
              <p:cNvPr id="66477" name="Line 241"/>
              <p:cNvSpPr>
                <a:spLocks noChangeShapeType="1"/>
              </p:cNvSpPr>
              <p:nvPr/>
            </p:nvSpPr>
            <p:spPr bwMode="auto">
              <a:xfrm flipH="1" flipV="1">
                <a:off x="3893" y="2291"/>
                <a:ext cx="1" cy="1"/>
              </a:xfrm>
              <a:prstGeom prst="line">
                <a:avLst/>
              </a:prstGeom>
              <a:noFill/>
              <a:ln w="28575">
                <a:solidFill>
                  <a:schemeClr val="tx1"/>
                </a:solidFill>
                <a:round/>
                <a:headEnd/>
                <a:tailEnd/>
              </a:ln>
            </p:spPr>
            <p:txBody>
              <a:bodyPr/>
              <a:lstStyle/>
              <a:p>
                <a:endParaRPr lang="en-US" sz="2133"/>
              </a:p>
            </p:txBody>
          </p:sp>
          <p:sp>
            <p:nvSpPr>
              <p:cNvPr id="66478" name="Line 242"/>
              <p:cNvSpPr>
                <a:spLocks noChangeShapeType="1"/>
              </p:cNvSpPr>
              <p:nvPr/>
            </p:nvSpPr>
            <p:spPr bwMode="auto">
              <a:xfrm flipH="1">
                <a:off x="3893" y="2291"/>
                <a:ext cx="1" cy="1"/>
              </a:xfrm>
              <a:prstGeom prst="line">
                <a:avLst/>
              </a:prstGeom>
              <a:noFill/>
              <a:ln w="28575">
                <a:solidFill>
                  <a:schemeClr val="tx1"/>
                </a:solidFill>
                <a:round/>
                <a:headEnd/>
                <a:tailEnd/>
              </a:ln>
            </p:spPr>
            <p:txBody>
              <a:bodyPr/>
              <a:lstStyle/>
              <a:p>
                <a:endParaRPr lang="en-US" sz="2133"/>
              </a:p>
            </p:txBody>
          </p:sp>
          <p:sp>
            <p:nvSpPr>
              <p:cNvPr id="66479" name="Line 243"/>
              <p:cNvSpPr>
                <a:spLocks noChangeShapeType="1"/>
              </p:cNvSpPr>
              <p:nvPr/>
            </p:nvSpPr>
            <p:spPr bwMode="auto">
              <a:xfrm flipH="1">
                <a:off x="3892" y="2291"/>
                <a:ext cx="1" cy="1"/>
              </a:xfrm>
              <a:prstGeom prst="line">
                <a:avLst/>
              </a:prstGeom>
              <a:noFill/>
              <a:ln w="28575">
                <a:solidFill>
                  <a:schemeClr val="tx1"/>
                </a:solidFill>
                <a:round/>
                <a:headEnd/>
                <a:tailEnd/>
              </a:ln>
            </p:spPr>
            <p:txBody>
              <a:bodyPr/>
              <a:lstStyle/>
              <a:p>
                <a:endParaRPr lang="en-US" sz="2133"/>
              </a:p>
            </p:txBody>
          </p:sp>
          <p:sp>
            <p:nvSpPr>
              <p:cNvPr id="66480" name="Line 244"/>
              <p:cNvSpPr>
                <a:spLocks noChangeShapeType="1"/>
              </p:cNvSpPr>
              <p:nvPr/>
            </p:nvSpPr>
            <p:spPr bwMode="auto">
              <a:xfrm flipH="1">
                <a:off x="3891" y="2291"/>
                <a:ext cx="1" cy="1"/>
              </a:xfrm>
              <a:prstGeom prst="line">
                <a:avLst/>
              </a:prstGeom>
              <a:noFill/>
              <a:ln w="28575">
                <a:solidFill>
                  <a:schemeClr val="tx1"/>
                </a:solidFill>
                <a:round/>
                <a:headEnd/>
                <a:tailEnd/>
              </a:ln>
            </p:spPr>
            <p:txBody>
              <a:bodyPr/>
              <a:lstStyle/>
              <a:p>
                <a:endParaRPr lang="en-US" sz="2133"/>
              </a:p>
            </p:txBody>
          </p:sp>
          <p:sp>
            <p:nvSpPr>
              <p:cNvPr id="66481" name="Line 245"/>
              <p:cNvSpPr>
                <a:spLocks noChangeShapeType="1"/>
              </p:cNvSpPr>
              <p:nvPr/>
            </p:nvSpPr>
            <p:spPr bwMode="auto">
              <a:xfrm flipH="1">
                <a:off x="3890" y="2291"/>
                <a:ext cx="1" cy="1"/>
              </a:xfrm>
              <a:prstGeom prst="line">
                <a:avLst/>
              </a:prstGeom>
              <a:noFill/>
              <a:ln w="28575">
                <a:solidFill>
                  <a:schemeClr val="tx1"/>
                </a:solidFill>
                <a:round/>
                <a:headEnd/>
                <a:tailEnd/>
              </a:ln>
            </p:spPr>
            <p:txBody>
              <a:bodyPr/>
              <a:lstStyle/>
              <a:p>
                <a:endParaRPr lang="en-US" sz="2133"/>
              </a:p>
            </p:txBody>
          </p:sp>
          <p:sp>
            <p:nvSpPr>
              <p:cNvPr id="66482" name="Line 246"/>
              <p:cNvSpPr>
                <a:spLocks noChangeShapeType="1"/>
              </p:cNvSpPr>
              <p:nvPr/>
            </p:nvSpPr>
            <p:spPr bwMode="auto">
              <a:xfrm flipH="1">
                <a:off x="3889" y="2291"/>
                <a:ext cx="1" cy="1"/>
              </a:xfrm>
              <a:prstGeom prst="line">
                <a:avLst/>
              </a:prstGeom>
              <a:noFill/>
              <a:ln w="28575">
                <a:solidFill>
                  <a:schemeClr val="tx1"/>
                </a:solidFill>
                <a:round/>
                <a:headEnd/>
                <a:tailEnd/>
              </a:ln>
            </p:spPr>
            <p:txBody>
              <a:bodyPr/>
              <a:lstStyle/>
              <a:p>
                <a:endParaRPr lang="en-US" sz="2133"/>
              </a:p>
            </p:txBody>
          </p:sp>
          <p:sp>
            <p:nvSpPr>
              <p:cNvPr id="66483" name="Line 247"/>
              <p:cNvSpPr>
                <a:spLocks noChangeShapeType="1"/>
              </p:cNvSpPr>
              <p:nvPr/>
            </p:nvSpPr>
            <p:spPr bwMode="auto">
              <a:xfrm flipH="1">
                <a:off x="3888" y="2291"/>
                <a:ext cx="1" cy="1"/>
              </a:xfrm>
              <a:prstGeom prst="line">
                <a:avLst/>
              </a:prstGeom>
              <a:noFill/>
              <a:ln w="28575">
                <a:solidFill>
                  <a:schemeClr val="tx1"/>
                </a:solidFill>
                <a:round/>
                <a:headEnd/>
                <a:tailEnd/>
              </a:ln>
            </p:spPr>
            <p:txBody>
              <a:bodyPr/>
              <a:lstStyle/>
              <a:p>
                <a:endParaRPr lang="en-US" sz="2133"/>
              </a:p>
            </p:txBody>
          </p:sp>
          <p:sp>
            <p:nvSpPr>
              <p:cNvPr id="66484" name="Line 248"/>
              <p:cNvSpPr>
                <a:spLocks noChangeShapeType="1"/>
              </p:cNvSpPr>
              <p:nvPr/>
            </p:nvSpPr>
            <p:spPr bwMode="auto">
              <a:xfrm flipH="1">
                <a:off x="3888" y="2291"/>
                <a:ext cx="1" cy="1"/>
              </a:xfrm>
              <a:prstGeom prst="line">
                <a:avLst/>
              </a:prstGeom>
              <a:noFill/>
              <a:ln w="28575">
                <a:solidFill>
                  <a:schemeClr val="tx1"/>
                </a:solidFill>
                <a:round/>
                <a:headEnd/>
                <a:tailEnd/>
              </a:ln>
            </p:spPr>
            <p:txBody>
              <a:bodyPr/>
              <a:lstStyle/>
              <a:p>
                <a:endParaRPr lang="en-US" sz="2133"/>
              </a:p>
            </p:txBody>
          </p:sp>
          <p:sp>
            <p:nvSpPr>
              <p:cNvPr id="66485" name="Line 249"/>
              <p:cNvSpPr>
                <a:spLocks noChangeShapeType="1"/>
              </p:cNvSpPr>
              <p:nvPr/>
            </p:nvSpPr>
            <p:spPr bwMode="auto">
              <a:xfrm flipH="1">
                <a:off x="3887" y="2291"/>
                <a:ext cx="1" cy="1"/>
              </a:xfrm>
              <a:prstGeom prst="line">
                <a:avLst/>
              </a:prstGeom>
              <a:noFill/>
              <a:ln w="28575">
                <a:solidFill>
                  <a:schemeClr val="tx1"/>
                </a:solidFill>
                <a:round/>
                <a:headEnd/>
                <a:tailEnd/>
              </a:ln>
            </p:spPr>
            <p:txBody>
              <a:bodyPr/>
              <a:lstStyle/>
              <a:p>
                <a:endParaRPr lang="en-US" sz="2133"/>
              </a:p>
            </p:txBody>
          </p:sp>
          <p:sp>
            <p:nvSpPr>
              <p:cNvPr id="66486" name="Line 250"/>
              <p:cNvSpPr>
                <a:spLocks noChangeShapeType="1"/>
              </p:cNvSpPr>
              <p:nvPr/>
            </p:nvSpPr>
            <p:spPr bwMode="auto">
              <a:xfrm flipH="1">
                <a:off x="3886" y="2291"/>
                <a:ext cx="1" cy="1"/>
              </a:xfrm>
              <a:prstGeom prst="line">
                <a:avLst/>
              </a:prstGeom>
              <a:noFill/>
              <a:ln w="28575">
                <a:solidFill>
                  <a:schemeClr val="tx1"/>
                </a:solidFill>
                <a:round/>
                <a:headEnd/>
                <a:tailEnd/>
              </a:ln>
            </p:spPr>
            <p:txBody>
              <a:bodyPr/>
              <a:lstStyle/>
              <a:p>
                <a:endParaRPr lang="en-US" sz="2133"/>
              </a:p>
            </p:txBody>
          </p:sp>
          <p:sp>
            <p:nvSpPr>
              <p:cNvPr id="66487" name="Line 251"/>
              <p:cNvSpPr>
                <a:spLocks noChangeShapeType="1"/>
              </p:cNvSpPr>
              <p:nvPr/>
            </p:nvSpPr>
            <p:spPr bwMode="auto">
              <a:xfrm flipH="1">
                <a:off x="3885" y="2291"/>
                <a:ext cx="1" cy="1"/>
              </a:xfrm>
              <a:prstGeom prst="line">
                <a:avLst/>
              </a:prstGeom>
              <a:noFill/>
              <a:ln w="28575">
                <a:solidFill>
                  <a:schemeClr val="tx1"/>
                </a:solidFill>
                <a:round/>
                <a:headEnd/>
                <a:tailEnd/>
              </a:ln>
            </p:spPr>
            <p:txBody>
              <a:bodyPr/>
              <a:lstStyle/>
              <a:p>
                <a:endParaRPr lang="en-US" sz="2133"/>
              </a:p>
            </p:txBody>
          </p:sp>
          <p:sp>
            <p:nvSpPr>
              <p:cNvPr id="66488" name="Line 252"/>
              <p:cNvSpPr>
                <a:spLocks noChangeShapeType="1"/>
              </p:cNvSpPr>
              <p:nvPr/>
            </p:nvSpPr>
            <p:spPr bwMode="auto">
              <a:xfrm flipH="1">
                <a:off x="3884" y="2291"/>
                <a:ext cx="1" cy="1"/>
              </a:xfrm>
              <a:prstGeom prst="line">
                <a:avLst/>
              </a:prstGeom>
              <a:noFill/>
              <a:ln w="28575">
                <a:solidFill>
                  <a:schemeClr val="tx1"/>
                </a:solidFill>
                <a:round/>
                <a:headEnd/>
                <a:tailEnd/>
              </a:ln>
            </p:spPr>
            <p:txBody>
              <a:bodyPr/>
              <a:lstStyle/>
              <a:p>
                <a:endParaRPr lang="en-US" sz="2133"/>
              </a:p>
            </p:txBody>
          </p:sp>
          <p:sp>
            <p:nvSpPr>
              <p:cNvPr id="66489" name="Line 253"/>
              <p:cNvSpPr>
                <a:spLocks noChangeShapeType="1"/>
              </p:cNvSpPr>
              <p:nvPr/>
            </p:nvSpPr>
            <p:spPr bwMode="auto">
              <a:xfrm flipH="1">
                <a:off x="3883" y="2291"/>
                <a:ext cx="1" cy="1"/>
              </a:xfrm>
              <a:prstGeom prst="line">
                <a:avLst/>
              </a:prstGeom>
              <a:noFill/>
              <a:ln w="28575">
                <a:solidFill>
                  <a:schemeClr val="tx1"/>
                </a:solidFill>
                <a:round/>
                <a:headEnd/>
                <a:tailEnd/>
              </a:ln>
            </p:spPr>
            <p:txBody>
              <a:bodyPr/>
              <a:lstStyle/>
              <a:p>
                <a:endParaRPr lang="en-US" sz="2133"/>
              </a:p>
            </p:txBody>
          </p:sp>
          <p:sp>
            <p:nvSpPr>
              <p:cNvPr id="66490" name="Line 254"/>
              <p:cNvSpPr>
                <a:spLocks noChangeShapeType="1"/>
              </p:cNvSpPr>
              <p:nvPr/>
            </p:nvSpPr>
            <p:spPr bwMode="auto">
              <a:xfrm flipH="1">
                <a:off x="3883" y="2292"/>
                <a:ext cx="1" cy="1"/>
              </a:xfrm>
              <a:prstGeom prst="line">
                <a:avLst/>
              </a:prstGeom>
              <a:noFill/>
              <a:ln w="28575">
                <a:solidFill>
                  <a:schemeClr val="tx1"/>
                </a:solidFill>
                <a:round/>
                <a:headEnd/>
                <a:tailEnd/>
              </a:ln>
            </p:spPr>
            <p:txBody>
              <a:bodyPr/>
              <a:lstStyle/>
              <a:p>
                <a:endParaRPr lang="en-US" sz="2133"/>
              </a:p>
            </p:txBody>
          </p:sp>
          <p:sp>
            <p:nvSpPr>
              <p:cNvPr id="66491" name="Line 255"/>
              <p:cNvSpPr>
                <a:spLocks noChangeShapeType="1"/>
              </p:cNvSpPr>
              <p:nvPr/>
            </p:nvSpPr>
            <p:spPr bwMode="auto">
              <a:xfrm flipH="1">
                <a:off x="3882" y="2292"/>
                <a:ext cx="1" cy="1"/>
              </a:xfrm>
              <a:prstGeom prst="line">
                <a:avLst/>
              </a:prstGeom>
              <a:noFill/>
              <a:ln w="28575">
                <a:solidFill>
                  <a:schemeClr val="tx1"/>
                </a:solidFill>
                <a:round/>
                <a:headEnd/>
                <a:tailEnd/>
              </a:ln>
            </p:spPr>
            <p:txBody>
              <a:bodyPr/>
              <a:lstStyle/>
              <a:p>
                <a:endParaRPr lang="en-US" sz="2133"/>
              </a:p>
            </p:txBody>
          </p:sp>
          <p:sp>
            <p:nvSpPr>
              <p:cNvPr id="66492" name="Line 256"/>
              <p:cNvSpPr>
                <a:spLocks noChangeShapeType="1"/>
              </p:cNvSpPr>
              <p:nvPr/>
            </p:nvSpPr>
            <p:spPr bwMode="auto">
              <a:xfrm flipH="1">
                <a:off x="3881" y="2292"/>
                <a:ext cx="1" cy="1"/>
              </a:xfrm>
              <a:prstGeom prst="line">
                <a:avLst/>
              </a:prstGeom>
              <a:noFill/>
              <a:ln w="28575">
                <a:solidFill>
                  <a:schemeClr val="tx1"/>
                </a:solidFill>
                <a:round/>
                <a:headEnd/>
                <a:tailEnd/>
              </a:ln>
            </p:spPr>
            <p:txBody>
              <a:bodyPr/>
              <a:lstStyle/>
              <a:p>
                <a:endParaRPr lang="en-US" sz="2133"/>
              </a:p>
            </p:txBody>
          </p:sp>
          <p:sp>
            <p:nvSpPr>
              <p:cNvPr id="66493" name="Line 257"/>
              <p:cNvSpPr>
                <a:spLocks noChangeShapeType="1"/>
              </p:cNvSpPr>
              <p:nvPr/>
            </p:nvSpPr>
            <p:spPr bwMode="auto">
              <a:xfrm flipH="1">
                <a:off x="3880" y="2292"/>
                <a:ext cx="1" cy="1"/>
              </a:xfrm>
              <a:prstGeom prst="line">
                <a:avLst/>
              </a:prstGeom>
              <a:noFill/>
              <a:ln w="28575">
                <a:solidFill>
                  <a:schemeClr val="tx1"/>
                </a:solidFill>
                <a:round/>
                <a:headEnd/>
                <a:tailEnd/>
              </a:ln>
            </p:spPr>
            <p:txBody>
              <a:bodyPr/>
              <a:lstStyle/>
              <a:p>
                <a:endParaRPr lang="en-US" sz="2133"/>
              </a:p>
            </p:txBody>
          </p:sp>
          <p:sp>
            <p:nvSpPr>
              <p:cNvPr id="66494" name="Line 258"/>
              <p:cNvSpPr>
                <a:spLocks noChangeShapeType="1"/>
              </p:cNvSpPr>
              <p:nvPr/>
            </p:nvSpPr>
            <p:spPr bwMode="auto">
              <a:xfrm flipH="1">
                <a:off x="3879" y="2293"/>
                <a:ext cx="1" cy="1"/>
              </a:xfrm>
              <a:prstGeom prst="line">
                <a:avLst/>
              </a:prstGeom>
              <a:noFill/>
              <a:ln w="28575">
                <a:solidFill>
                  <a:schemeClr val="tx1"/>
                </a:solidFill>
                <a:round/>
                <a:headEnd/>
                <a:tailEnd/>
              </a:ln>
            </p:spPr>
            <p:txBody>
              <a:bodyPr/>
              <a:lstStyle/>
              <a:p>
                <a:endParaRPr lang="en-US" sz="2133"/>
              </a:p>
            </p:txBody>
          </p:sp>
          <p:sp>
            <p:nvSpPr>
              <p:cNvPr id="66495" name="Line 259"/>
              <p:cNvSpPr>
                <a:spLocks noChangeShapeType="1"/>
              </p:cNvSpPr>
              <p:nvPr/>
            </p:nvSpPr>
            <p:spPr bwMode="auto">
              <a:xfrm flipH="1">
                <a:off x="3879" y="2293"/>
                <a:ext cx="1" cy="1"/>
              </a:xfrm>
              <a:prstGeom prst="line">
                <a:avLst/>
              </a:prstGeom>
              <a:noFill/>
              <a:ln w="28575">
                <a:solidFill>
                  <a:schemeClr val="tx1"/>
                </a:solidFill>
                <a:round/>
                <a:headEnd/>
                <a:tailEnd/>
              </a:ln>
            </p:spPr>
            <p:txBody>
              <a:bodyPr/>
              <a:lstStyle/>
              <a:p>
                <a:endParaRPr lang="en-US" sz="2133"/>
              </a:p>
            </p:txBody>
          </p:sp>
          <p:sp>
            <p:nvSpPr>
              <p:cNvPr id="66496" name="Line 260"/>
              <p:cNvSpPr>
                <a:spLocks noChangeShapeType="1"/>
              </p:cNvSpPr>
              <p:nvPr/>
            </p:nvSpPr>
            <p:spPr bwMode="auto">
              <a:xfrm flipH="1">
                <a:off x="3878" y="2293"/>
                <a:ext cx="1" cy="1"/>
              </a:xfrm>
              <a:prstGeom prst="line">
                <a:avLst/>
              </a:prstGeom>
              <a:noFill/>
              <a:ln w="28575">
                <a:solidFill>
                  <a:schemeClr val="tx1"/>
                </a:solidFill>
                <a:round/>
                <a:headEnd/>
                <a:tailEnd/>
              </a:ln>
            </p:spPr>
            <p:txBody>
              <a:bodyPr/>
              <a:lstStyle/>
              <a:p>
                <a:endParaRPr lang="en-US" sz="2133"/>
              </a:p>
            </p:txBody>
          </p:sp>
          <p:sp>
            <p:nvSpPr>
              <p:cNvPr id="66497" name="Line 261"/>
              <p:cNvSpPr>
                <a:spLocks noChangeShapeType="1"/>
              </p:cNvSpPr>
              <p:nvPr/>
            </p:nvSpPr>
            <p:spPr bwMode="auto">
              <a:xfrm flipH="1">
                <a:off x="3877" y="2293"/>
                <a:ext cx="1" cy="1"/>
              </a:xfrm>
              <a:prstGeom prst="line">
                <a:avLst/>
              </a:prstGeom>
              <a:noFill/>
              <a:ln w="28575">
                <a:solidFill>
                  <a:schemeClr val="tx1"/>
                </a:solidFill>
                <a:round/>
                <a:headEnd/>
                <a:tailEnd/>
              </a:ln>
            </p:spPr>
            <p:txBody>
              <a:bodyPr/>
              <a:lstStyle/>
              <a:p>
                <a:endParaRPr lang="en-US" sz="2133"/>
              </a:p>
            </p:txBody>
          </p:sp>
          <p:sp>
            <p:nvSpPr>
              <p:cNvPr id="66498" name="Line 262"/>
              <p:cNvSpPr>
                <a:spLocks noChangeShapeType="1"/>
              </p:cNvSpPr>
              <p:nvPr/>
            </p:nvSpPr>
            <p:spPr bwMode="auto">
              <a:xfrm flipH="1">
                <a:off x="3876" y="2294"/>
                <a:ext cx="1" cy="1"/>
              </a:xfrm>
              <a:prstGeom prst="line">
                <a:avLst/>
              </a:prstGeom>
              <a:noFill/>
              <a:ln w="28575">
                <a:solidFill>
                  <a:schemeClr val="tx1"/>
                </a:solidFill>
                <a:round/>
                <a:headEnd/>
                <a:tailEnd/>
              </a:ln>
            </p:spPr>
            <p:txBody>
              <a:bodyPr/>
              <a:lstStyle/>
              <a:p>
                <a:endParaRPr lang="en-US" sz="2133"/>
              </a:p>
            </p:txBody>
          </p:sp>
          <p:sp>
            <p:nvSpPr>
              <p:cNvPr id="66499" name="Line 263"/>
              <p:cNvSpPr>
                <a:spLocks noChangeShapeType="1"/>
              </p:cNvSpPr>
              <p:nvPr/>
            </p:nvSpPr>
            <p:spPr bwMode="auto">
              <a:xfrm flipH="1">
                <a:off x="3876" y="2294"/>
                <a:ext cx="1" cy="1"/>
              </a:xfrm>
              <a:prstGeom prst="line">
                <a:avLst/>
              </a:prstGeom>
              <a:noFill/>
              <a:ln w="28575">
                <a:solidFill>
                  <a:schemeClr val="tx1"/>
                </a:solidFill>
                <a:round/>
                <a:headEnd/>
                <a:tailEnd/>
              </a:ln>
            </p:spPr>
            <p:txBody>
              <a:bodyPr/>
              <a:lstStyle/>
              <a:p>
                <a:endParaRPr lang="en-US" sz="2133"/>
              </a:p>
            </p:txBody>
          </p:sp>
          <p:sp>
            <p:nvSpPr>
              <p:cNvPr id="66500" name="Line 264"/>
              <p:cNvSpPr>
                <a:spLocks noChangeShapeType="1"/>
              </p:cNvSpPr>
              <p:nvPr/>
            </p:nvSpPr>
            <p:spPr bwMode="auto">
              <a:xfrm flipH="1">
                <a:off x="3875" y="2294"/>
                <a:ext cx="1" cy="1"/>
              </a:xfrm>
              <a:prstGeom prst="line">
                <a:avLst/>
              </a:prstGeom>
              <a:noFill/>
              <a:ln w="28575">
                <a:solidFill>
                  <a:schemeClr val="tx1"/>
                </a:solidFill>
                <a:round/>
                <a:headEnd/>
                <a:tailEnd/>
              </a:ln>
            </p:spPr>
            <p:txBody>
              <a:bodyPr/>
              <a:lstStyle/>
              <a:p>
                <a:endParaRPr lang="en-US" sz="2133"/>
              </a:p>
            </p:txBody>
          </p:sp>
          <p:sp>
            <p:nvSpPr>
              <p:cNvPr id="66501" name="Line 265"/>
              <p:cNvSpPr>
                <a:spLocks noChangeShapeType="1"/>
              </p:cNvSpPr>
              <p:nvPr/>
            </p:nvSpPr>
            <p:spPr bwMode="auto">
              <a:xfrm flipH="1">
                <a:off x="3874" y="2295"/>
                <a:ext cx="1" cy="1"/>
              </a:xfrm>
              <a:prstGeom prst="line">
                <a:avLst/>
              </a:prstGeom>
              <a:noFill/>
              <a:ln w="28575">
                <a:solidFill>
                  <a:schemeClr val="tx1"/>
                </a:solidFill>
                <a:round/>
                <a:headEnd/>
                <a:tailEnd/>
              </a:ln>
            </p:spPr>
            <p:txBody>
              <a:bodyPr/>
              <a:lstStyle/>
              <a:p>
                <a:endParaRPr lang="en-US" sz="2133"/>
              </a:p>
            </p:txBody>
          </p:sp>
          <p:sp>
            <p:nvSpPr>
              <p:cNvPr id="66502" name="Line 266"/>
              <p:cNvSpPr>
                <a:spLocks noChangeShapeType="1"/>
              </p:cNvSpPr>
              <p:nvPr/>
            </p:nvSpPr>
            <p:spPr bwMode="auto">
              <a:xfrm flipH="1">
                <a:off x="3874" y="2295"/>
                <a:ext cx="1" cy="1"/>
              </a:xfrm>
              <a:prstGeom prst="line">
                <a:avLst/>
              </a:prstGeom>
              <a:noFill/>
              <a:ln w="28575">
                <a:solidFill>
                  <a:schemeClr val="tx1"/>
                </a:solidFill>
                <a:round/>
                <a:headEnd/>
                <a:tailEnd/>
              </a:ln>
            </p:spPr>
            <p:txBody>
              <a:bodyPr/>
              <a:lstStyle/>
              <a:p>
                <a:endParaRPr lang="en-US" sz="2133"/>
              </a:p>
            </p:txBody>
          </p:sp>
          <p:sp>
            <p:nvSpPr>
              <p:cNvPr id="66503" name="Line 267"/>
              <p:cNvSpPr>
                <a:spLocks noChangeShapeType="1"/>
              </p:cNvSpPr>
              <p:nvPr/>
            </p:nvSpPr>
            <p:spPr bwMode="auto">
              <a:xfrm flipH="1">
                <a:off x="3873" y="2296"/>
                <a:ext cx="1" cy="1"/>
              </a:xfrm>
              <a:prstGeom prst="line">
                <a:avLst/>
              </a:prstGeom>
              <a:noFill/>
              <a:ln w="28575">
                <a:solidFill>
                  <a:schemeClr val="tx1"/>
                </a:solidFill>
                <a:round/>
                <a:headEnd/>
                <a:tailEnd/>
              </a:ln>
            </p:spPr>
            <p:txBody>
              <a:bodyPr/>
              <a:lstStyle/>
              <a:p>
                <a:endParaRPr lang="en-US" sz="2133"/>
              </a:p>
            </p:txBody>
          </p:sp>
          <p:sp>
            <p:nvSpPr>
              <p:cNvPr id="66504" name="Line 268"/>
              <p:cNvSpPr>
                <a:spLocks noChangeShapeType="1"/>
              </p:cNvSpPr>
              <p:nvPr/>
            </p:nvSpPr>
            <p:spPr bwMode="auto">
              <a:xfrm flipH="1">
                <a:off x="3872" y="2296"/>
                <a:ext cx="1" cy="1"/>
              </a:xfrm>
              <a:prstGeom prst="line">
                <a:avLst/>
              </a:prstGeom>
              <a:noFill/>
              <a:ln w="28575">
                <a:solidFill>
                  <a:schemeClr val="tx1"/>
                </a:solidFill>
                <a:round/>
                <a:headEnd/>
                <a:tailEnd/>
              </a:ln>
            </p:spPr>
            <p:txBody>
              <a:bodyPr/>
              <a:lstStyle/>
              <a:p>
                <a:endParaRPr lang="en-US" sz="2133"/>
              </a:p>
            </p:txBody>
          </p:sp>
          <p:sp>
            <p:nvSpPr>
              <p:cNvPr id="66505" name="Line 269"/>
              <p:cNvSpPr>
                <a:spLocks noChangeShapeType="1"/>
              </p:cNvSpPr>
              <p:nvPr/>
            </p:nvSpPr>
            <p:spPr bwMode="auto">
              <a:xfrm flipH="1">
                <a:off x="3872" y="2297"/>
                <a:ext cx="1" cy="1"/>
              </a:xfrm>
              <a:prstGeom prst="line">
                <a:avLst/>
              </a:prstGeom>
              <a:noFill/>
              <a:ln w="28575">
                <a:solidFill>
                  <a:schemeClr val="tx1"/>
                </a:solidFill>
                <a:round/>
                <a:headEnd/>
                <a:tailEnd/>
              </a:ln>
            </p:spPr>
            <p:txBody>
              <a:bodyPr/>
              <a:lstStyle/>
              <a:p>
                <a:endParaRPr lang="en-US" sz="2133"/>
              </a:p>
            </p:txBody>
          </p:sp>
          <p:sp>
            <p:nvSpPr>
              <p:cNvPr id="66506" name="Line 270"/>
              <p:cNvSpPr>
                <a:spLocks noChangeShapeType="1"/>
              </p:cNvSpPr>
              <p:nvPr/>
            </p:nvSpPr>
            <p:spPr bwMode="auto">
              <a:xfrm flipH="1">
                <a:off x="3871" y="2297"/>
                <a:ext cx="1" cy="1"/>
              </a:xfrm>
              <a:prstGeom prst="line">
                <a:avLst/>
              </a:prstGeom>
              <a:noFill/>
              <a:ln w="28575">
                <a:solidFill>
                  <a:schemeClr val="tx1"/>
                </a:solidFill>
                <a:round/>
                <a:headEnd/>
                <a:tailEnd/>
              </a:ln>
            </p:spPr>
            <p:txBody>
              <a:bodyPr/>
              <a:lstStyle/>
              <a:p>
                <a:endParaRPr lang="en-US" sz="2133"/>
              </a:p>
            </p:txBody>
          </p:sp>
          <p:sp>
            <p:nvSpPr>
              <p:cNvPr id="66507" name="Line 271"/>
              <p:cNvSpPr>
                <a:spLocks noChangeShapeType="1"/>
              </p:cNvSpPr>
              <p:nvPr/>
            </p:nvSpPr>
            <p:spPr bwMode="auto">
              <a:xfrm flipH="1">
                <a:off x="3870" y="2297"/>
                <a:ext cx="1" cy="1"/>
              </a:xfrm>
              <a:prstGeom prst="line">
                <a:avLst/>
              </a:prstGeom>
              <a:noFill/>
              <a:ln w="28575">
                <a:solidFill>
                  <a:schemeClr val="tx1"/>
                </a:solidFill>
                <a:round/>
                <a:headEnd/>
                <a:tailEnd/>
              </a:ln>
            </p:spPr>
            <p:txBody>
              <a:bodyPr/>
              <a:lstStyle/>
              <a:p>
                <a:endParaRPr lang="en-US" sz="2133"/>
              </a:p>
            </p:txBody>
          </p:sp>
          <p:sp>
            <p:nvSpPr>
              <p:cNvPr id="66508" name="Line 272"/>
              <p:cNvSpPr>
                <a:spLocks noChangeShapeType="1"/>
              </p:cNvSpPr>
              <p:nvPr/>
            </p:nvSpPr>
            <p:spPr bwMode="auto">
              <a:xfrm flipH="1">
                <a:off x="3870" y="2298"/>
                <a:ext cx="1" cy="1"/>
              </a:xfrm>
              <a:prstGeom prst="line">
                <a:avLst/>
              </a:prstGeom>
              <a:noFill/>
              <a:ln w="28575">
                <a:solidFill>
                  <a:schemeClr val="tx1"/>
                </a:solidFill>
                <a:round/>
                <a:headEnd/>
                <a:tailEnd/>
              </a:ln>
            </p:spPr>
            <p:txBody>
              <a:bodyPr/>
              <a:lstStyle/>
              <a:p>
                <a:endParaRPr lang="en-US" sz="2133"/>
              </a:p>
            </p:txBody>
          </p:sp>
          <p:sp>
            <p:nvSpPr>
              <p:cNvPr id="66509" name="Line 273"/>
              <p:cNvSpPr>
                <a:spLocks noChangeShapeType="1"/>
              </p:cNvSpPr>
              <p:nvPr/>
            </p:nvSpPr>
            <p:spPr bwMode="auto">
              <a:xfrm flipH="1">
                <a:off x="3869" y="2298"/>
                <a:ext cx="1" cy="1"/>
              </a:xfrm>
              <a:prstGeom prst="line">
                <a:avLst/>
              </a:prstGeom>
              <a:noFill/>
              <a:ln w="28575">
                <a:solidFill>
                  <a:schemeClr val="tx1"/>
                </a:solidFill>
                <a:round/>
                <a:headEnd/>
                <a:tailEnd/>
              </a:ln>
            </p:spPr>
            <p:txBody>
              <a:bodyPr/>
              <a:lstStyle/>
              <a:p>
                <a:endParaRPr lang="en-US" sz="2133"/>
              </a:p>
            </p:txBody>
          </p:sp>
          <p:sp>
            <p:nvSpPr>
              <p:cNvPr id="66510" name="Line 274"/>
              <p:cNvSpPr>
                <a:spLocks noChangeShapeType="1"/>
              </p:cNvSpPr>
              <p:nvPr/>
            </p:nvSpPr>
            <p:spPr bwMode="auto">
              <a:xfrm flipH="1">
                <a:off x="3869" y="2299"/>
                <a:ext cx="1" cy="1"/>
              </a:xfrm>
              <a:prstGeom prst="line">
                <a:avLst/>
              </a:prstGeom>
              <a:noFill/>
              <a:ln w="28575">
                <a:solidFill>
                  <a:schemeClr val="tx1"/>
                </a:solidFill>
                <a:round/>
                <a:headEnd/>
                <a:tailEnd/>
              </a:ln>
            </p:spPr>
            <p:txBody>
              <a:bodyPr/>
              <a:lstStyle/>
              <a:p>
                <a:endParaRPr lang="en-US" sz="2133"/>
              </a:p>
            </p:txBody>
          </p:sp>
          <p:sp>
            <p:nvSpPr>
              <p:cNvPr id="66511" name="Line 275"/>
              <p:cNvSpPr>
                <a:spLocks noChangeShapeType="1"/>
              </p:cNvSpPr>
              <p:nvPr/>
            </p:nvSpPr>
            <p:spPr bwMode="auto">
              <a:xfrm flipH="1">
                <a:off x="3868" y="2299"/>
                <a:ext cx="1" cy="1"/>
              </a:xfrm>
              <a:prstGeom prst="line">
                <a:avLst/>
              </a:prstGeom>
              <a:noFill/>
              <a:ln w="28575">
                <a:solidFill>
                  <a:schemeClr val="tx1"/>
                </a:solidFill>
                <a:round/>
                <a:headEnd/>
                <a:tailEnd/>
              </a:ln>
            </p:spPr>
            <p:txBody>
              <a:bodyPr/>
              <a:lstStyle/>
              <a:p>
                <a:endParaRPr lang="en-US" sz="2133"/>
              </a:p>
            </p:txBody>
          </p:sp>
          <p:sp>
            <p:nvSpPr>
              <p:cNvPr id="66512" name="Line 276"/>
              <p:cNvSpPr>
                <a:spLocks noChangeShapeType="1"/>
              </p:cNvSpPr>
              <p:nvPr/>
            </p:nvSpPr>
            <p:spPr bwMode="auto">
              <a:xfrm flipH="1">
                <a:off x="3868" y="2300"/>
                <a:ext cx="1" cy="1"/>
              </a:xfrm>
              <a:prstGeom prst="line">
                <a:avLst/>
              </a:prstGeom>
              <a:noFill/>
              <a:ln w="28575">
                <a:solidFill>
                  <a:schemeClr val="tx1"/>
                </a:solidFill>
                <a:round/>
                <a:headEnd/>
                <a:tailEnd/>
              </a:ln>
            </p:spPr>
            <p:txBody>
              <a:bodyPr/>
              <a:lstStyle/>
              <a:p>
                <a:endParaRPr lang="en-US" sz="2133"/>
              </a:p>
            </p:txBody>
          </p:sp>
          <p:sp>
            <p:nvSpPr>
              <p:cNvPr id="66513" name="Line 277"/>
              <p:cNvSpPr>
                <a:spLocks noChangeShapeType="1"/>
              </p:cNvSpPr>
              <p:nvPr/>
            </p:nvSpPr>
            <p:spPr bwMode="auto">
              <a:xfrm flipH="1">
                <a:off x="3867" y="2300"/>
                <a:ext cx="1" cy="1"/>
              </a:xfrm>
              <a:prstGeom prst="line">
                <a:avLst/>
              </a:prstGeom>
              <a:noFill/>
              <a:ln w="28575">
                <a:solidFill>
                  <a:schemeClr val="tx1"/>
                </a:solidFill>
                <a:round/>
                <a:headEnd/>
                <a:tailEnd/>
              </a:ln>
            </p:spPr>
            <p:txBody>
              <a:bodyPr/>
              <a:lstStyle/>
              <a:p>
                <a:endParaRPr lang="en-US" sz="2133"/>
              </a:p>
            </p:txBody>
          </p:sp>
          <p:sp>
            <p:nvSpPr>
              <p:cNvPr id="66514" name="Line 278"/>
              <p:cNvSpPr>
                <a:spLocks noChangeShapeType="1"/>
              </p:cNvSpPr>
              <p:nvPr/>
            </p:nvSpPr>
            <p:spPr bwMode="auto">
              <a:xfrm flipH="1">
                <a:off x="3867" y="2301"/>
                <a:ext cx="1" cy="1"/>
              </a:xfrm>
              <a:prstGeom prst="line">
                <a:avLst/>
              </a:prstGeom>
              <a:noFill/>
              <a:ln w="28575">
                <a:solidFill>
                  <a:schemeClr val="tx1"/>
                </a:solidFill>
                <a:round/>
                <a:headEnd/>
                <a:tailEnd/>
              </a:ln>
            </p:spPr>
            <p:txBody>
              <a:bodyPr/>
              <a:lstStyle/>
              <a:p>
                <a:endParaRPr lang="en-US" sz="2133"/>
              </a:p>
            </p:txBody>
          </p:sp>
          <p:sp>
            <p:nvSpPr>
              <p:cNvPr id="66515" name="Line 279"/>
              <p:cNvSpPr>
                <a:spLocks noChangeShapeType="1"/>
              </p:cNvSpPr>
              <p:nvPr/>
            </p:nvSpPr>
            <p:spPr bwMode="auto">
              <a:xfrm flipH="1">
                <a:off x="3866" y="2302"/>
                <a:ext cx="1" cy="1"/>
              </a:xfrm>
              <a:prstGeom prst="line">
                <a:avLst/>
              </a:prstGeom>
              <a:noFill/>
              <a:ln w="28575">
                <a:solidFill>
                  <a:schemeClr val="tx1"/>
                </a:solidFill>
                <a:round/>
                <a:headEnd/>
                <a:tailEnd/>
              </a:ln>
            </p:spPr>
            <p:txBody>
              <a:bodyPr/>
              <a:lstStyle/>
              <a:p>
                <a:endParaRPr lang="en-US" sz="2133"/>
              </a:p>
            </p:txBody>
          </p:sp>
          <p:sp>
            <p:nvSpPr>
              <p:cNvPr id="66516" name="Line 280"/>
              <p:cNvSpPr>
                <a:spLocks noChangeShapeType="1"/>
              </p:cNvSpPr>
              <p:nvPr/>
            </p:nvSpPr>
            <p:spPr bwMode="auto">
              <a:xfrm flipH="1">
                <a:off x="3866" y="2302"/>
                <a:ext cx="1" cy="1"/>
              </a:xfrm>
              <a:prstGeom prst="line">
                <a:avLst/>
              </a:prstGeom>
              <a:noFill/>
              <a:ln w="28575">
                <a:solidFill>
                  <a:schemeClr val="tx1"/>
                </a:solidFill>
                <a:round/>
                <a:headEnd/>
                <a:tailEnd/>
              </a:ln>
            </p:spPr>
            <p:txBody>
              <a:bodyPr/>
              <a:lstStyle/>
              <a:p>
                <a:endParaRPr lang="en-US" sz="2133"/>
              </a:p>
            </p:txBody>
          </p:sp>
          <p:sp>
            <p:nvSpPr>
              <p:cNvPr id="66517" name="Line 281"/>
              <p:cNvSpPr>
                <a:spLocks noChangeShapeType="1"/>
              </p:cNvSpPr>
              <p:nvPr/>
            </p:nvSpPr>
            <p:spPr bwMode="auto">
              <a:xfrm flipH="1">
                <a:off x="3865" y="2303"/>
                <a:ext cx="1" cy="1"/>
              </a:xfrm>
              <a:prstGeom prst="line">
                <a:avLst/>
              </a:prstGeom>
              <a:noFill/>
              <a:ln w="28575">
                <a:solidFill>
                  <a:schemeClr val="tx1"/>
                </a:solidFill>
                <a:round/>
                <a:headEnd/>
                <a:tailEnd/>
              </a:ln>
            </p:spPr>
            <p:txBody>
              <a:bodyPr/>
              <a:lstStyle/>
              <a:p>
                <a:endParaRPr lang="en-US" sz="2133"/>
              </a:p>
            </p:txBody>
          </p:sp>
          <p:sp>
            <p:nvSpPr>
              <p:cNvPr id="66518" name="Line 282"/>
              <p:cNvSpPr>
                <a:spLocks noChangeShapeType="1"/>
              </p:cNvSpPr>
              <p:nvPr/>
            </p:nvSpPr>
            <p:spPr bwMode="auto">
              <a:xfrm flipH="1">
                <a:off x="3865" y="2304"/>
                <a:ext cx="1" cy="1"/>
              </a:xfrm>
              <a:prstGeom prst="line">
                <a:avLst/>
              </a:prstGeom>
              <a:noFill/>
              <a:ln w="28575">
                <a:solidFill>
                  <a:schemeClr val="tx1"/>
                </a:solidFill>
                <a:round/>
                <a:headEnd/>
                <a:tailEnd/>
              </a:ln>
            </p:spPr>
            <p:txBody>
              <a:bodyPr/>
              <a:lstStyle/>
              <a:p>
                <a:endParaRPr lang="en-US" sz="2133"/>
              </a:p>
            </p:txBody>
          </p:sp>
          <p:sp>
            <p:nvSpPr>
              <p:cNvPr id="66519" name="Line 283"/>
              <p:cNvSpPr>
                <a:spLocks noChangeShapeType="1"/>
              </p:cNvSpPr>
              <p:nvPr/>
            </p:nvSpPr>
            <p:spPr bwMode="auto">
              <a:xfrm flipH="1">
                <a:off x="3864" y="2304"/>
                <a:ext cx="1" cy="1"/>
              </a:xfrm>
              <a:prstGeom prst="line">
                <a:avLst/>
              </a:prstGeom>
              <a:noFill/>
              <a:ln w="28575">
                <a:solidFill>
                  <a:schemeClr val="tx1"/>
                </a:solidFill>
                <a:round/>
                <a:headEnd/>
                <a:tailEnd/>
              </a:ln>
            </p:spPr>
            <p:txBody>
              <a:bodyPr/>
              <a:lstStyle/>
              <a:p>
                <a:endParaRPr lang="en-US" sz="2133"/>
              </a:p>
            </p:txBody>
          </p:sp>
          <p:sp>
            <p:nvSpPr>
              <p:cNvPr id="66520" name="Line 284"/>
              <p:cNvSpPr>
                <a:spLocks noChangeShapeType="1"/>
              </p:cNvSpPr>
              <p:nvPr/>
            </p:nvSpPr>
            <p:spPr bwMode="auto">
              <a:xfrm flipH="1">
                <a:off x="3864" y="2305"/>
                <a:ext cx="1" cy="1"/>
              </a:xfrm>
              <a:prstGeom prst="line">
                <a:avLst/>
              </a:prstGeom>
              <a:noFill/>
              <a:ln w="28575">
                <a:solidFill>
                  <a:schemeClr val="tx1"/>
                </a:solidFill>
                <a:round/>
                <a:headEnd/>
                <a:tailEnd/>
              </a:ln>
            </p:spPr>
            <p:txBody>
              <a:bodyPr/>
              <a:lstStyle/>
              <a:p>
                <a:endParaRPr lang="en-US" sz="2133"/>
              </a:p>
            </p:txBody>
          </p:sp>
          <p:sp>
            <p:nvSpPr>
              <p:cNvPr id="66521" name="Line 285"/>
              <p:cNvSpPr>
                <a:spLocks noChangeShapeType="1"/>
              </p:cNvSpPr>
              <p:nvPr/>
            </p:nvSpPr>
            <p:spPr bwMode="auto">
              <a:xfrm flipH="1">
                <a:off x="3863" y="2305"/>
                <a:ext cx="1" cy="1"/>
              </a:xfrm>
              <a:prstGeom prst="line">
                <a:avLst/>
              </a:prstGeom>
              <a:noFill/>
              <a:ln w="28575">
                <a:solidFill>
                  <a:schemeClr val="tx1"/>
                </a:solidFill>
                <a:round/>
                <a:headEnd/>
                <a:tailEnd/>
              </a:ln>
            </p:spPr>
            <p:txBody>
              <a:bodyPr/>
              <a:lstStyle/>
              <a:p>
                <a:endParaRPr lang="en-US" sz="2133"/>
              </a:p>
            </p:txBody>
          </p:sp>
          <p:sp>
            <p:nvSpPr>
              <p:cNvPr id="66522" name="Line 286"/>
              <p:cNvSpPr>
                <a:spLocks noChangeShapeType="1"/>
              </p:cNvSpPr>
              <p:nvPr/>
            </p:nvSpPr>
            <p:spPr bwMode="auto">
              <a:xfrm flipH="1">
                <a:off x="3863" y="2306"/>
                <a:ext cx="1" cy="1"/>
              </a:xfrm>
              <a:prstGeom prst="line">
                <a:avLst/>
              </a:prstGeom>
              <a:noFill/>
              <a:ln w="28575">
                <a:solidFill>
                  <a:schemeClr val="tx1"/>
                </a:solidFill>
                <a:round/>
                <a:headEnd/>
                <a:tailEnd/>
              </a:ln>
            </p:spPr>
            <p:txBody>
              <a:bodyPr/>
              <a:lstStyle/>
              <a:p>
                <a:endParaRPr lang="en-US" sz="2133"/>
              </a:p>
            </p:txBody>
          </p:sp>
          <p:sp>
            <p:nvSpPr>
              <p:cNvPr id="66523" name="Line 287"/>
              <p:cNvSpPr>
                <a:spLocks noChangeShapeType="1"/>
              </p:cNvSpPr>
              <p:nvPr/>
            </p:nvSpPr>
            <p:spPr bwMode="auto">
              <a:xfrm flipH="1">
                <a:off x="3863" y="2307"/>
                <a:ext cx="1" cy="1"/>
              </a:xfrm>
              <a:prstGeom prst="line">
                <a:avLst/>
              </a:prstGeom>
              <a:noFill/>
              <a:ln w="28575">
                <a:solidFill>
                  <a:schemeClr val="tx1"/>
                </a:solidFill>
                <a:round/>
                <a:headEnd/>
                <a:tailEnd/>
              </a:ln>
            </p:spPr>
            <p:txBody>
              <a:bodyPr/>
              <a:lstStyle/>
              <a:p>
                <a:endParaRPr lang="en-US" sz="2133"/>
              </a:p>
            </p:txBody>
          </p:sp>
          <p:sp>
            <p:nvSpPr>
              <p:cNvPr id="66524" name="Line 288"/>
              <p:cNvSpPr>
                <a:spLocks noChangeShapeType="1"/>
              </p:cNvSpPr>
              <p:nvPr/>
            </p:nvSpPr>
            <p:spPr bwMode="auto">
              <a:xfrm flipH="1">
                <a:off x="3862" y="2307"/>
                <a:ext cx="1" cy="1"/>
              </a:xfrm>
              <a:prstGeom prst="line">
                <a:avLst/>
              </a:prstGeom>
              <a:noFill/>
              <a:ln w="28575">
                <a:solidFill>
                  <a:schemeClr val="tx1"/>
                </a:solidFill>
                <a:round/>
                <a:headEnd/>
                <a:tailEnd/>
              </a:ln>
            </p:spPr>
            <p:txBody>
              <a:bodyPr/>
              <a:lstStyle/>
              <a:p>
                <a:endParaRPr lang="en-US" sz="2133"/>
              </a:p>
            </p:txBody>
          </p:sp>
          <p:sp>
            <p:nvSpPr>
              <p:cNvPr id="66525" name="Line 289"/>
              <p:cNvSpPr>
                <a:spLocks noChangeShapeType="1"/>
              </p:cNvSpPr>
              <p:nvPr/>
            </p:nvSpPr>
            <p:spPr bwMode="auto">
              <a:xfrm flipH="1">
                <a:off x="3862" y="2308"/>
                <a:ext cx="1" cy="1"/>
              </a:xfrm>
              <a:prstGeom prst="line">
                <a:avLst/>
              </a:prstGeom>
              <a:noFill/>
              <a:ln w="28575">
                <a:solidFill>
                  <a:schemeClr val="tx1"/>
                </a:solidFill>
                <a:round/>
                <a:headEnd/>
                <a:tailEnd/>
              </a:ln>
            </p:spPr>
            <p:txBody>
              <a:bodyPr/>
              <a:lstStyle/>
              <a:p>
                <a:endParaRPr lang="en-US" sz="2133"/>
              </a:p>
            </p:txBody>
          </p:sp>
          <p:sp>
            <p:nvSpPr>
              <p:cNvPr id="66526" name="Line 290"/>
              <p:cNvSpPr>
                <a:spLocks noChangeShapeType="1"/>
              </p:cNvSpPr>
              <p:nvPr/>
            </p:nvSpPr>
            <p:spPr bwMode="auto">
              <a:xfrm flipH="1">
                <a:off x="3862" y="2309"/>
                <a:ext cx="1" cy="1"/>
              </a:xfrm>
              <a:prstGeom prst="line">
                <a:avLst/>
              </a:prstGeom>
              <a:noFill/>
              <a:ln w="28575">
                <a:solidFill>
                  <a:schemeClr val="tx1"/>
                </a:solidFill>
                <a:round/>
                <a:headEnd/>
                <a:tailEnd/>
              </a:ln>
            </p:spPr>
            <p:txBody>
              <a:bodyPr/>
              <a:lstStyle/>
              <a:p>
                <a:endParaRPr lang="en-US" sz="2133"/>
              </a:p>
            </p:txBody>
          </p:sp>
          <p:sp>
            <p:nvSpPr>
              <p:cNvPr id="66527" name="Line 291"/>
              <p:cNvSpPr>
                <a:spLocks noChangeShapeType="1"/>
              </p:cNvSpPr>
              <p:nvPr/>
            </p:nvSpPr>
            <p:spPr bwMode="auto">
              <a:xfrm flipH="1">
                <a:off x="3862" y="2309"/>
                <a:ext cx="1" cy="1"/>
              </a:xfrm>
              <a:prstGeom prst="line">
                <a:avLst/>
              </a:prstGeom>
              <a:noFill/>
              <a:ln w="28575">
                <a:solidFill>
                  <a:schemeClr val="tx1"/>
                </a:solidFill>
                <a:round/>
                <a:headEnd/>
                <a:tailEnd/>
              </a:ln>
            </p:spPr>
            <p:txBody>
              <a:bodyPr/>
              <a:lstStyle/>
              <a:p>
                <a:endParaRPr lang="en-US" sz="2133"/>
              </a:p>
            </p:txBody>
          </p:sp>
          <p:sp>
            <p:nvSpPr>
              <p:cNvPr id="66528" name="Line 292"/>
              <p:cNvSpPr>
                <a:spLocks noChangeShapeType="1"/>
              </p:cNvSpPr>
              <p:nvPr/>
            </p:nvSpPr>
            <p:spPr bwMode="auto">
              <a:xfrm flipH="1">
                <a:off x="3861" y="2310"/>
                <a:ext cx="1" cy="1"/>
              </a:xfrm>
              <a:prstGeom prst="line">
                <a:avLst/>
              </a:prstGeom>
              <a:noFill/>
              <a:ln w="28575">
                <a:solidFill>
                  <a:schemeClr val="tx1"/>
                </a:solidFill>
                <a:round/>
                <a:headEnd/>
                <a:tailEnd/>
              </a:ln>
            </p:spPr>
            <p:txBody>
              <a:bodyPr/>
              <a:lstStyle/>
              <a:p>
                <a:endParaRPr lang="en-US" sz="2133"/>
              </a:p>
            </p:txBody>
          </p:sp>
          <p:sp>
            <p:nvSpPr>
              <p:cNvPr id="66529" name="Line 293"/>
              <p:cNvSpPr>
                <a:spLocks noChangeShapeType="1"/>
              </p:cNvSpPr>
              <p:nvPr/>
            </p:nvSpPr>
            <p:spPr bwMode="auto">
              <a:xfrm flipH="1">
                <a:off x="3861" y="2311"/>
                <a:ext cx="1" cy="1"/>
              </a:xfrm>
              <a:prstGeom prst="line">
                <a:avLst/>
              </a:prstGeom>
              <a:noFill/>
              <a:ln w="28575">
                <a:solidFill>
                  <a:schemeClr val="tx1"/>
                </a:solidFill>
                <a:round/>
                <a:headEnd/>
                <a:tailEnd/>
              </a:ln>
            </p:spPr>
            <p:txBody>
              <a:bodyPr/>
              <a:lstStyle/>
              <a:p>
                <a:endParaRPr lang="en-US" sz="2133"/>
              </a:p>
            </p:txBody>
          </p:sp>
          <p:sp>
            <p:nvSpPr>
              <p:cNvPr id="66530" name="Line 294"/>
              <p:cNvSpPr>
                <a:spLocks noChangeShapeType="1"/>
              </p:cNvSpPr>
              <p:nvPr/>
            </p:nvSpPr>
            <p:spPr bwMode="auto">
              <a:xfrm flipH="1">
                <a:off x="3861" y="2312"/>
                <a:ext cx="1" cy="1"/>
              </a:xfrm>
              <a:prstGeom prst="line">
                <a:avLst/>
              </a:prstGeom>
              <a:noFill/>
              <a:ln w="28575">
                <a:solidFill>
                  <a:schemeClr val="tx1"/>
                </a:solidFill>
                <a:round/>
                <a:headEnd/>
                <a:tailEnd/>
              </a:ln>
            </p:spPr>
            <p:txBody>
              <a:bodyPr/>
              <a:lstStyle/>
              <a:p>
                <a:endParaRPr lang="en-US" sz="2133"/>
              </a:p>
            </p:txBody>
          </p:sp>
          <p:sp>
            <p:nvSpPr>
              <p:cNvPr id="66531" name="Line 295"/>
              <p:cNvSpPr>
                <a:spLocks noChangeShapeType="1"/>
              </p:cNvSpPr>
              <p:nvPr/>
            </p:nvSpPr>
            <p:spPr bwMode="auto">
              <a:xfrm flipH="1">
                <a:off x="3861" y="2312"/>
                <a:ext cx="1" cy="1"/>
              </a:xfrm>
              <a:prstGeom prst="line">
                <a:avLst/>
              </a:prstGeom>
              <a:noFill/>
              <a:ln w="28575">
                <a:solidFill>
                  <a:schemeClr val="tx1"/>
                </a:solidFill>
                <a:round/>
                <a:headEnd/>
                <a:tailEnd/>
              </a:ln>
            </p:spPr>
            <p:txBody>
              <a:bodyPr/>
              <a:lstStyle/>
              <a:p>
                <a:endParaRPr lang="en-US" sz="2133"/>
              </a:p>
            </p:txBody>
          </p:sp>
          <p:sp>
            <p:nvSpPr>
              <p:cNvPr id="66532" name="Line 296"/>
              <p:cNvSpPr>
                <a:spLocks noChangeShapeType="1"/>
              </p:cNvSpPr>
              <p:nvPr/>
            </p:nvSpPr>
            <p:spPr bwMode="auto">
              <a:xfrm>
                <a:off x="3861" y="2313"/>
                <a:ext cx="1" cy="1"/>
              </a:xfrm>
              <a:prstGeom prst="line">
                <a:avLst/>
              </a:prstGeom>
              <a:noFill/>
              <a:ln w="28575">
                <a:solidFill>
                  <a:schemeClr val="tx1"/>
                </a:solidFill>
                <a:round/>
                <a:headEnd/>
                <a:tailEnd/>
              </a:ln>
            </p:spPr>
            <p:txBody>
              <a:bodyPr/>
              <a:lstStyle/>
              <a:p>
                <a:endParaRPr lang="en-US" sz="2133"/>
              </a:p>
            </p:txBody>
          </p:sp>
          <p:sp>
            <p:nvSpPr>
              <p:cNvPr id="66533" name="Line 297"/>
              <p:cNvSpPr>
                <a:spLocks noChangeShapeType="1"/>
              </p:cNvSpPr>
              <p:nvPr/>
            </p:nvSpPr>
            <p:spPr bwMode="auto">
              <a:xfrm flipH="1">
                <a:off x="3861" y="2314"/>
                <a:ext cx="1" cy="1"/>
              </a:xfrm>
              <a:prstGeom prst="line">
                <a:avLst/>
              </a:prstGeom>
              <a:noFill/>
              <a:ln w="28575">
                <a:solidFill>
                  <a:schemeClr val="tx1"/>
                </a:solidFill>
                <a:round/>
                <a:headEnd/>
                <a:tailEnd/>
              </a:ln>
            </p:spPr>
            <p:txBody>
              <a:bodyPr/>
              <a:lstStyle/>
              <a:p>
                <a:endParaRPr lang="en-US" sz="2133"/>
              </a:p>
            </p:txBody>
          </p:sp>
          <p:sp>
            <p:nvSpPr>
              <p:cNvPr id="66534" name="Line 298"/>
              <p:cNvSpPr>
                <a:spLocks noChangeShapeType="1"/>
              </p:cNvSpPr>
              <p:nvPr/>
            </p:nvSpPr>
            <p:spPr bwMode="auto">
              <a:xfrm>
                <a:off x="3861" y="2314"/>
                <a:ext cx="1" cy="1"/>
              </a:xfrm>
              <a:prstGeom prst="line">
                <a:avLst/>
              </a:prstGeom>
              <a:noFill/>
              <a:ln w="28575">
                <a:solidFill>
                  <a:schemeClr val="tx1"/>
                </a:solidFill>
                <a:round/>
                <a:headEnd/>
                <a:tailEnd/>
              </a:ln>
            </p:spPr>
            <p:txBody>
              <a:bodyPr/>
              <a:lstStyle/>
              <a:p>
                <a:endParaRPr lang="en-US" sz="2133"/>
              </a:p>
            </p:txBody>
          </p:sp>
          <p:sp>
            <p:nvSpPr>
              <p:cNvPr id="66535" name="Line 299"/>
              <p:cNvSpPr>
                <a:spLocks noChangeShapeType="1"/>
              </p:cNvSpPr>
              <p:nvPr/>
            </p:nvSpPr>
            <p:spPr bwMode="auto">
              <a:xfrm flipH="1">
                <a:off x="3860" y="2315"/>
                <a:ext cx="1" cy="1"/>
              </a:xfrm>
              <a:prstGeom prst="line">
                <a:avLst/>
              </a:prstGeom>
              <a:noFill/>
              <a:ln w="28575">
                <a:solidFill>
                  <a:schemeClr val="tx1"/>
                </a:solidFill>
                <a:round/>
                <a:headEnd/>
                <a:tailEnd/>
              </a:ln>
            </p:spPr>
            <p:txBody>
              <a:bodyPr/>
              <a:lstStyle/>
              <a:p>
                <a:endParaRPr lang="en-US" sz="2133"/>
              </a:p>
            </p:txBody>
          </p:sp>
          <p:sp>
            <p:nvSpPr>
              <p:cNvPr id="66536" name="Line 300"/>
              <p:cNvSpPr>
                <a:spLocks noChangeShapeType="1"/>
              </p:cNvSpPr>
              <p:nvPr/>
            </p:nvSpPr>
            <p:spPr bwMode="auto">
              <a:xfrm>
                <a:off x="3860" y="2316"/>
                <a:ext cx="1" cy="1"/>
              </a:xfrm>
              <a:prstGeom prst="line">
                <a:avLst/>
              </a:prstGeom>
              <a:noFill/>
              <a:ln w="28575">
                <a:solidFill>
                  <a:schemeClr val="tx1"/>
                </a:solidFill>
                <a:round/>
                <a:headEnd/>
                <a:tailEnd/>
              </a:ln>
            </p:spPr>
            <p:txBody>
              <a:bodyPr/>
              <a:lstStyle/>
              <a:p>
                <a:endParaRPr lang="en-US" sz="2133"/>
              </a:p>
            </p:txBody>
          </p:sp>
          <p:sp>
            <p:nvSpPr>
              <p:cNvPr id="66537" name="Line 301"/>
              <p:cNvSpPr>
                <a:spLocks noChangeShapeType="1"/>
              </p:cNvSpPr>
              <p:nvPr/>
            </p:nvSpPr>
            <p:spPr bwMode="auto">
              <a:xfrm>
                <a:off x="3860" y="2317"/>
                <a:ext cx="1" cy="1"/>
              </a:xfrm>
              <a:prstGeom prst="line">
                <a:avLst/>
              </a:prstGeom>
              <a:noFill/>
              <a:ln w="28575">
                <a:solidFill>
                  <a:schemeClr val="tx1"/>
                </a:solidFill>
                <a:round/>
                <a:headEnd/>
                <a:tailEnd/>
              </a:ln>
            </p:spPr>
            <p:txBody>
              <a:bodyPr/>
              <a:lstStyle/>
              <a:p>
                <a:endParaRPr lang="en-US" sz="2133"/>
              </a:p>
            </p:txBody>
          </p:sp>
          <p:sp>
            <p:nvSpPr>
              <p:cNvPr id="66538" name="Line 302"/>
              <p:cNvSpPr>
                <a:spLocks noChangeShapeType="1"/>
              </p:cNvSpPr>
              <p:nvPr/>
            </p:nvSpPr>
            <p:spPr bwMode="auto">
              <a:xfrm>
                <a:off x="3860" y="2318"/>
                <a:ext cx="1" cy="1"/>
              </a:xfrm>
              <a:prstGeom prst="line">
                <a:avLst/>
              </a:prstGeom>
              <a:noFill/>
              <a:ln w="28575">
                <a:solidFill>
                  <a:schemeClr val="tx1"/>
                </a:solidFill>
                <a:round/>
                <a:headEnd/>
                <a:tailEnd/>
              </a:ln>
            </p:spPr>
            <p:txBody>
              <a:bodyPr/>
              <a:lstStyle/>
              <a:p>
                <a:endParaRPr lang="en-US" sz="2133"/>
              </a:p>
            </p:txBody>
          </p:sp>
          <p:sp>
            <p:nvSpPr>
              <p:cNvPr id="66539" name="Line 303"/>
              <p:cNvSpPr>
                <a:spLocks noChangeShapeType="1"/>
              </p:cNvSpPr>
              <p:nvPr/>
            </p:nvSpPr>
            <p:spPr bwMode="auto">
              <a:xfrm>
                <a:off x="3860" y="2318"/>
                <a:ext cx="1" cy="1"/>
              </a:xfrm>
              <a:prstGeom prst="line">
                <a:avLst/>
              </a:prstGeom>
              <a:noFill/>
              <a:ln w="28575">
                <a:solidFill>
                  <a:schemeClr val="tx1"/>
                </a:solidFill>
                <a:round/>
                <a:headEnd/>
                <a:tailEnd/>
              </a:ln>
            </p:spPr>
            <p:txBody>
              <a:bodyPr/>
              <a:lstStyle/>
              <a:p>
                <a:endParaRPr lang="en-US" sz="2133"/>
              </a:p>
            </p:txBody>
          </p:sp>
          <p:sp>
            <p:nvSpPr>
              <p:cNvPr id="66540" name="Line 304"/>
              <p:cNvSpPr>
                <a:spLocks noChangeShapeType="1"/>
              </p:cNvSpPr>
              <p:nvPr/>
            </p:nvSpPr>
            <p:spPr bwMode="auto">
              <a:xfrm>
                <a:off x="3860" y="2319"/>
                <a:ext cx="1" cy="1"/>
              </a:xfrm>
              <a:prstGeom prst="line">
                <a:avLst/>
              </a:prstGeom>
              <a:noFill/>
              <a:ln w="28575">
                <a:solidFill>
                  <a:schemeClr val="tx1"/>
                </a:solidFill>
                <a:round/>
                <a:headEnd/>
                <a:tailEnd/>
              </a:ln>
            </p:spPr>
            <p:txBody>
              <a:bodyPr/>
              <a:lstStyle/>
              <a:p>
                <a:endParaRPr lang="en-US" sz="2133"/>
              </a:p>
            </p:txBody>
          </p:sp>
          <p:sp>
            <p:nvSpPr>
              <p:cNvPr id="66541" name="Line 305"/>
              <p:cNvSpPr>
                <a:spLocks noChangeShapeType="1"/>
              </p:cNvSpPr>
              <p:nvPr/>
            </p:nvSpPr>
            <p:spPr bwMode="auto">
              <a:xfrm>
                <a:off x="3860" y="2320"/>
                <a:ext cx="1" cy="1"/>
              </a:xfrm>
              <a:prstGeom prst="line">
                <a:avLst/>
              </a:prstGeom>
              <a:noFill/>
              <a:ln w="28575">
                <a:solidFill>
                  <a:schemeClr val="tx1"/>
                </a:solidFill>
                <a:round/>
                <a:headEnd/>
                <a:tailEnd/>
              </a:ln>
            </p:spPr>
            <p:txBody>
              <a:bodyPr/>
              <a:lstStyle/>
              <a:p>
                <a:endParaRPr lang="en-US" sz="2133"/>
              </a:p>
            </p:txBody>
          </p:sp>
          <p:sp>
            <p:nvSpPr>
              <p:cNvPr id="66542" name="Line 306"/>
              <p:cNvSpPr>
                <a:spLocks noChangeShapeType="1"/>
              </p:cNvSpPr>
              <p:nvPr/>
            </p:nvSpPr>
            <p:spPr bwMode="auto">
              <a:xfrm>
                <a:off x="3860" y="2320"/>
                <a:ext cx="1" cy="1"/>
              </a:xfrm>
              <a:prstGeom prst="line">
                <a:avLst/>
              </a:prstGeom>
              <a:noFill/>
              <a:ln w="28575">
                <a:solidFill>
                  <a:schemeClr val="tx1"/>
                </a:solidFill>
                <a:round/>
                <a:headEnd/>
                <a:tailEnd/>
              </a:ln>
            </p:spPr>
            <p:txBody>
              <a:bodyPr/>
              <a:lstStyle/>
              <a:p>
                <a:endParaRPr lang="en-US" sz="2133"/>
              </a:p>
            </p:txBody>
          </p:sp>
          <p:sp>
            <p:nvSpPr>
              <p:cNvPr id="66543" name="Line 307"/>
              <p:cNvSpPr>
                <a:spLocks noChangeShapeType="1"/>
              </p:cNvSpPr>
              <p:nvPr/>
            </p:nvSpPr>
            <p:spPr bwMode="auto">
              <a:xfrm>
                <a:off x="3861" y="2321"/>
                <a:ext cx="1" cy="1"/>
              </a:xfrm>
              <a:prstGeom prst="line">
                <a:avLst/>
              </a:prstGeom>
              <a:noFill/>
              <a:ln w="28575">
                <a:solidFill>
                  <a:schemeClr val="tx1"/>
                </a:solidFill>
                <a:round/>
                <a:headEnd/>
                <a:tailEnd/>
              </a:ln>
            </p:spPr>
            <p:txBody>
              <a:bodyPr/>
              <a:lstStyle/>
              <a:p>
                <a:endParaRPr lang="en-US" sz="2133"/>
              </a:p>
            </p:txBody>
          </p:sp>
          <p:sp>
            <p:nvSpPr>
              <p:cNvPr id="66544" name="Line 308"/>
              <p:cNvSpPr>
                <a:spLocks noChangeShapeType="1"/>
              </p:cNvSpPr>
              <p:nvPr/>
            </p:nvSpPr>
            <p:spPr bwMode="auto">
              <a:xfrm>
                <a:off x="3861" y="2322"/>
                <a:ext cx="1" cy="1"/>
              </a:xfrm>
              <a:prstGeom prst="line">
                <a:avLst/>
              </a:prstGeom>
              <a:noFill/>
              <a:ln w="28575">
                <a:solidFill>
                  <a:schemeClr val="tx1"/>
                </a:solidFill>
                <a:round/>
                <a:headEnd/>
                <a:tailEnd/>
              </a:ln>
            </p:spPr>
            <p:txBody>
              <a:bodyPr/>
              <a:lstStyle/>
              <a:p>
                <a:endParaRPr lang="en-US" sz="2133"/>
              </a:p>
            </p:txBody>
          </p:sp>
          <p:sp>
            <p:nvSpPr>
              <p:cNvPr id="66545" name="Line 309"/>
              <p:cNvSpPr>
                <a:spLocks noChangeShapeType="1"/>
              </p:cNvSpPr>
              <p:nvPr/>
            </p:nvSpPr>
            <p:spPr bwMode="auto">
              <a:xfrm>
                <a:off x="3861" y="2323"/>
                <a:ext cx="1" cy="1"/>
              </a:xfrm>
              <a:prstGeom prst="line">
                <a:avLst/>
              </a:prstGeom>
              <a:noFill/>
              <a:ln w="28575">
                <a:solidFill>
                  <a:schemeClr val="tx1"/>
                </a:solidFill>
                <a:round/>
                <a:headEnd/>
                <a:tailEnd/>
              </a:ln>
            </p:spPr>
            <p:txBody>
              <a:bodyPr/>
              <a:lstStyle/>
              <a:p>
                <a:endParaRPr lang="en-US" sz="2133"/>
              </a:p>
            </p:txBody>
          </p:sp>
          <p:sp>
            <p:nvSpPr>
              <p:cNvPr id="66546" name="Line 310"/>
              <p:cNvSpPr>
                <a:spLocks noChangeShapeType="1"/>
              </p:cNvSpPr>
              <p:nvPr/>
            </p:nvSpPr>
            <p:spPr bwMode="auto">
              <a:xfrm>
                <a:off x="3861" y="2323"/>
                <a:ext cx="1" cy="1"/>
              </a:xfrm>
              <a:prstGeom prst="line">
                <a:avLst/>
              </a:prstGeom>
              <a:noFill/>
              <a:ln w="28575">
                <a:solidFill>
                  <a:schemeClr val="tx1"/>
                </a:solidFill>
                <a:round/>
                <a:headEnd/>
                <a:tailEnd/>
              </a:ln>
            </p:spPr>
            <p:txBody>
              <a:bodyPr/>
              <a:lstStyle/>
              <a:p>
                <a:endParaRPr lang="en-US" sz="2133"/>
              </a:p>
            </p:txBody>
          </p:sp>
          <p:sp>
            <p:nvSpPr>
              <p:cNvPr id="66547" name="Line 311"/>
              <p:cNvSpPr>
                <a:spLocks noChangeShapeType="1"/>
              </p:cNvSpPr>
              <p:nvPr/>
            </p:nvSpPr>
            <p:spPr bwMode="auto">
              <a:xfrm>
                <a:off x="3861" y="2324"/>
                <a:ext cx="1" cy="1"/>
              </a:xfrm>
              <a:prstGeom prst="line">
                <a:avLst/>
              </a:prstGeom>
              <a:noFill/>
              <a:ln w="28575">
                <a:solidFill>
                  <a:schemeClr val="tx1"/>
                </a:solidFill>
                <a:round/>
                <a:headEnd/>
                <a:tailEnd/>
              </a:ln>
            </p:spPr>
            <p:txBody>
              <a:bodyPr/>
              <a:lstStyle/>
              <a:p>
                <a:endParaRPr lang="en-US" sz="2133"/>
              </a:p>
            </p:txBody>
          </p:sp>
          <p:sp>
            <p:nvSpPr>
              <p:cNvPr id="66548" name="Line 312"/>
              <p:cNvSpPr>
                <a:spLocks noChangeShapeType="1"/>
              </p:cNvSpPr>
              <p:nvPr/>
            </p:nvSpPr>
            <p:spPr bwMode="auto">
              <a:xfrm>
                <a:off x="3861" y="2325"/>
                <a:ext cx="1" cy="1"/>
              </a:xfrm>
              <a:prstGeom prst="line">
                <a:avLst/>
              </a:prstGeom>
              <a:noFill/>
              <a:ln w="28575">
                <a:solidFill>
                  <a:schemeClr val="tx1"/>
                </a:solidFill>
                <a:round/>
                <a:headEnd/>
                <a:tailEnd/>
              </a:ln>
            </p:spPr>
            <p:txBody>
              <a:bodyPr/>
              <a:lstStyle/>
              <a:p>
                <a:endParaRPr lang="en-US" sz="2133"/>
              </a:p>
            </p:txBody>
          </p:sp>
          <p:sp>
            <p:nvSpPr>
              <p:cNvPr id="66549" name="Line 313"/>
              <p:cNvSpPr>
                <a:spLocks noChangeShapeType="1"/>
              </p:cNvSpPr>
              <p:nvPr/>
            </p:nvSpPr>
            <p:spPr bwMode="auto">
              <a:xfrm>
                <a:off x="3861" y="2325"/>
                <a:ext cx="1" cy="1"/>
              </a:xfrm>
              <a:prstGeom prst="line">
                <a:avLst/>
              </a:prstGeom>
              <a:noFill/>
              <a:ln w="28575">
                <a:solidFill>
                  <a:schemeClr val="tx1"/>
                </a:solidFill>
                <a:round/>
                <a:headEnd/>
                <a:tailEnd/>
              </a:ln>
            </p:spPr>
            <p:txBody>
              <a:bodyPr/>
              <a:lstStyle/>
              <a:p>
                <a:endParaRPr lang="en-US" sz="2133"/>
              </a:p>
            </p:txBody>
          </p:sp>
          <p:sp>
            <p:nvSpPr>
              <p:cNvPr id="66550" name="Line 314"/>
              <p:cNvSpPr>
                <a:spLocks noChangeShapeType="1"/>
              </p:cNvSpPr>
              <p:nvPr/>
            </p:nvSpPr>
            <p:spPr bwMode="auto">
              <a:xfrm>
                <a:off x="3862" y="2326"/>
                <a:ext cx="1" cy="1"/>
              </a:xfrm>
              <a:prstGeom prst="line">
                <a:avLst/>
              </a:prstGeom>
              <a:noFill/>
              <a:ln w="28575">
                <a:solidFill>
                  <a:schemeClr val="tx1"/>
                </a:solidFill>
                <a:round/>
                <a:headEnd/>
                <a:tailEnd/>
              </a:ln>
            </p:spPr>
            <p:txBody>
              <a:bodyPr/>
              <a:lstStyle/>
              <a:p>
                <a:endParaRPr lang="en-US" sz="2133"/>
              </a:p>
            </p:txBody>
          </p:sp>
          <p:sp>
            <p:nvSpPr>
              <p:cNvPr id="66551" name="Line 315"/>
              <p:cNvSpPr>
                <a:spLocks noChangeShapeType="1"/>
              </p:cNvSpPr>
              <p:nvPr/>
            </p:nvSpPr>
            <p:spPr bwMode="auto">
              <a:xfrm>
                <a:off x="3862" y="2327"/>
                <a:ext cx="1" cy="1"/>
              </a:xfrm>
              <a:prstGeom prst="line">
                <a:avLst/>
              </a:prstGeom>
              <a:noFill/>
              <a:ln w="28575">
                <a:solidFill>
                  <a:schemeClr val="tx1"/>
                </a:solidFill>
                <a:round/>
                <a:headEnd/>
                <a:tailEnd/>
              </a:ln>
            </p:spPr>
            <p:txBody>
              <a:bodyPr/>
              <a:lstStyle/>
              <a:p>
                <a:endParaRPr lang="en-US" sz="2133"/>
              </a:p>
            </p:txBody>
          </p:sp>
          <p:sp>
            <p:nvSpPr>
              <p:cNvPr id="66552" name="Line 316"/>
              <p:cNvSpPr>
                <a:spLocks noChangeShapeType="1"/>
              </p:cNvSpPr>
              <p:nvPr/>
            </p:nvSpPr>
            <p:spPr bwMode="auto">
              <a:xfrm>
                <a:off x="3862" y="2328"/>
                <a:ext cx="1" cy="1"/>
              </a:xfrm>
              <a:prstGeom prst="line">
                <a:avLst/>
              </a:prstGeom>
              <a:noFill/>
              <a:ln w="28575">
                <a:solidFill>
                  <a:schemeClr val="tx1"/>
                </a:solidFill>
                <a:round/>
                <a:headEnd/>
                <a:tailEnd/>
              </a:ln>
            </p:spPr>
            <p:txBody>
              <a:bodyPr/>
              <a:lstStyle/>
              <a:p>
                <a:endParaRPr lang="en-US" sz="2133"/>
              </a:p>
            </p:txBody>
          </p:sp>
          <p:sp>
            <p:nvSpPr>
              <p:cNvPr id="66553" name="Line 317"/>
              <p:cNvSpPr>
                <a:spLocks noChangeShapeType="1"/>
              </p:cNvSpPr>
              <p:nvPr/>
            </p:nvSpPr>
            <p:spPr bwMode="auto">
              <a:xfrm>
                <a:off x="3862" y="2328"/>
                <a:ext cx="1" cy="1"/>
              </a:xfrm>
              <a:prstGeom prst="line">
                <a:avLst/>
              </a:prstGeom>
              <a:noFill/>
              <a:ln w="28575">
                <a:solidFill>
                  <a:schemeClr val="tx1"/>
                </a:solidFill>
                <a:round/>
                <a:headEnd/>
                <a:tailEnd/>
              </a:ln>
            </p:spPr>
            <p:txBody>
              <a:bodyPr/>
              <a:lstStyle/>
              <a:p>
                <a:endParaRPr lang="en-US" sz="2133"/>
              </a:p>
            </p:txBody>
          </p:sp>
          <p:sp>
            <p:nvSpPr>
              <p:cNvPr id="66554" name="Line 318"/>
              <p:cNvSpPr>
                <a:spLocks noChangeShapeType="1"/>
              </p:cNvSpPr>
              <p:nvPr/>
            </p:nvSpPr>
            <p:spPr bwMode="auto">
              <a:xfrm>
                <a:off x="3863" y="2329"/>
                <a:ext cx="1" cy="1"/>
              </a:xfrm>
              <a:prstGeom prst="line">
                <a:avLst/>
              </a:prstGeom>
              <a:noFill/>
              <a:ln w="28575">
                <a:solidFill>
                  <a:schemeClr val="tx1"/>
                </a:solidFill>
                <a:round/>
                <a:headEnd/>
                <a:tailEnd/>
              </a:ln>
            </p:spPr>
            <p:txBody>
              <a:bodyPr/>
              <a:lstStyle/>
              <a:p>
                <a:endParaRPr lang="en-US" sz="2133"/>
              </a:p>
            </p:txBody>
          </p:sp>
          <p:sp>
            <p:nvSpPr>
              <p:cNvPr id="66555" name="Line 319"/>
              <p:cNvSpPr>
                <a:spLocks noChangeShapeType="1"/>
              </p:cNvSpPr>
              <p:nvPr/>
            </p:nvSpPr>
            <p:spPr bwMode="auto">
              <a:xfrm>
                <a:off x="3863" y="2330"/>
                <a:ext cx="1" cy="1"/>
              </a:xfrm>
              <a:prstGeom prst="line">
                <a:avLst/>
              </a:prstGeom>
              <a:noFill/>
              <a:ln w="28575">
                <a:solidFill>
                  <a:schemeClr val="tx1"/>
                </a:solidFill>
                <a:round/>
                <a:headEnd/>
                <a:tailEnd/>
              </a:ln>
            </p:spPr>
            <p:txBody>
              <a:bodyPr/>
              <a:lstStyle/>
              <a:p>
                <a:endParaRPr lang="en-US" sz="2133"/>
              </a:p>
            </p:txBody>
          </p:sp>
          <p:sp>
            <p:nvSpPr>
              <p:cNvPr id="66556" name="Line 320"/>
              <p:cNvSpPr>
                <a:spLocks noChangeShapeType="1"/>
              </p:cNvSpPr>
              <p:nvPr/>
            </p:nvSpPr>
            <p:spPr bwMode="auto">
              <a:xfrm>
                <a:off x="3863" y="2330"/>
                <a:ext cx="1" cy="1"/>
              </a:xfrm>
              <a:prstGeom prst="line">
                <a:avLst/>
              </a:prstGeom>
              <a:noFill/>
              <a:ln w="28575">
                <a:solidFill>
                  <a:schemeClr val="tx1"/>
                </a:solidFill>
                <a:round/>
                <a:headEnd/>
                <a:tailEnd/>
              </a:ln>
            </p:spPr>
            <p:txBody>
              <a:bodyPr/>
              <a:lstStyle/>
              <a:p>
                <a:endParaRPr lang="en-US" sz="2133"/>
              </a:p>
            </p:txBody>
          </p:sp>
          <p:sp>
            <p:nvSpPr>
              <p:cNvPr id="66557" name="Line 321"/>
              <p:cNvSpPr>
                <a:spLocks noChangeShapeType="1"/>
              </p:cNvSpPr>
              <p:nvPr/>
            </p:nvSpPr>
            <p:spPr bwMode="auto">
              <a:xfrm>
                <a:off x="3864" y="2331"/>
                <a:ext cx="1" cy="1"/>
              </a:xfrm>
              <a:prstGeom prst="line">
                <a:avLst/>
              </a:prstGeom>
              <a:noFill/>
              <a:ln w="28575">
                <a:solidFill>
                  <a:schemeClr val="tx1"/>
                </a:solidFill>
                <a:round/>
                <a:headEnd/>
                <a:tailEnd/>
              </a:ln>
            </p:spPr>
            <p:txBody>
              <a:bodyPr/>
              <a:lstStyle/>
              <a:p>
                <a:endParaRPr lang="en-US" sz="2133"/>
              </a:p>
            </p:txBody>
          </p:sp>
          <p:sp>
            <p:nvSpPr>
              <p:cNvPr id="66558" name="Line 322"/>
              <p:cNvSpPr>
                <a:spLocks noChangeShapeType="1"/>
              </p:cNvSpPr>
              <p:nvPr/>
            </p:nvSpPr>
            <p:spPr bwMode="auto">
              <a:xfrm>
                <a:off x="3864" y="2332"/>
                <a:ext cx="1" cy="1"/>
              </a:xfrm>
              <a:prstGeom prst="line">
                <a:avLst/>
              </a:prstGeom>
              <a:noFill/>
              <a:ln w="28575">
                <a:solidFill>
                  <a:schemeClr val="tx1"/>
                </a:solidFill>
                <a:round/>
                <a:headEnd/>
                <a:tailEnd/>
              </a:ln>
            </p:spPr>
            <p:txBody>
              <a:bodyPr/>
              <a:lstStyle/>
              <a:p>
                <a:endParaRPr lang="en-US" sz="2133"/>
              </a:p>
            </p:txBody>
          </p:sp>
          <p:sp>
            <p:nvSpPr>
              <p:cNvPr id="66559" name="Line 323"/>
              <p:cNvSpPr>
                <a:spLocks noChangeShapeType="1"/>
              </p:cNvSpPr>
              <p:nvPr/>
            </p:nvSpPr>
            <p:spPr bwMode="auto">
              <a:xfrm>
                <a:off x="3865" y="2332"/>
                <a:ext cx="1" cy="1"/>
              </a:xfrm>
              <a:prstGeom prst="line">
                <a:avLst/>
              </a:prstGeom>
              <a:noFill/>
              <a:ln w="28575">
                <a:solidFill>
                  <a:schemeClr val="tx1"/>
                </a:solidFill>
                <a:round/>
                <a:headEnd/>
                <a:tailEnd/>
              </a:ln>
            </p:spPr>
            <p:txBody>
              <a:bodyPr/>
              <a:lstStyle/>
              <a:p>
                <a:endParaRPr lang="en-US" sz="2133"/>
              </a:p>
            </p:txBody>
          </p:sp>
          <p:sp>
            <p:nvSpPr>
              <p:cNvPr id="66560" name="Line 324"/>
              <p:cNvSpPr>
                <a:spLocks noChangeShapeType="1"/>
              </p:cNvSpPr>
              <p:nvPr/>
            </p:nvSpPr>
            <p:spPr bwMode="auto">
              <a:xfrm>
                <a:off x="3865" y="2333"/>
                <a:ext cx="1" cy="1"/>
              </a:xfrm>
              <a:prstGeom prst="line">
                <a:avLst/>
              </a:prstGeom>
              <a:noFill/>
              <a:ln w="28575">
                <a:solidFill>
                  <a:schemeClr val="tx1"/>
                </a:solidFill>
                <a:round/>
                <a:headEnd/>
                <a:tailEnd/>
              </a:ln>
            </p:spPr>
            <p:txBody>
              <a:bodyPr/>
              <a:lstStyle/>
              <a:p>
                <a:endParaRPr lang="en-US" sz="2133"/>
              </a:p>
            </p:txBody>
          </p:sp>
          <p:sp>
            <p:nvSpPr>
              <p:cNvPr id="66561" name="Line 325"/>
              <p:cNvSpPr>
                <a:spLocks noChangeShapeType="1"/>
              </p:cNvSpPr>
              <p:nvPr/>
            </p:nvSpPr>
            <p:spPr bwMode="auto">
              <a:xfrm>
                <a:off x="3866" y="2334"/>
                <a:ext cx="1" cy="1"/>
              </a:xfrm>
              <a:prstGeom prst="line">
                <a:avLst/>
              </a:prstGeom>
              <a:noFill/>
              <a:ln w="28575">
                <a:solidFill>
                  <a:schemeClr val="tx1"/>
                </a:solidFill>
                <a:round/>
                <a:headEnd/>
                <a:tailEnd/>
              </a:ln>
            </p:spPr>
            <p:txBody>
              <a:bodyPr/>
              <a:lstStyle/>
              <a:p>
                <a:endParaRPr lang="en-US" sz="2133"/>
              </a:p>
            </p:txBody>
          </p:sp>
          <p:sp>
            <p:nvSpPr>
              <p:cNvPr id="66562" name="Line 326"/>
              <p:cNvSpPr>
                <a:spLocks noChangeShapeType="1"/>
              </p:cNvSpPr>
              <p:nvPr/>
            </p:nvSpPr>
            <p:spPr bwMode="auto">
              <a:xfrm>
                <a:off x="3866" y="2334"/>
                <a:ext cx="1" cy="1"/>
              </a:xfrm>
              <a:prstGeom prst="line">
                <a:avLst/>
              </a:prstGeom>
              <a:noFill/>
              <a:ln w="28575">
                <a:solidFill>
                  <a:schemeClr val="tx1"/>
                </a:solidFill>
                <a:round/>
                <a:headEnd/>
                <a:tailEnd/>
              </a:ln>
            </p:spPr>
            <p:txBody>
              <a:bodyPr/>
              <a:lstStyle/>
              <a:p>
                <a:endParaRPr lang="en-US" sz="2133"/>
              </a:p>
            </p:txBody>
          </p:sp>
          <p:sp>
            <p:nvSpPr>
              <p:cNvPr id="66563" name="Line 327"/>
              <p:cNvSpPr>
                <a:spLocks noChangeShapeType="1"/>
              </p:cNvSpPr>
              <p:nvPr/>
            </p:nvSpPr>
            <p:spPr bwMode="auto">
              <a:xfrm>
                <a:off x="3867" y="2335"/>
                <a:ext cx="1" cy="1"/>
              </a:xfrm>
              <a:prstGeom prst="line">
                <a:avLst/>
              </a:prstGeom>
              <a:noFill/>
              <a:ln w="28575">
                <a:solidFill>
                  <a:schemeClr val="tx1"/>
                </a:solidFill>
                <a:round/>
                <a:headEnd/>
                <a:tailEnd/>
              </a:ln>
            </p:spPr>
            <p:txBody>
              <a:bodyPr/>
              <a:lstStyle/>
              <a:p>
                <a:endParaRPr lang="en-US" sz="2133"/>
              </a:p>
            </p:txBody>
          </p:sp>
          <p:sp>
            <p:nvSpPr>
              <p:cNvPr id="66564" name="Line 328"/>
              <p:cNvSpPr>
                <a:spLocks noChangeShapeType="1"/>
              </p:cNvSpPr>
              <p:nvPr/>
            </p:nvSpPr>
            <p:spPr bwMode="auto">
              <a:xfrm>
                <a:off x="3867" y="2335"/>
                <a:ext cx="1" cy="1"/>
              </a:xfrm>
              <a:prstGeom prst="line">
                <a:avLst/>
              </a:prstGeom>
              <a:noFill/>
              <a:ln w="28575">
                <a:solidFill>
                  <a:schemeClr val="tx1"/>
                </a:solidFill>
                <a:round/>
                <a:headEnd/>
                <a:tailEnd/>
              </a:ln>
            </p:spPr>
            <p:txBody>
              <a:bodyPr/>
              <a:lstStyle/>
              <a:p>
                <a:endParaRPr lang="en-US" sz="2133"/>
              </a:p>
            </p:txBody>
          </p:sp>
          <p:sp>
            <p:nvSpPr>
              <p:cNvPr id="66565" name="Line 329"/>
              <p:cNvSpPr>
                <a:spLocks noChangeShapeType="1"/>
              </p:cNvSpPr>
              <p:nvPr/>
            </p:nvSpPr>
            <p:spPr bwMode="auto">
              <a:xfrm>
                <a:off x="3868" y="2336"/>
                <a:ext cx="1" cy="1"/>
              </a:xfrm>
              <a:prstGeom prst="line">
                <a:avLst/>
              </a:prstGeom>
              <a:noFill/>
              <a:ln w="28575">
                <a:solidFill>
                  <a:schemeClr val="tx1"/>
                </a:solidFill>
                <a:round/>
                <a:headEnd/>
                <a:tailEnd/>
              </a:ln>
            </p:spPr>
            <p:txBody>
              <a:bodyPr/>
              <a:lstStyle/>
              <a:p>
                <a:endParaRPr lang="en-US" sz="2133"/>
              </a:p>
            </p:txBody>
          </p:sp>
          <p:sp>
            <p:nvSpPr>
              <p:cNvPr id="66566" name="Line 330"/>
              <p:cNvSpPr>
                <a:spLocks noChangeShapeType="1"/>
              </p:cNvSpPr>
              <p:nvPr/>
            </p:nvSpPr>
            <p:spPr bwMode="auto">
              <a:xfrm>
                <a:off x="3868" y="2336"/>
                <a:ext cx="1" cy="1"/>
              </a:xfrm>
              <a:prstGeom prst="line">
                <a:avLst/>
              </a:prstGeom>
              <a:noFill/>
              <a:ln w="28575">
                <a:solidFill>
                  <a:schemeClr val="tx1"/>
                </a:solidFill>
                <a:round/>
                <a:headEnd/>
                <a:tailEnd/>
              </a:ln>
            </p:spPr>
            <p:txBody>
              <a:bodyPr/>
              <a:lstStyle/>
              <a:p>
                <a:endParaRPr lang="en-US" sz="2133"/>
              </a:p>
            </p:txBody>
          </p:sp>
          <p:sp>
            <p:nvSpPr>
              <p:cNvPr id="66567" name="Line 331"/>
              <p:cNvSpPr>
                <a:spLocks noChangeShapeType="1"/>
              </p:cNvSpPr>
              <p:nvPr/>
            </p:nvSpPr>
            <p:spPr bwMode="auto">
              <a:xfrm>
                <a:off x="3869" y="2337"/>
                <a:ext cx="1" cy="1"/>
              </a:xfrm>
              <a:prstGeom prst="line">
                <a:avLst/>
              </a:prstGeom>
              <a:noFill/>
              <a:ln w="28575">
                <a:solidFill>
                  <a:schemeClr val="tx1"/>
                </a:solidFill>
                <a:round/>
                <a:headEnd/>
                <a:tailEnd/>
              </a:ln>
            </p:spPr>
            <p:txBody>
              <a:bodyPr/>
              <a:lstStyle/>
              <a:p>
                <a:endParaRPr lang="en-US" sz="2133"/>
              </a:p>
            </p:txBody>
          </p:sp>
          <p:sp>
            <p:nvSpPr>
              <p:cNvPr id="66568" name="Line 332"/>
              <p:cNvSpPr>
                <a:spLocks noChangeShapeType="1"/>
              </p:cNvSpPr>
              <p:nvPr/>
            </p:nvSpPr>
            <p:spPr bwMode="auto">
              <a:xfrm>
                <a:off x="3869" y="2337"/>
                <a:ext cx="1" cy="1"/>
              </a:xfrm>
              <a:prstGeom prst="line">
                <a:avLst/>
              </a:prstGeom>
              <a:noFill/>
              <a:ln w="28575">
                <a:solidFill>
                  <a:schemeClr val="tx1"/>
                </a:solidFill>
                <a:round/>
                <a:headEnd/>
                <a:tailEnd/>
              </a:ln>
            </p:spPr>
            <p:txBody>
              <a:bodyPr/>
              <a:lstStyle/>
              <a:p>
                <a:endParaRPr lang="en-US" sz="2133"/>
              </a:p>
            </p:txBody>
          </p:sp>
          <p:sp>
            <p:nvSpPr>
              <p:cNvPr id="66569" name="Line 333"/>
              <p:cNvSpPr>
                <a:spLocks noChangeShapeType="1"/>
              </p:cNvSpPr>
              <p:nvPr/>
            </p:nvSpPr>
            <p:spPr bwMode="auto">
              <a:xfrm>
                <a:off x="3870" y="2338"/>
                <a:ext cx="1" cy="1"/>
              </a:xfrm>
              <a:prstGeom prst="line">
                <a:avLst/>
              </a:prstGeom>
              <a:noFill/>
              <a:ln w="28575">
                <a:solidFill>
                  <a:schemeClr val="tx1"/>
                </a:solidFill>
                <a:round/>
                <a:headEnd/>
                <a:tailEnd/>
              </a:ln>
            </p:spPr>
            <p:txBody>
              <a:bodyPr/>
              <a:lstStyle/>
              <a:p>
                <a:endParaRPr lang="en-US" sz="2133"/>
              </a:p>
            </p:txBody>
          </p:sp>
          <p:sp>
            <p:nvSpPr>
              <p:cNvPr id="66570" name="Line 334"/>
              <p:cNvSpPr>
                <a:spLocks noChangeShapeType="1"/>
              </p:cNvSpPr>
              <p:nvPr/>
            </p:nvSpPr>
            <p:spPr bwMode="auto">
              <a:xfrm>
                <a:off x="3870" y="2339"/>
                <a:ext cx="1" cy="1"/>
              </a:xfrm>
              <a:prstGeom prst="line">
                <a:avLst/>
              </a:prstGeom>
              <a:noFill/>
              <a:ln w="28575">
                <a:solidFill>
                  <a:schemeClr val="tx1"/>
                </a:solidFill>
                <a:round/>
                <a:headEnd/>
                <a:tailEnd/>
              </a:ln>
            </p:spPr>
            <p:txBody>
              <a:bodyPr/>
              <a:lstStyle/>
              <a:p>
                <a:endParaRPr lang="en-US" sz="2133"/>
              </a:p>
            </p:txBody>
          </p:sp>
          <p:sp>
            <p:nvSpPr>
              <p:cNvPr id="66571" name="Line 335"/>
              <p:cNvSpPr>
                <a:spLocks noChangeShapeType="1"/>
              </p:cNvSpPr>
              <p:nvPr/>
            </p:nvSpPr>
            <p:spPr bwMode="auto">
              <a:xfrm>
                <a:off x="3871" y="2339"/>
                <a:ext cx="1" cy="1"/>
              </a:xfrm>
              <a:prstGeom prst="line">
                <a:avLst/>
              </a:prstGeom>
              <a:noFill/>
              <a:ln w="28575">
                <a:solidFill>
                  <a:schemeClr val="tx1"/>
                </a:solidFill>
                <a:round/>
                <a:headEnd/>
                <a:tailEnd/>
              </a:ln>
            </p:spPr>
            <p:txBody>
              <a:bodyPr/>
              <a:lstStyle/>
              <a:p>
                <a:endParaRPr lang="en-US" sz="2133"/>
              </a:p>
            </p:txBody>
          </p:sp>
          <p:sp>
            <p:nvSpPr>
              <p:cNvPr id="66572" name="Line 336"/>
              <p:cNvSpPr>
                <a:spLocks noChangeShapeType="1"/>
              </p:cNvSpPr>
              <p:nvPr/>
            </p:nvSpPr>
            <p:spPr bwMode="auto">
              <a:xfrm>
                <a:off x="3872" y="2339"/>
                <a:ext cx="1" cy="1"/>
              </a:xfrm>
              <a:prstGeom prst="line">
                <a:avLst/>
              </a:prstGeom>
              <a:noFill/>
              <a:ln w="28575">
                <a:solidFill>
                  <a:schemeClr val="tx1"/>
                </a:solidFill>
                <a:round/>
                <a:headEnd/>
                <a:tailEnd/>
              </a:ln>
            </p:spPr>
            <p:txBody>
              <a:bodyPr/>
              <a:lstStyle/>
              <a:p>
                <a:endParaRPr lang="en-US" sz="2133"/>
              </a:p>
            </p:txBody>
          </p:sp>
          <p:sp>
            <p:nvSpPr>
              <p:cNvPr id="66573" name="Line 337"/>
              <p:cNvSpPr>
                <a:spLocks noChangeShapeType="1"/>
              </p:cNvSpPr>
              <p:nvPr/>
            </p:nvSpPr>
            <p:spPr bwMode="auto">
              <a:xfrm>
                <a:off x="3872" y="2340"/>
                <a:ext cx="1" cy="1"/>
              </a:xfrm>
              <a:prstGeom prst="line">
                <a:avLst/>
              </a:prstGeom>
              <a:noFill/>
              <a:ln w="28575">
                <a:solidFill>
                  <a:schemeClr val="tx1"/>
                </a:solidFill>
                <a:round/>
                <a:headEnd/>
                <a:tailEnd/>
              </a:ln>
            </p:spPr>
            <p:txBody>
              <a:bodyPr/>
              <a:lstStyle/>
              <a:p>
                <a:endParaRPr lang="en-US" sz="2133"/>
              </a:p>
            </p:txBody>
          </p:sp>
          <p:sp>
            <p:nvSpPr>
              <p:cNvPr id="66574" name="Line 338"/>
              <p:cNvSpPr>
                <a:spLocks noChangeShapeType="1"/>
              </p:cNvSpPr>
              <p:nvPr/>
            </p:nvSpPr>
            <p:spPr bwMode="auto">
              <a:xfrm>
                <a:off x="3873" y="2340"/>
                <a:ext cx="1" cy="1"/>
              </a:xfrm>
              <a:prstGeom prst="line">
                <a:avLst/>
              </a:prstGeom>
              <a:noFill/>
              <a:ln w="28575">
                <a:solidFill>
                  <a:schemeClr val="tx1"/>
                </a:solidFill>
                <a:round/>
                <a:headEnd/>
                <a:tailEnd/>
              </a:ln>
            </p:spPr>
            <p:txBody>
              <a:bodyPr/>
              <a:lstStyle/>
              <a:p>
                <a:endParaRPr lang="en-US" sz="2133"/>
              </a:p>
            </p:txBody>
          </p:sp>
          <p:sp>
            <p:nvSpPr>
              <p:cNvPr id="66575" name="Line 339"/>
              <p:cNvSpPr>
                <a:spLocks noChangeShapeType="1"/>
              </p:cNvSpPr>
              <p:nvPr/>
            </p:nvSpPr>
            <p:spPr bwMode="auto">
              <a:xfrm>
                <a:off x="3874" y="2341"/>
                <a:ext cx="1" cy="1"/>
              </a:xfrm>
              <a:prstGeom prst="line">
                <a:avLst/>
              </a:prstGeom>
              <a:noFill/>
              <a:ln w="28575">
                <a:solidFill>
                  <a:schemeClr val="tx1"/>
                </a:solidFill>
                <a:round/>
                <a:headEnd/>
                <a:tailEnd/>
              </a:ln>
            </p:spPr>
            <p:txBody>
              <a:bodyPr/>
              <a:lstStyle/>
              <a:p>
                <a:endParaRPr lang="en-US" sz="2133"/>
              </a:p>
            </p:txBody>
          </p:sp>
          <p:sp>
            <p:nvSpPr>
              <p:cNvPr id="66576" name="Line 340"/>
              <p:cNvSpPr>
                <a:spLocks noChangeShapeType="1"/>
              </p:cNvSpPr>
              <p:nvPr/>
            </p:nvSpPr>
            <p:spPr bwMode="auto">
              <a:xfrm>
                <a:off x="3874" y="2341"/>
                <a:ext cx="1" cy="1"/>
              </a:xfrm>
              <a:prstGeom prst="line">
                <a:avLst/>
              </a:prstGeom>
              <a:noFill/>
              <a:ln w="28575">
                <a:solidFill>
                  <a:schemeClr val="tx1"/>
                </a:solidFill>
                <a:round/>
                <a:headEnd/>
                <a:tailEnd/>
              </a:ln>
            </p:spPr>
            <p:txBody>
              <a:bodyPr/>
              <a:lstStyle/>
              <a:p>
                <a:endParaRPr lang="en-US" sz="2133"/>
              </a:p>
            </p:txBody>
          </p:sp>
          <p:sp>
            <p:nvSpPr>
              <p:cNvPr id="66577" name="Line 341"/>
              <p:cNvSpPr>
                <a:spLocks noChangeShapeType="1"/>
              </p:cNvSpPr>
              <p:nvPr/>
            </p:nvSpPr>
            <p:spPr bwMode="auto">
              <a:xfrm>
                <a:off x="3875" y="2342"/>
                <a:ext cx="1" cy="1"/>
              </a:xfrm>
              <a:prstGeom prst="line">
                <a:avLst/>
              </a:prstGeom>
              <a:noFill/>
              <a:ln w="28575">
                <a:solidFill>
                  <a:schemeClr val="tx1"/>
                </a:solidFill>
                <a:round/>
                <a:headEnd/>
                <a:tailEnd/>
              </a:ln>
            </p:spPr>
            <p:txBody>
              <a:bodyPr/>
              <a:lstStyle/>
              <a:p>
                <a:endParaRPr lang="en-US" sz="2133"/>
              </a:p>
            </p:txBody>
          </p:sp>
          <p:sp>
            <p:nvSpPr>
              <p:cNvPr id="66578" name="Line 342"/>
              <p:cNvSpPr>
                <a:spLocks noChangeShapeType="1"/>
              </p:cNvSpPr>
              <p:nvPr/>
            </p:nvSpPr>
            <p:spPr bwMode="auto">
              <a:xfrm>
                <a:off x="3876" y="2342"/>
                <a:ext cx="1" cy="1"/>
              </a:xfrm>
              <a:prstGeom prst="line">
                <a:avLst/>
              </a:prstGeom>
              <a:noFill/>
              <a:ln w="28575">
                <a:solidFill>
                  <a:schemeClr val="tx1"/>
                </a:solidFill>
                <a:round/>
                <a:headEnd/>
                <a:tailEnd/>
              </a:ln>
            </p:spPr>
            <p:txBody>
              <a:bodyPr/>
              <a:lstStyle/>
              <a:p>
                <a:endParaRPr lang="en-US" sz="2133"/>
              </a:p>
            </p:txBody>
          </p:sp>
          <p:sp>
            <p:nvSpPr>
              <p:cNvPr id="66579" name="Line 343"/>
              <p:cNvSpPr>
                <a:spLocks noChangeShapeType="1"/>
              </p:cNvSpPr>
              <p:nvPr/>
            </p:nvSpPr>
            <p:spPr bwMode="auto">
              <a:xfrm>
                <a:off x="3876" y="2342"/>
                <a:ext cx="1" cy="1"/>
              </a:xfrm>
              <a:prstGeom prst="line">
                <a:avLst/>
              </a:prstGeom>
              <a:noFill/>
              <a:ln w="28575">
                <a:solidFill>
                  <a:schemeClr val="tx1"/>
                </a:solidFill>
                <a:round/>
                <a:headEnd/>
                <a:tailEnd/>
              </a:ln>
            </p:spPr>
            <p:txBody>
              <a:bodyPr/>
              <a:lstStyle/>
              <a:p>
                <a:endParaRPr lang="en-US" sz="2133"/>
              </a:p>
            </p:txBody>
          </p:sp>
          <p:sp>
            <p:nvSpPr>
              <p:cNvPr id="66580" name="Line 344"/>
              <p:cNvSpPr>
                <a:spLocks noChangeShapeType="1"/>
              </p:cNvSpPr>
              <p:nvPr/>
            </p:nvSpPr>
            <p:spPr bwMode="auto">
              <a:xfrm>
                <a:off x="3877" y="2343"/>
                <a:ext cx="1" cy="1"/>
              </a:xfrm>
              <a:prstGeom prst="line">
                <a:avLst/>
              </a:prstGeom>
              <a:noFill/>
              <a:ln w="28575">
                <a:solidFill>
                  <a:schemeClr val="tx1"/>
                </a:solidFill>
                <a:round/>
                <a:headEnd/>
                <a:tailEnd/>
              </a:ln>
            </p:spPr>
            <p:txBody>
              <a:bodyPr/>
              <a:lstStyle/>
              <a:p>
                <a:endParaRPr lang="en-US" sz="2133"/>
              </a:p>
            </p:txBody>
          </p:sp>
          <p:sp>
            <p:nvSpPr>
              <p:cNvPr id="66581" name="Line 345"/>
              <p:cNvSpPr>
                <a:spLocks noChangeShapeType="1"/>
              </p:cNvSpPr>
              <p:nvPr/>
            </p:nvSpPr>
            <p:spPr bwMode="auto">
              <a:xfrm>
                <a:off x="3878" y="2343"/>
                <a:ext cx="1" cy="1"/>
              </a:xfrm>
              <a:prstGeom prst="line">
                <a:avLst/>
              </a:prstGeom>
              <a:noFill/>
              <a:ln w="28575">
                <a:solidFill>
                  <a:schemeClr val="tx1"/>
                </a:solidFill>
                <a:round/>
                <a:headEnd/>
                <a:tailEnd/>
              </a:ln>
            </p:spPr>
            <p:txBody>
              <a:bodyPr/>
              <a:lstStyle/>
              <a:p>
                <a:endParaRPr lang="en-US" sz="2133"/>
              </a:p>
            </p:txBody>
          </p:sp>
          <p:sp>
            <p:nvSpPr>
              <p:cNvPr id="66582" name="Line 346"/>
              <p:cNvSpPr>
                <a:spLocks noChangeShapeType="1"/>
              </p:cNvSpPr>
              <p:nvPr/>
            </p:nvSpPr>
            <p:spPr bwMode="auto">
              <a:xfrm>
                <a:off x="3879" y="2343"/>
                <a:ext cx="1" cy="1"/>
              </a:xfrm>
              <a:prstGeom prst="line">
                <a:avLst/>
              </a:prstGeom>
              <a:noFill/>
              <a:ln w="28575">
                <a:solidFill>
                  <a:schemeClr val="tx1"/>
                </a:solidFill>
                <a:round/>
                <a:headEnd/>
                <a:tailEnd/>
              </a:ln>
            </p:spPr>
            <p:txBody>
              <a:bodyPr/>
              <a:lstStyle/>
              <a:p>
                <a:endParaRPr lang="en-US" sz="2133"/>
              </a:p>
            </p:txBody>
          </p:sp>
          <p:sp>
            <p:nvSpPr>
              <p:cNvPr id="66583" name="Line 347"/>
              <p:cNvSpPr>
                <a:spLocks noChangeShapeType="1"/>
              </p:cNvSpPr>
              <p:nvPr/>
            </p:nvSpPr>
            <p:spPr bwMode="auto">
              <a:xfrm>
                <a:off x="3879" y="2344"/>
                <a:ext cx="1" cy="1"/>
              </a:xfrm>
              <a:prstGeom prst="line">
                <a:avLst/>
              </a:prstGeom>
              <a:noFill/>
              <a:ln w="28575">
                <a:solidFill>
                  <a:schemeClr val="tx1"/>
                </a:solidFill>
                <a:round/>
                <a:headEnd/>
                <a:tailEnd/>
              </a:ln>
            </p:spPr>
            <p:txBody>
              <a:bodyPr/>
              <a:lstStyle/>
              <a:p>
                <a:endParaRPr lang="en-US" sz="2133"/>
              </a:p>
            </p:txBody>
          </p:sp>
          <p:sp>
            <p:nvSpPr>
              <p:cNvPr id="66584" name="Line 348"/>
              <p:cNvSpPr>
                <a:spLocks noChangeShapeType="1"/>
              </p:cNvSpPr>
              <p:nvPr/>
            </p:nvSpPr>
            <p:spPr bwMode="auto">
              <a:xfrm>
                <a:off x="3880" y="2344"/>
                <a:ext cx="1" cy="1"/>
              </a:xfrm>
              <a:prstGeom prst="line">
                <a:avLst/>
              </a:prstGeom>
              <a:noFill/>
              <a:ln w="28575">
                <a:solidFill>
                  <a:schemeClr val="tx1"/>
                </a:solidFill>
                <a:round/>
                <a:headEnd/>
                <a:tailEnd/>
              </a:ln>
            </p:spPr>
            <p:txBody>
              <a:bodyPr/>
              <a:lstStyle/>
              <a:p>
                <a:endParaRPr lang="en-US" sz="2133"/>
              </a:p>
            </p:txBody>
          </p:sp>
          <p:sp>
            <p:nvSpPr>
              <p:cNvPr id="66585" name="Line 349"/>
              <p:cNvSpPr>
                <a:spLocks noChangeShapeType="1"/>
              </p:cNvSpPr>
              <p:nvPr/>
            </p:nvSpPr>
            <p:spPr bwMode="auto">
              <a:xfrm>
                <a:off x="3881" y="2344"/>
                <a:ext cx="1" cy="1"/>
              </a:xfrm>
              <a:prstGeom prst="line">
                <a:avLst/>
              </a:prstGeom>
              <a:noFill/>
              <a:ln w="28575">
                <a:solidFill>
                  <a:schemeClr val="tx1"/>
                </a:solidFill>
                <a:round/>
                <a:headEnd/>
                <a:tailEnd/>
              </a:ln>
            </p:spPr>
            <p:txBody>
              <a:bodyPr/>
              <a:lstStyle/>
              <a:p>
                <a:endParaRPr lang="en-US" sz="2133"/>
              </a:p>
            </p:txBody>
          </p:sp>
          <p:sp>
            <p:nvSpPr>
              <p:cNvPr id="66586" name="Line 350"/>
              <p:cNvSpPr>
                <a:spLocks noChangeShapeType="1"/>
              </p:cNvSpPr>
              <p:nvPr/>
            </p:nvSpPr>
            <p:spPr bwMode="auto">
              <a:xfrm>
                <a:off x="3882" y="2344"/>
                <a:ext cx="1" cy="1"/>
              </a:xfrm>
              <a:prstGeom prst="line">
                <a:avLst/>
              </a:prstGeom>
              <a:noFill/>
              <a:ln w="28575">
                <a:solidFill>
                  <a:schemeClr val="tx1"/>
                </a:solidFill>
                <a:round/>
                <a:headEnd/>
                <a:tailEnd/>
              </a:ln>
            </p:spPr>
            <p:txBody>
              <a:bodyPr/>
              <a:lstStyle/>
              <a:p>
                <a:endParaRPr lang="en-US" sz="2133"/>
              </a:p>
            </p:txBody>
          </p:sp>
          <p:sp>
            <p:nvSpPr>
              <p:cNvPr id="66587" name="Line 351"/>
              <p:cNvSpPr>
                <a:spLocks noChangeShapeType="1"/>
              </p:cNvSpPr>
              <p:nvPr/>
            </p:nvSpPr>
            <p:spPr bwMode="auto">
              <a:xfrm>
                <a:off x="3883" y="2344"/>
                <a:ext cx="1" cy="1"/>
              </a:xfrm>
              <a:prstGeom prst="line">
                <a:avLst/>
              </a:prstGeom>
              <a:noFill/>
              <a:ln w="28575">
                <a:solidFill>
                  <a:schemeClr val="tx1"/>
                </a:solidFill>
                <a:round/>
                <a:headEnd/>
                <a:tailEnd/>
              </a:ln>
            </p:spPr>
            <p:txBody>
              <a:bodyPr/>
              <a:lstStyle/>
              <a:p>
                <a:endParaRPr lang="en-US" sz="2133"/>
              </a:p>
            </p:txBody>
          </p:sp>
          <p:sp>
            <p:nvSpPr>
              <p:cNvPr id="66588" name="Line 352"/>
              <p:cNvSpPr>
                <a:spLocks noChangeShapeType="1"/>
              </p:cNvSpPr>
              <p:nvPr/>
            </p:nvSpPr>
            <p:spPr bwMode="auto">
              <a:xfrm>
                <a:off x="3883" y="2345"/>
                <a:ext cx="1" cy="1"/>
              </a:xfrm>
              <a:prstGeom prst="line">
                <a:avLst/>
              </a:prstGeom>
              <a:noFill/>
              <a:ln w="28575">
                <a:solidFill>
                  <a:schemeClr val="tx1"/>
                </a:solidFill>
                <a:round/>
                <a:headEnd/>
                <a:tailEnd/>
              </a:ln>
            </p:spPr>
            <p:txBody>
              <a:bodyPr/>
              <a:lstStyle/>
              <a:p>
                <a:endParaRPr lang="en-US" sz="2133"/>
              </a:p>
            </p:txBody>
          </p:sp>
          <p:sp>
            <p:nvSpPr>
              <p:cNvPr id="66589" name="Line 353"/>
              <p:cNvSpPr>
                <a:spLocks noChangeShapeType="1"/>
              </p:cNvSpPr>
              <p:nvPr/>
            </p:nvSpPr>
            <p:spPr bwMode="auto">
              <a:xfrm>
                <a:off x="3884" y="2345"/>
                <a:ext cx="1" cy="1"/>
              </a:xfrm>
              <a:prstGeom prst="line">
                <a:avLst/>
              </a:prstGeom>
              <a:noFill/>
              <a:ln w="28575">
                <a:solidFill>
                  <a:schemeClr val="tx1"/>
                </a:solidFill>
                <a:round/>
                <a:headEnd/>
                <a:tailEnd/>
              </a:ln>
            </p:spPr>
            <p:txBody>
              <a:bodyPr/>
              <a:lstStyle/>
              <a:p>
                <a:endParaRPr lang="en-US" sz="2133"/>
              </a:p>
            </p:txBody>
          </p:sp>
          <p:sp>
            <p:nvSpPr>
              <p:cNvPr id="66590" name="Line 354"/>
              <p:cNvSpPr>
                <a:spLocks noChangeShapeType="1"/>
              </p:cNvSpPr>
              <p:nvPr/>
            </p:nvSpPr>
            <p:spPr bwMode="auto">
              <a:xfrm>
                <a:off x="3885" y="2345"/>
                <a:ext cx="1" cy="1"/>
              </a:xfrm>
              <a:prstGeom prst="line">
                <a:avLst/>
              </a:prstGeom>
              <a:noFill/>
              <a:ln w="28575">
                <a:solidFill>
                  <a:schemeClr val="tx1"/>
                </a:solidFill>
                <a:round/>
                <a:headEnd/>
                <a:tailEnd/>
              </a:ln>
            </p:spPr>
            <p:txBody>
              <a:bodyPr/>
              <a:lstStyle/>
              <a:p>
                <a:endParaRPr lang="en-US" sz="2133"/>
              </a:p>
            </p:txBody>
          </p:sp>
          <p:sp>
            <p:nvSpPr>
              <p:cNvPr id="66591" name="Line 355"/>
              <p:cNvSpPr>
                <a:spLocks noChangeShapeType="1"/>
              </p:cNvSpPr>
              <p:nvPr/>
            </p:nvSpPr>
            <p:spPr bwMode="auto">
              <a:xfrm>
                <a:off x="3886" y="2345"/>
                <a:ext cx="1" cy="1"/>
              </a:xfrm>
              <a:prstGeom prst="line">
                <a:avLst/>
              </a:prstGeom>
              <a:noFill/>
              <a:ln w="28575">
                <a:solidFill>
                  <a:schemeClr val="tx1"/>
                </a:solidFill>
                <a:round/>
                <a:headEnd/>
                <a:tailEnd/>
              </a:ln>
            </p:spPr>
            <p:txBody>
              <a:bodyPr/>
              <a:lstStyle/>
              <a:p>
                <a:endParaRPr lang="en-US" sz="2133"/>
              </a:p>
            </p:txBody>
          </p:sp>
          <p:sp>
            <p:nvSpPr>
              <p:cNvPr id="66592" name="Line 356"/>
              <p:cNvSpPr>
                <a:spLocks noChangeShapeType="1"/>
              </p:cNvSpPr>
              <p:nvPr/>
            </p:nvSpPr>
            <p:spPr bwMode="auto">
              <a:xfrm>
                <a:off x="3887" y="2345"/>
                <a:ext cx="1" cy="1"/>
              </a:xfrm>
              <a:prstGeom prst="line">
                <a:avLst/>
              </a:prstGeom>
              <a:noFill/>
              <a:ln w="28575">
                <a:solidFill>
                  <a:schemeClr val="tx1"/>
                </a:solidFill>
                <a:round/>
                <a:headEnd/>
                <a:tailEnd/>
              </a:ln>
            </p:spPr>
            <p:txBody>
              <a:bodyPr/>
              <a:lstStyle/>
              <a:p>
                <a:endParaRPr lang="en-US" sz="2133"/>
              </a:p>
            </p:txBody>
          </p:sp>
          <p:sp>
            <p:nvSpPr>
              <p:cNvPr id="66593" name="Line 357"/>
              <p:cNvSpPr>
                <a:spLocks noChangeShapeType="1"/>
              </p:cNvSpPr>
              <p:nvPr/>
            </p:nvSpPr>
            <p:spPr bwMode="auto">
              <a:xfrm>
                <a:off x="3888" y="2345"/>
                <a:ext cx="1" cy="1"/>
              </a:xfrm>
              <a:prstGeom prst="line">
                <a:avLst/>
              </a:prstGeom>
              <a:noFill/>
              <a:ln w="28575">
                <a:solidFill>
                  <a:schemeClr val="tx1"/>
                </a:solidFill>
                <a:round/>
                <a:headEnd/>
                <a:tailEnd/>
              </a:ln>
            </p:spPr>
            <p:txBody>
              <a:bodyPr/>
              <a:lstStyle/>
              <a:p>
                <a:endParaRPr lang="en-US" sz="2133"/>
              </a:p>
            </p:txBody>
          </p:sp>
          <p:sp>
            <p:nvSpPr>
              <p:cNvPr id="66594" name="Line 358"/>
              <p:cNvSpPr>
                <a:spLocks noChangeShapeType="1"/>
              </p:cNvSpPr>
              <p:nvPr/>
            </p:nvSpPr>
            <p:spPr bwMode="auto">
              <a:xfrm>
                <a:off x="3888" y="2345"/>
                <a:ext cx="1" cy="1"/>
              </a:xfrm>
              <a:prstGeom prst="line">
                <a:avLst/>
              </a:prstGeom>
              <a:noFill/>
              <a:ln w="28575">
                <a:solidFill>
                  <a:schemeClr val="tx1"/>
                </a:solidFill>
                <a:round/>
                <a:headEnd/>
                <a:tailEnd/>
              </a:ln>
            </p:spPr>
            <p:txBody>
              <a:bodyPr/>
              <a:lstStyle/>
              <a:p>
                <a:endParaRPr lang="en-US" sz="2133"/>
              </a:p>
            </p:txBody>
          </p:sp>
          <p:sp>
            <p:nvSpPr>
              <p:cNvPr id="66595" name="Line 359"/>
              <p:cNvSpPr>
                <a:spLocks noChangeShapeType="1"/>
              </p:cNvSpPr>
              <p:nvPr/>
            </p:nvSpPr>
            <p:spPr bwMode="auto">
              <a:xfrm>
                <a:off x="3889" y="2345"/>
                <a:ext cx="1" cy="1"/>
              </a:xfrm>
              <a:prstGeom prst="line">
                <a:avLst/>
              </a:prstGeom>
              <a:noFill/>
              <a:ln w="28575">
                <a:solidFill>
                  <a:schemeClr val="tx1"/>
                </a:solidFill>
                <a:round/>
                <a:headEnd/>
                <a:tailEnd/>
              </a:ln>
            </p:spPr>
            <p:txBody>
              <a:bodyPr/>
              <a:lstStyle/>
              <a:p>
                <a:endParaRPr lang="en-US" sz="2133"/>
              </a:p>
            </p:txBody>
          </p:sp>
          <p:sp>
            <p:nvSpPr>
              <p:cNvPr id="66596" name="Line 360"/>
              <p:cNvSpPr>
                <a:spLocks noChangeShapeType="1"/>
              </p:cNvSpPr>
              <p:nvPr/>
            </p:nvSpPr>
            <p:spPr bwMode="auto">
              <a:xfrm>
                <a:off x="3890" y="2346"/>
                <a:ext cx="1" cy="1"/>
              </a:xfrm>
              <a:prstGeom prst="line">
                <a:avLst/>
              </a:prstGeom>
              <a:noFill/>
              <a:ln w="28575">
                <a:solidFill>
                  <a:schemeClr val="tx1"/>
                </a:solidFill>
                <a:round/>
                <a:headEnd/>
                <a:tailEnd/>
              </a:ln>
            </p:spPr>
            <p:txBody>
              <a:bodyPr/>
              <a:lstStyle/>
              <a:p>
                <a:endParaRPr lang="en-US" sz="2133"/>
              </a:p>
            </p:txBody>
          </p:sp>
          <p:sp>
            <p:nvSpPr>
              <p:cNvPr id="66597" name="Line 361"/>
              <p:cNvSpPr>
                <a:spLocks noChangeShapeType="1"/>
              </p:cNvSpPr>
              <p:nvPr/>
            </p:nvSpPr>
            <p:spPr bwMode="auto">
              <a:xfrm>
                <a:off x="3891" y="2346"/>
                <a:ext cx="1" cy="1"/>
              </a:xfrm>
              <a:prstGeom prst="line">
                <a:avLst/>
              </a:prstGeom>
              <a:noFill/>
              <a:ln w="28575">
                <a:solidFill>
                  <a:schemeClr val="tx1"/>
                </a:solidFill>
                <a:round/>
                <a:headEnd/>
                <a:tailEnd/>
              </a:ln>
            </p:spPr>
            <p:txBody>
              <a:bodyPr/>
              <a:lstStyle/>
              <a:p>
                <a:endParaRPr lang="en-US" sz="2133"/>
              </a:p>
            </p:txBody>
          </p:sp>
          <p:sp>
            <p:nvSpPr>
              <p:cNvPr id="66598" name="Line 362"/>
              <p:cNvSpPr>
                <a:spLocks noChangeShapeType="1"/>
              </p:cNvSpPr>
              <p:nvPr/>
            </p:nvSpPr>
            <p:spPr bwMode="auto">
              <a:xfrm flipV="1">
                <a:off x="3892" y="2345"/>
                <a:ext cx="1" cy="1"/>
              </a:xfrm>
              <a:prstGeom prst="line">
                <a:avLst/>
              </a:prstGeom>
              <a:noFill/>
              <a:ln w="28575">
                <a:solidFill>
                  <a:schemeClr val="tx1"/>
                </a:solidFill>
                <a:round/>
                <a:headEnd/>
                <a:tailEnd/>
              </a:ln>
            </p:spPr>
            <p:txBody>
              <a:bodyPr/>
              <a:lstStyle/>
              <a:p>
                <a:endParaRPr lang="en-US" sz="2133"/>
              </a:p>
            </p:txBody>
          </p:sp>
          <p:sp>
            <p:nvSpPr>
              <p:cNvPr id="66599" name="Line 363"/>
              <p:cNvSpPr>
                <a:spLocks noChangeShapeType="1"/>
              </p:cNvSpPr>
              <p:nvPr/>
            </p:nvSpPr>
            <p:spPr bwMode="auto">
              <a:xfrm>
                <a:off x="3893" y="2345"/>
                <a:ext cx="1" cy="1"/>
              </a:xfrm>
              <a:prstGeom prst="line">
                <a:avLst/>
              </a:prstGeom>
              <a:noFill/>
              <a:ln w="28575">
                <a:solidFill>
                  <a:schemeClr val="tx1"/>
                </a:solidFill>
                <a:round/>
                <a:headEnd/>
                <a:tailEnd/>
              </a:ln>
            </p:spPr>
            <p:txBody>
              <a:bodyPr/>
              <a:lstStyle/>
              <a:p>
                <a:endParaRPr lang="en-US" sz="2133"/>
              </a:p>
            </p:txBody>
          </p:sp>
          <p:sp>
            <p:nvSpPr>
              <p:cNvPr id="66600" name="Line 364"/>
              <p:cNvSpPr>
                <a:spLocks noChangeShapeType="1"/>
              </p:cNvSpPr>
              <p:nvPr/>
            </p:nvSpPr>
            <p:spPr bwMode="auto">
              <a:xfrm>
                <a:off x="3893" y="2345"/>
                <a:ext cx="1" cy="1"/>
              </a:xfrm>
              <a:prstGeom prst="line">
                <a:avLst/>
              </a:prstGeom>
              <a:noFill/>
              <a:ln w="28575">
                <a:solidFill>
                  <a:schemeClr val="tx1"/>
                </a:solidFill>
                <a:round/>
                <a:headEnd/>
                <a:tailEnd/>
              </a:ln>
            </p:spPr>
            <p:txBody>
              <a:bodyPr/>
              <a:lstStyle/>
              <a:p>
                <a:endParaRPr lang="en-US" sz="2133"/>
              </a:p>
            </p:txBody>
          </p:sp>
          <p:sp>
            <p:nvSpPr>
              <p:cNvPr id="66601" name="Line 365"/>
              <p:cNvSpPr>
                <a:spLocks noChangeShapeType="1"/>
              </p:cNvSpPr>
              <p:nvPr/>
            </p:nvSpPr>
            <p:spPr bwMode="auto">
              <a:xfrm flipV="1">
                <a:off x="3894" y="2345"/>
                <a:ext cx="1" cy="1"/>
              </a:xfrm>
              <a:prstGeom prst="line">
                <a:avLst/>
              </a:prstGeom>
              <a:noFill/>
              <a:ln w="28575">
                <a:solidFill>
                  <a:schemeClr val="tx1"/>
                </a:solidFill>
                <a:round/>
                <a:headEnd/>
                <a:tailEnd/>
              </a:ln>
            </p:spPr>
            <p:txBody>
              <a:bodyPr/>
              <a:lstStyle/>
              <a:p>
                <a:endParaRPr lang="en-US" sz="2133"/>
              </a:p>
            </p:txBody>
          </p:sp>
          <p:sp>
            <p:nvSpPr>
              <p:cNvPr id="66602" name="Line 366"/>
              <p:cNvSpPr>
                <a:spLocks noChangeShapeType="1"/>
              </p:cNvSpPr>
              <p:nvPr/>
            </p:nvSpPr>
            <p:spPr bwMode="auto">
              <a:xfrm>
                <a:off x="3895" y="2345"/>
                <a:ext cx="1" cy="1"/>
              </a:xfrm>
              <a:prstGeom prst="line">
                <a:avLst/>
              </a:prstGeom>
              <a:noFill/>
              <a:ln w="28575">
                <a:solidFill>
                  <a:schemeClr val="tx1"/>
                </a:solidFill>
                <a:round/>
                <a:headEnd/>
                <a:tailEnd/>
              </a:ln>
            </p:spPr>
            <p:txBody>
              <a:bodyPr/>
              <a:lstStyle/>
              <a:p>
                <a:endParaRPr lang="en-US" sz="2133"/>
              </a:p>
            </p:txBody>
          </p:sp>
          <p:sp>
            <p:nvSpPr>
              <p:cNvPr id="66603" name="Line 367"/>
              <p:cNvSpPr>
                <a:spLocks noChangeShapeType="1"/>
              </p:cNvSpPr>
              <p:nvPr/>
            </p:nvSpPr>
            <p:spPr bwMode="auto">
              <a:xfrm flipV="1">
                <a:off x="3896" y="2345"/>
                <a:ext cx="1" cy="1"/>
              </a:xfrm>
              <a:prstGeom prst="line">
                <a:avLst/>
              </a:prstGeom>
              <a:noFill/>
              <a:ln w="28575">
                <a:solidFill>
                  <a:schemeClr val="tx1"/>
                </a:solidFill>
                <a:round/>
                <a:headEnd/>
                <a:tailEnd/>
              </a:ln>
            </p:spPr>
            <p:txBody>
              <a:bodyPr/>
              <a:lstStyle/>
              <a:p>
                <a:endParaRPr lang="en-US" sz="2133"/>
              </a:p>
            </p:txBody>
          </p:sp>
        </p:grpSp>
        <p:sp>
          <p:nvSpPr>
            <p:cNvPr id="65021" name="Line 369"/>
            <p:cNvSpPr>
              <a:spLocks noChangeShapeType="1"/>
            </p:cNvSpPr>
            <p:nvPr/>
          </p:nvSpPr>
          <p:spPr bwMode="auto">
            <a:xfrm flipV="1">
              <a:off x="3897" y="2345"/>
              <a:ext cx="1" cy="1"/>
            </a:xfrm>
            <a:prstGeom prst="line">
              <a:avLst/>
            </a:prstGeom>
            <a:noFill/>
            <a:ln w="28575">
              <a:solidFill>
                <a:schemeClr val="tx1"/>
              </a:solidFill>
              <a:round/>
              <a:headEnd/>
              <a:tailEnd/>
            </a:ln>
          </p:spPr>
          <p:txBody>
            <a:bodyPr/>
            <a:lstStyle/>
            <a:p>
              <a:endParaRPr lang="en-US" sz="2133"/>
            </a:p>
          </p:txBody>
        </p:sp>
        <p:sp>
          <p:nvSpPr>
            <p:cNvPr id="65022" name="Line 370"/>
            <p:cNvSpPr>
              <a:spLocks noChangeShapeType="1"/>
            </p:cNvSpPr>
            <p:nvPr/>
          </p:nvSpPr>
          <p:spPr bwMode="auto">
            <a:xfrm flipV="1">
              <a:off x="3897" y="2345"/>
              <a:ext cx="1" cy="1"/>
            </a:xfrm>
            <a:prstGeom prst="line">
              <a:avLst/>
            </a:prstGeom>
            <a:noFill/>
            <a:ln w="28575">
              <a:solidFill>
                <a:schemeClr val="tx1"/>
              </a:solidFill>
              <a:round/>
              <a:headEnd/>
              <a:tailEnd/>
            </a:ln>
          </p:spPr>
          <p:txBody>
            <a:bodyPr/>
            <a:lstStyle/>
            <a:p>
              <a:endParaRPr lang="en-US" sz="2133"/>
            </a:p>
          </p:txBody>
        </p:sp>
        <p:sp>
          <p:nvSpPr>
            <p:cNvPr id="65023" name="Line 371"/>
            <p:cNvSpPr>
              <a:spLocks noChangeShapeType="1"/>
            </p:cNvSpPr>
            <p:nvPr/>
          </p:nvSpPr>
          <p:spPr bwMode="auto">
            <a:xfrm flipV="1">
              <a:off x="3898" y="2344"/>
              <a:ext cx="1" cy="1"/>
            </a:xfrm>
            <a:prstGeom prst="line">
              <a:avLst/>
            </a:prstGeom>
            <a:noFill/>
            <a:ln w="28575">
              <a:solidFill>
                <a:schemeClr val="tx1"/>
              </a:solidFill>
              <a:round/>
              <a:headEnd/>
              <a:tailEnd/>
            </a:ln>
          </p:spPr>
          <p:txBody>
            <a:bodyPr/>
            <a:lstStyle/>
            <a:p>
              <a:endParaRPr lang="en-US" sz="2133"/>
            </a:p>
          </p:txBody>
        </p:sp>
        <p:sp>
          <p:nvSpPr>
            <p:cNvPr id="65024" name="Line 372"/>
            <p:cNvSpPr>
              <a:spLocks noChangeShapeType="1"/>
            </p:cNvSpPr>
            <p:nvPr/>
          </p:nvSpPr>
          <p:spPr bwMode="auto">
            <a:xfrm flipV="1">
              <a:off x="3899" y="2344"/>
              <a:ext cx="1" cy="1"/>
            </a:xfrm>
            <a:prstGeom prst="line">
              <a:avLst/>
            </a:prstGeom>
            <a:noFill/>
            <a:ln w="28575">
              <a:solidFill>
                <a:schemeClr val="tx1"/>
              </a:solidFill>
              <a:round/>
              <a:headEnd/>
              <a:tailEnd/>
            </a:ln>
          </p:spPr>
          <p:txBody>
            <a:bodyPr/>
            <a:lstStyle/>
            <a:p>
              <a:endParaRPr lang="en-US" sz="2133"/>
            </a:p>
          </p:txBody>
        </p:sp>
        <p:sp>
          <p:nvSpPr>
            <p:cNvPr id="65025" name="Line 373"/>
            <p:cNvSpPr>
              <a:spLocks noChangeShapeType="1"/>
            </p:cNvSpPr>
            <p:nvPr/>
          </p:nvSpPr>
          <p:spPr bwMode="auto">
            <a:xfrm flipV="1">
              <a:off x="3900" y="2344"/>
              <a:ext cx="1" cy="1"/>
            </a:xfrm>
            <a:prstGeom prst="line">
              <a:avLst/>
            </a:prstGeom>
            <a:noFill/>
            <a:ln w="28575">
              <a:solidFill>
                <a:schemeClr val="tx1"/>
              </a:solidFill>
              <a:round/>
              <a:headEnd/>
              <a:tailEnd/>
            </a:ln>
          </p:spPr>
          <p:txBody>
            <a:bodyPr/>
            <a:lstStyle/>
            <a:p>
              <a:endParaRPr lang="en-US" sz="2133"/>
            </a:p>
          </p:txBody>
        </p:sp>
        <p:sp>
          <p:nvSpPr>
            <p:cNvPr id="65026" name="Line 374"/>
            <p:cNvSpPr>
              <a:spLocks noChangeShapeType="1"/>
            </p:cNvSpPr>
            <p:nvPr/>
          </p:nvSpPr>
          <p:spPr bwMode="auto">
            <a:xfrm flipV="1">
              <a:off x="3901" y="2344"/>
              <a:ext cx="1" cy="1"/>
            </a:xfrm>
            <a:prstGeom prst="line">
              <a:avLst/>
            </a:prstGeom>
            <a:noFill/>
            <a:ln w="28575">
              <a:solidFill>
                <a:schemeClr val="tx1"/>
              </a:solidFill>
              <a:round/>
              <a:headEnd/>
              <a:tailEnd/>
            </a:ln>
          </p:spPr>
          <p:txBody>
            <a:bodyPr/>
            <a:lstStyle/>
            <a:p>
              <a:endParaRPr lang="en-US" sz="2133"/>
            </a:p>
          </p:txBody>
        </p:sp>
        <p:sp>
          <p:nvSpPr>
            <p:cNvPr id="65027" name="Line 375"/>
            <p:cNvSpPr>
              <a:spLocks noChangeShapeType="1"/>
            </p:cNvSpPr>
            <p:nvPr/>
          </p:nvSpPr>
          <p:spPr bwMode="auto">
            <a:xfrm flipV="1">
              <a:off x="3901" y="2344"/>
              <a:ext cx="1" cy="1"/>
            </a:xfrm>
            <a:prstGeom prst="line">
              <a:avLst/>
            </a:prstGeom>
            <a:noFill/>
            <a:ln w="28575">
              <a:solidFill>
                <a:schemeClr val="tx1"/>
              </a:solidFill>
              <a:round/>
              <a:headEnd/>
              <a:tailEnd/>
            </a:ln>
          </p:spPr>
          <p:txBody>
            <a:bodyPr/>
            <a:lstStyle/>
            <a:p>
              <a:endParaRPr lang="en-US" sz="2133"/>
            </a:p>
          </p:txBody>
        </p:sp>
        <p:sp>
          <p:nvSpPr>
            <p:cNvPr id="65028" name="Line 376"/>
            <p:cNvSpPr>
              <a:spLocks noChangeShapeType="1"/>
            </p:cNvSpPr>
            <p:nvPr/>
          </p:nvSpPr>
          <p:spPr bwMode="auto">
            <a:xfrm flipV="1">
              <a:off x="3902" y="2343"/>
              <a:ext cx="1" cy="1"/>
            </a:xfrm>
            <a:prstGeom prst="line">
              <a:avLst/>
            </a:prstGeom>
            <a:noFill/>
            <a:ln w="28575">
              <a:solidFill>
                <a:schemeClr val="tx1"/>
              </a:solidFill>
              <a:round/>
              <a:headEnd/>
              <a:tailEnd/>
            </a:ln>
          </p:spPr>
          <p:txBody>
            <a:bodyPr/>
            <a:lstStyle/>
            <a:p>
              <a:endParaRPr lang="en-US" sz="2133"/>
            </a:p>
          </p:txBody>
        </p:sp>
        <p:sp>
          <p:nvSpPr>
            <p:cNvPr id="65029" name="Line 377"/>
            <p:cNvSpPr>
              <a:spLocks noChangeShapeType="1"/>
            </p:cNvSpPr>
            <p:nvPr/>
          </p:nvSpPr>
          <p:spPr bwMode="auto">
            <a:xfrm flipV="1">
              <a:off x="3903" y="2343"/>
              <a:ext cx="1" cy="1"/>
            </a:xfrm>
            <a:prstGeom prst="line">
              <a:avLst/>
            </a:prstGeom>
            <a:noFill/>
            <a:ln w="28575">
              <a:solidFill>
                <a:schemeClr val="tx1"/>
              </a:solidFill>
              <a:round/>
              <a:headEnd/>
              <a:tailEnd/>
            </a:ln>
          </p:spPr>
          <p:txBody>
            <a:bodyPr/>
            <a:lstStyle/>
            <a:p>
              <a:endParaRPr lang="en-US" sz="2133"/>
            </a:p>
          </p:txBody>
        </p:sp>
        <p:sp>
          <p:nvSpPr>
            <p:cNvPr id="65030" name="Line 378"/>
            <p:cNvSpPr>
              <a:spLocks noChangeShapeType="1"/>
            </p:cNvSpPr>
            <p:nvPr/>
          </p:nvSpPr>
          <p:spPr bwMode="auto">
            <a:xfrm flipV="1">
              <a:off x="3904" y="2343"/>
              <a:ext cx="1" cy="1"/>
            </a:xfrm>
            <a:prstGeom prst="line">
              <a:avLst/>
            </a:prstGeom>
            <a:noFill/>
            <a:ln w="28575">
              <a:solidFill>
                <a:schemeClr val="tx1"/>
              </a:solidFill>
              <a:round/>
              <a:headEnd/>
              <a:tailEnd/>
            </a:ln>
          </p:spPr>
          <p:txBody>
            <a:bodyPr/>
            <a:lstStyle/>
            <a:p>
              <a:endParaRPr lang="en-US" sz="2133"/>
            </a:p>
          </p:txBody>
        </p:sp>
        <p:sp>
          <p:nvSpPr>
            <p:cNvPr id="65031" name="Line 379"/>
            <p:cNvSpPr>
              <a:spLocks noChangeShapeType="1"/>
            </p:cNvSpPr>
            <p:nvPr/>
          </p:nvSpPr>
          <p:spPr bwMode="auto">
            <a:xfrm flipV="1">
              <a:off x="3904" y="2342"/>
              <a:ext cx="1" cy="1"/>
            </a:xfrm>
            <a:prstGeom prst="line">
              <a:avLst/>
            </a:prstGeom>
            <a:noFill/>
            <a:ln w="28575">
              <a:solidFill>
                <a:schemeClr val="tx1"/>
              </a:solidFill>
              <a:round/>
              <a:headEnd/>
              <a:tailEnd/>
            </a:ln>
          </p:spPr>
          <p:txBody>
            <a:bodyPr/>
            <a:lstStyle/>
            <a:p>
              <a:endParaRPr lang="en-US" sz="2133"/>
            </a:p>
          </p:txBody>
        </p:sp>
        <p:sp>
          <p:nvSpPr>
            <p:cNvPr id="65032" name="Line 380"/>
            <p:cNvSpPr>
              <a:spLocks noChangeShapeType="1"/>
            </p:cNvSpPr>
            <p:nvPr/>
          </p:nvSpPr>
          <p:spPr bwMode="auto">
            <a:xfrm flipV="1">
              <a:off x="3905" y="2342"/>
              <a:ext cx="1" cy="1"/>
            </a:xfrm>
            <a:prstGeom prst="line">
              <a:avLst/>
            </a:prstGeom>
            <a:noFill/>
            <a:ln w="28575">
              <a:solidFill>
                <a:schemeClr val="tx1"/>
              </a:solidFill>
              <a:round/>
              <a:headEnd/>
              <a:tailEnd/>
            </a:ln>
          </p:spPr>
          <p:txBody>
            <a:bodyPr/>
            <a:lstStyle/>
            <a:p>
              <a:endParaRPr lang="en-US" sz="2133"/>
            </a:p>
          </p:txBody>
        </p:sp>
        <p:sp>
          <p:nvSpPr>
            <p:cNvPr id="65033" name="Line 381"/>
            <p:cNvSpPr>
              <a:spLocks noChangeShapeType="1"/>
            </p:cNvSpPr>
            <p:nvPr/>
          </p:nvSpPr>
          <p:spPr bwMode="auto">
            <a:xfrm flipV="1">
              <a:off x="3906" y="2342"/>
              <a:ext cx="1" cy="1"/>
            </a:xfrm>
            <a:prstGeom prst="line">
              <a:avLst/>
            </a:prstGeom>
            <a:noFill/>
            <a:ln w="28575">
              <a:solidFill>
                <a:schemeClr val="tx1"/>
              </a:solidFill>
              <a:round/>
              <a:headEnd/>
              <a:tailEnd/>
            </a:ln>
          </p:spPr>
          <p:txBody>
            <a:bodyPr/>
            <a:lstStyle/>
            <a:p>
              <a:endParaRPr lang="en-US" sz="2133"/>
            </a:p>
          </p:txBody>
        </p:sp>
        <p:sp>
          <p:nvSpPr>
            <p:cNvPr id="65034" name="Line 382"/>
            <p:cNvSpPr>
              <a:spLocks noChangeShapeType="1"/>
            </p:cNvSpPr>
            <p:nvPr/>
          </p:nvSpPr>
          <p:spPr bwMode="auto">
            <a:xfrm flipV="1">
              <a:off x="3907" y="2341"/>
              <a:ext cx="1" cy="1"/>
            </a:xfrm>
            <a:prstGeom prst="line">
              <a:avLst/>
            </a:prstGeom>
            <a:noFill/>
            <a:ln w="28575">
              <a:solidFill>
                <a:schemeClr val="tx1"/>
              </a:solidFill>
              <a:round/>
              <a:headEnd/>
              <a:tailEnd/>
            </a:ln>
          </p:spPr>
          <p:txBody>
            <a:bodyPr/>
            <a:lstStyle/>
            <a:p>
              <a:endParaRPr lang="en-US" sz="2133"/>
            </a:p>
          </p:txBody>
        </p:sp>
        <p:sp>
          <p:nvSpPr>
            <p:cNvPr id="65035" name="Line 383"/>
            <p:cNvSpPr>
              <a:spLocks noChangeShapeType="1"/>
            </p:cNvSpPr>
            <p:nvPr/>
          </p:nvSpPr>
          <p:spPr bwMode="auto">
            <a:xfrm flipV="1">
              <a:off x="3907" y="2341"/>
              <a:ext cx="1" cy="1"/>
            </a:xfrm>
            <a:prstGeom prst="line">
              <a:avLst/>
            </a:prstGeom>
            <a:noFill/>
            <a:ln w="28575">
              <a:solidFill>
                <a:schemeClr val="tx1"/>
              </a:solidFill>
              <a:round/>
              <a:headEnd/>
              <a:tailEnd/>
            </a:ln>
          </p:spPr>
          <p:txBody>
            <a:bodyPr/>
            <a:lstStyle/>
            <a:p>
              <a:endParaRPr lang="en-US" sz="2133"/>
            </a:p>
          </p:txBody>
        </p:sp>
        <p:sp>
          <p:nvSpPr>
            <p:cNvPr id="65036" name="Line 384"/>
            <p:cNvSpPr>
              <a:spLocks noChangeShapeType="1"/>
            </p:cNvSpPr>
            <p:nvPr/>
          </p:nvSpPr>
          <p:spPr bwMode="auto">
            <a:xfrm flipV="1">
              <a:off x="3908" y="2340"/>
              <a:ext cx="1" cy="1"/>
            </a:xfrm>
            <a:prstGeom prst="line">
              <a:avLst/>
            </a:prstGeom>
            <a:noFill/>
            <a:ln w="28575">
              <a:solidFill>
                <a:schemeClr val="tx1"/>
              </a:solidFill>
              <a:round/>
              <a:headEnd/>
              <a:tailEnd/>
            </a:ln>
          </p:spPr>
          <p:txBody>
            <a:bodyPr/>
            <a:lstStyle/>
            <a:p>
              <a:endParaRPr lang="en-US" sz="2133"/>
            </a:p>
          </p:txBody>
        </p:sp>
        <p:sp>
          <p:nvSpPr>
            <p:cNvPr id="65037" name="Line 385"/>
            <p:cNvSpPr>
              <a:spLocks noChangeShapeType="1"/>
            </p:cNvSpPr>
            <p:nvPr/>
          </p:nvSpPr>
          <p:spPr bwMode="auto">
            <a:xfrm flipV="1">
              <a:off x="3909" y="2340"/>
              <a:ext cx="1" cy="1"/>
            </a:xfrm>
            <a:prstGeom prst="line">
              <a:avLst/>
            </a:prstGeom>
            <a:noFill/>
            <a:ln w="28575">
              <a:solidFill>
                <a:schemeClr val="tx1"/>
              </a:solidFill>
              <a:round/>
              <a:headEnd/>
              <a:tailEnd/>
            </a:ln>
          </p:spPr>
          <p:txBody>
            <a:bodyPr/>
            <a:lstStyle/>
            <a:p>
              <a:endParaRPr lang="en-US" sz="2133"/>
            </a:p>
          </p:txBody>
        </p:sp>
        <p:sp>
          <p:nvSpPr>
            <p:cNvPr id="65038" name="Line 386"/>
            <p:cNvSpPr>
              <a:spLocks noChangeShapeType="1"/>
            </p:cNvSpPr>
            <p:nvPr/>
          </p:nvSpPr>
          <p:spPr bwMode="auto">
            <a:xfrm flipV="1">
              <a:off x="3909" y="2339"/>
              <a:ext cx="1" cy="1"/>
            </a:xfrm>
            <a:prstGeom prst="line">
              <a:avLst/>
            </a:prstGeom>
            <a:noFill/>
            <a:ln w="28575">
              <a:solidFill>
                <a:schemeClr val="tx1"/>
              </a:solidFill>
              <a:round/>
              <a:headEnd/>
              <a:tailEnd/>
            </a:ln>
          </p:spPr>
          <p:txBody>
            <a:bodyPr/>
            <a:lstStyle/>
            <a:p>
              <a:endParaRPr lang="en-US" sz="2133"/>
            </a:p>
          </p:txBody>
        </p:sp>
        <p:sp>
          <p:nvSpPr>
            <p:cNvPr id="65039" name="Line 387"/>
            <p:cNvSpPr>
              <a:spLocks noChangeShapeType="1"/>
            </p:cNvSpPr>
            <p:nvPr/>
          </p:nvSpPr>
          <p:spPr bwMode="auto">
            <a:xfrm flipV="1">
              <a:off x="3910" y="2339"/>
              <a:ext cx="1" cy="1"/>
            </a:xfrm>
            <a:prstGeom prst="line">
              <a:avLst/>
            </a:prstGeom>
            <a:noFill/>
            <a:ln w="28575">
              <a:solidFill>
                <a:schemeClr val="tx1"/>
              </a:solidFill>
              <a:round/>
              <a:headEnd/>
              <a:tailEnd/>
            </a:ln>
          </p:spPr>
          <p:txBody>
            <a:bodyPr/>
            <a:lstStyle/>
            <a:p>
              <a:endParaRPr lang="en-US" sz="2133"/>
            </a:p>
          </p:txBody>
        </p:sp>
        <p:sp>
          <p:nvSpPr>
            <p:cNvPr id="65040" name="Line 388"/>
            <p:cNvSpPr>
              <a:spLocks noChangeShapeType="1"/>
            </p:cNvSpPr>
            <p:nvPr/>
          </p:nvSpPr>
          <p:spPr bwMode="auto">
            <a:xfrm flipV="1">
              <a:off x="3911" y="2339"/>
              <a:ext cx="1" cy="1"/>
            </a:xfrm>
            <a:prstGeom prst="line">
              <a:avLst/>
            </a:prstGeom>
            <a:noFill/>
            <a:ln w="28575">
              <a:solidFill>
                <a:schemeClr val="tx1"/>
              </a:solidFill>
              <a:round/>
              <a:headEnd/>
              <a:tailEnd/>
            </a:ln>
          </p:spPr>
          <p:txBody>
            <a:bodyPr/>
            <a:lstStyle/>
            <a:p>
              <a:endParaRPr lang="en-US" sz="2133"/>
            </a:p>
          </p:txBody>
        </p:sp>
        <p:sp>
          <p:nvSpPr>
            <p:cNvPr id="65041" name="Line 389"/>
            <p:cNvSpPr>
              <a:spLocks noChangeShapeType="1"/>
            </p:cNvSpPr>
            <p:nvPr/>
          </p:nvSpPr>
          <p:spPr bwMode="auto">
            <a:xfrm flipV="1">
              <a:off x="3911" y="2338"/>
              <a:ext cx="1" cy="1"/>
            </a:xfrm>
            <a:prstGeom prst="line">
              <a:avLst/>
            </a:prstGeom>
            <a:noFill/>
            <a:ln w="28575">
              <a:solidFill>
                <a:schemeClr val="tx1"/>
              </a:solidFill>
              <a:round/>
              <a:headEnd/>
              <a:tailEnd/>
            </a:ln>
          </p:spPr>
          <p:txBody>
            <a:bodyPr/>
            <a:lstStyle/>
            <a:p>
              <a:endParaRPr lang="en-US" sz="2133"/>
            </a:p>
          </p:txBody>
        </p:sp>
        <p:sp>
          <p:nvSpPr>
            <p:cNvPr id="65042" name="Line 390"/>
            <p:cNvSpPr>
              <a:spLocks noChangeShapeType="1"/>
            </p:cNvSpPr>
            <p:nvPr/>
          </p:nvSpPr>
          <p:spPr bwMode="auto">
            <a:xfrm flipV="1">
              <a:off x="3912" y="2337"/>
              <a:ext cx="1" cy="1"/>
            </a:xfrm>
            <a:prstGeom prst="line">
              <a:avLst/>
            </a:prstGeom>
            <a:noFill/>
            <a:ln w="28575">
              <a:solidFill>
                <a:schemeClr val="tx1"/>
              </a:solidFill>
              <a:round/>
              <a:headEnd/>
              <a:tailEnd/>
            </a:ln>
          </p:spPr>
          <p:txBody>
            <a:bodyPr/>
            <a:lstStyle/>
            <a:p>
              <a:endParaRPr lang="en-US" sz="2133"/>
            </a:p>
          </p:txBody>
        </p:sp>
        <p:sp>
          <p:nvSpPr>
            <p:cNvPr id="65043" name="Line 391"/>
            <p:cNvSpPr>
              <a:spLocks noChangeShapeType="1"/>
            </p:cNvSpPr>
            <p:nvPr/>
          </p:nvSpPr>
          <p:spPr bwMode="auto">
            <a:xfrm flipV="1">
              <a:off x="3912" y="2337"/>
              <a:ext cx="1" cy="1"/>
            </a:xfrm>
            <a:prstGeom prst="line">
              <a:avLst/>
            </a:prstGeom>
            <a:noFill/>
            <a:ln w="28575">
              <a:solidFill>
                <a:schemeClr val="tx1"/>
              </a:solidFill>
              <a:round/>
              <a:headEnd/>
              <a:tailEnd/>
            </a:ln>
          </p:spPr>
          <p:txBody>
            <a:bodyPr/>
            <a:lstStyle/>
            <a:p>
              <a:endParaRPr lang="en-US" sz="2133"/>
            </a:p>
          </p:txBody>
        </p:sp>
        <p:sp>
          <p:nvSpPr>
            <p:cNvPr id="65044" name="Line 392"/>
            <p:cNvSpPr>
              <a:spLocks noChangeShapeType="1"/>
            </p:cNvSpPr>
            <p:nvPr/>
          </p:nvSpPr>
          <p:spPr bwMode="auto">
            <a:xfrm flipV="1">
              <a:off x="3913" y="2336"/>
              <a:ext cx="1" cy="1"/>
            </a:xfrm>
            <a:prstGeom prst="line">
              <a:avLst/>
            </a:prstGeom>
            <a:noFill/>
            <a:ln w="28575">
              <a:solidFill>
                <a:schemeClr val="tx1"/>
              </a:solidFill>
              <a:round/>
              <a:headEnd/>
              <a:tailEnd/>
            </a:ln>
          </p:spPr>
          <p:txBody>
            <a:bodyPr/>
            <a:lstStyle/>
            <a:p>
              <a:endParaRPr lang="en-US" sz="2133"/>
            </a:p>
          </p:txBody>
        </p:sp>
        <p:sp>
          <p:nvSpPr>
            <p:cNvPr id="65045" name="Line 393"/>
            <p:cNvSpPr>
              <a:spLocks noChangeShapeType="1"/>
            </p:cNvSpPr>
            <p:nvPr/>
          </p:nvSpPr>
          <p:spPr bwMode="auto">
            <a:xfrm flipV="1">
              <a:off x="3914" y="2336"/>
              <a:ext cx="1" cy="1"/>
            </a:xfrm>
            <a:prstGeom prst="line">
              <a:avLst/>
            </a:prstGeom>
            <a:noFill/>
            <a:ln w="28575">
              <a:solidFill>
                <a:schemeClr val="tx1"/>
              </a:solidFill>
              <a:round/>
              <a:headEnd/>
              <a:tailEnd/>
            </a:ln>
          </p:spPr>
          <p:txBody>
            <a:bodyPr/>
            <a:lstStyle/>
            <a:p>
              <a:endParaRPr lang="en-US" sz="2133"/>
            </a:p>
          </p:txBody>
        </p:sp>
        <p:sp>
          <p:nvSpPr>
            <p:cNvPr id="65046" name="Line 394"/>
            <p:cNvSpPr>
              <a:spLocks noChangeShapeType="1"/>
            </p:cNvSpPr>
            <p:nvPr/>
          </p:nvSpPr>
          <p:spPr bwMode="auto">
            <a:xfrm flipV="1">
              <a:off x="3914" y="2335"/>
              <a:ext cx="1" cy="1"/>
            </a:xfrm>
            <a:prstGeom prst="line">
              <a:avLst/>
            </a:prstGeom>
            <a:noFill/>
            <a:ln w="28575">
              <a:solidFill>
                <a:schemeClr val="tx1"/>
              </a:solidFill>
              <a:round/>
              <a:headEnd/>
              <a:tailEnd/>
            </a:ln>
          </p:spPr>
          <p:txBody>
            <a:bodyPr/>
            <a:lstStyle/>
            <a:p>
              <a:endParaRPr lang="en-US" sz="2133"/>
            </a:p>
          </p:txBody>
        </p:sp>
        <p:sp>
          <p:nvSpPr>
            <p:cNvPr id="65047" name="Line 395"/>
            <p:cNvSpPr>
              <a:spLocks noChangeShapeType="1"/>
            </p:cNvSpPr>
            <p:nvPr/>
          </p:nvSpPr>
          <p:spPr bwMode="auto">
            <a:xfrm flipV="1">
              <a:off x="3915" y="2335"/>
              <a:ext cx="1" cy="1"/>
            </a:xfrm>
            <a:prstGeom prst="line">
              <a:avLst/>
            </a:prstGeom>
            <a:noFill/>
            <a:ln w="28575">
              <a:solidFill>
                <a:schemeClr val="tx1"/>
              </a:solidFill>
              <a:round/>
              <a:headEnd/>
              <a:tailEnd/>
            </a:ln>
          </p:spPr>
          <p:txBody>
            <a:bodyPr/>
            <a:lstStyle/>
            <a:p>
              <a:endParaRPr lang="en-US" sz="2133"/>
            </a:p>
          </p:txBody>
        </p:sp>
        <p:sp>
          <p:nvSpPr>
            <p:cNvPr id="65048" name="Line 396"/>
            <p:cNvSpPr>
              <a:spLocks noChangeShapeType="1"/>
            </p:cNvSpPr>
            <p:nvPr/>
          </p:nvSpPr>
          <p:spPr bwMode="auto">
            <a:xfrm flipV="1">
              <a:off x="3915" y="2334"/>
              <a:ext cx="1" cy="1"/>
            </a:xfrm>
            <a:prstGeom prst="line">
              <a:avLst/>
            </a:prstGeom>
            <a:noFill/>
            <a:ln w="28575">
              <a:solidFill>
                <a:schemeClr val="tx1"/>
              </a:solidFill>
              <a:round/>
              <a:headEnd/>
              <a:tailEnd/>
            </a:ln>
          </p:spPr>
          <p:txBody>
            <a:bodyPr/>
            <a:lstStyle/>
            <a:p>
              <a:endParaRPr lang="en-US" sz="2133"/>
            </a:p>
          </p:txBody>
        </p:sp>
        <p:sp>
          <p:nvSpPr>
            <p:cNvPr id="65049" name="Line 397"/>
            <p:cNvSpPr>
              <a:spLocks noChangeShapeType="1"/>
            </p:cNvSpPr>
            <p:nvPr/>
          </p:nvSpPr>
          <p:spPr bwMode="auto">
            <a:xfrm flipV="1">
              <a:off x="3916" y="2334"/>
              <a:ext cx="1" cy="1"/>
            </a:xfrm>
            <a:prstGeom prst="line">
              <a:avLst/>
            </a:prstGeom>
            <a:noFill/>
            <a:ln w="28575">
              <a:solidFill>
                <a:schemeClr val="tx1"/>
              </a:solidFill>
              <a:round/>
              <a:headEnd/>
              <a:tailEnd/>
            </a:ln>
          </p:spPr>
          <p:txBody>
            <a:bodyPr/>
            <a:lstStyle/>
            <a:p>
              <a:endParaRPr lang="en-US" sz="2133"/>
            </a:p>
          </p:txBody>
        </p:sp>
        <p:sp>
          <p:nvSpPr>
            <p:cNvPr id="65050" name="Line 398"/>
            <p:cNvSpPr>
              <a:spLocks noChangeShapeType="1"/>
            </p:cNvSpPr>
            <p:nvPr/>
          </p:nvSpPr>
          <p:spPr bwMode="auto">
            <a:xfrm flipV="1">
              <a:off x="3916" y="2333"/>
              <a:ext cx="1" cy="1"/>
            </a:xfrm>
            <a:prstGeom prst="line">
              <a:avLst/>
            </a:prstGeom>
            <a:noFill/>
            <a:ln w="28575">
              <a:solidFill>
                <a:schemeClr val="tx1"/>
              </a:solidFill>
              <a:round/>
              <a:headEnd/>
              <a:tailEnd/>
            </a:ln>
          </p:spPr>
          <p:txBody>
            <a:bodyPr/>
            <a:lstStyle/>
            <a:p>
              <a:endParaRPr lang="en-US" sz="2133"/>
            </a:p>
          </p:txBody>
        </p:sp>
        <p:sp>
          <p:nvSpPr>
            <p:cNvPr id="65051" name="Line 399"/>
            <p:cNvSpPr>
              <a:spLocks noChangeShapeType="1"/>
            </p:cNvSpPr>
            <p:nvPr/>
          </p:nvSpPr>
          <p:spPr bwMode="auto">
            <a:xfrm flipV="1">
              <a:off x="3917" y="2332"/>
              <a:ext cx="1" cy="1"/>
            </a:xfrm>
            <a:prstGeom prst="line">
              <a:avLst/>
            </a:prstGeom>
            <a:noFill/>
            <a:ln w="28575">
              <a:solidFill>
                <a:schemeClr val="tx1"/>
              </a:solidFill>
              <a:round/>
              <a:headEnd/>
              <a:tailEnd/>
            </a:ln>
          </p:spPr>
          <p:txBody>
            <a:bodyPr/>
            <a:lstStyle/>
            <a:p>
              <a:endParaRPr lang="en-US" sz="2133"/>
            </a:p>
          </p:txBody>
        </p:sp>
        <p:sp>
          <p:nvSpPr>
            <p:cNvPr id="65052" name="Line 400"/>
            <p:cNvSpPr>
              <a:spLocks noChangeShapeType="1"/>
            </p:cNvSpPr>
            <p:nvPr/>
          </p:nvSpPr>
          <p:spPr bwMode="auto">
            <a:xfrm flipV="1">
              <a:off x="3917" y="2332"/>
              <a:ext cx="1" cy="1"/>
            </a:xfrm>
            <a:prstGeom prst="line">
              <a:avLst/>
            </a:prstGeom>
            <a:noFill/>
            <a:ln w="28575">
              <a:solidFill>
                <a:schemeClr val="tx1"/>
              </a:solidFill>
              <a:round/>
              <a:headEnd/>
              <a:tailEnd/>
            </a:ln>
          </p:spPr>
          <p:txBody>
            <a:bodyPr/>
            <a:lstStyle/>
            <a:p>
              <a:endParaRPr lang="en-US" sz="2133"/>
            </a:p>
          </p:txBody>
        </p:sp>
        <p:sp>
          <p:nvSpPr>
            <p:cNvPr id="65053" name="Line 401"/>
            <p:cNvSpPr>
              <a:spLocks noChangeShapeType="1"/>
            </p:cNvSpPr>
            <p:nvPr/>
          </p:nvSpPr>
          <p:spPr bwMode="auto">
            <a:xfrm flipV="1">
              <a:off x="3918" y="2331"/>
              <a:ext cx="1" cy="1"/>
            </a:xfrm>
            <a:prstGeom prst="line">
              <a:avLst/>
            </a:prstGeom>
            <a:noFill/>
            <a:ln w="28575">
              <a:solidFill>
                <a:schemeClr val="tx1"/>
              </a:solidFill>
              <a:round/>
              <a:headEnd/>
              <a:tailEnd/>
            </a:ln>
          </p:spPr>
          <p:txBody>
            <a:bodyPr/>
            <a:lstStyle/>
            <a:p>
              <a:endParaRPr lang="en-US" sz="2133"/>
            </a:p>
          </p:txBody>
        </p:sp>
        <p:sp>
          <p:nvSpPr>
            <p:cNvPr id="65054" name="Line 402"/>
            <p:cNvSpPr>
              <a:spLocks noChangeShapeType="1"/>
            </p:cNvSpPr>
            <p:nvPr/>
          </p:nvSpPr>
          <p:spPr bwMode="auto">
            <a:xfrm flipV="1">
              <a:off x="3918" y="2330"/>
              <a:ext cx="1" cy="1"/>
            </a:xfrm>
            <a:prstGeom prst="line">
              <a:avLst/>
            </a:prstGeom>
            <a:noFill/>
            <a:ln w="28575">
              <a:solidFill>
                <a:schemeClr val="tx1"/>
              </a:solidFill>
              <a:round/>
              <a:headEnd/>
              <a:tailEnd/>
            </a:ln>
          </p:spPr>
          <p:txBody>
            <a:bodyPr/>
            <a:lstStyle/>
            <a:p>
              <a:endParaRPr lang="en-US" sz="2133"/>
            </a:p>
          </p:txBody>
        </p:sp>
        <p:sp>
          <p:nvSpPr>
            <p:cNvPr id="65055" name="Line 403"/>
            <p:cNvSpPr>
              <a:spLocks noChangeShapeType="1"/>
            </p:cNvSpPr>
            <p:nvPr/>
          </p:nvSpPr>
          <p:spPr bwMode="auto">
            <a:xfrm flipV="1">
              <a:off x="3918" y="2330"/>
              <a:ext cx="1" cy="1"/>
            </a:xfrm>
            <a:prstGeom prst="line">
              <a:avLst/>
            </a:prstGeom>
            <a:noFill/>
            <a:ln w="28575">
              <a:solidFill>
                <a:schemeClr val="tx1"/>
              </a:solidFill>
              <a:round/>
              <a:headEnd/>
              <a:tailEnd/>
            </a:ln>
          </p:spPr>
          <p:txBody>
            <a:bodyPr/>
            <a:lstStyle/>
            <a:p>
              <a:endParaRPr lang="en-US" sz="2133"/>
            </a:p>
          </p:txBody>
        </p:sp>
        <p:sp>
          <p:nvSpPr>
            <p:cNvPr id="65056" name="Line 404"/>
            <p:cNvSpPr>
              <a:spLocks noChangeShapeType="1"/>
            </p:cNvSpPr>
            <p:nvPr/>
          </p:nvSpPr>
          <p:spPr bwMode="auto">
            <a:xfrm flipV="1">
              <a:off x="3919" y="2329"/>
              <a:ext cx="1" cy="1"/>
            </a:xfrm>
            <a:prstGeom prst="line">
              <a:avLst/>
            </a:prstGeom>
            <a:noFill/>
            <a:ln w="28575">
              <a:solidFill>
                <a:schemeClr val="tx1"/>
              </a:solidFill>
              <a:round/>
              <a:headEnd/>
              <a:tailEnd/>
            </a:ln>
          </p:spPr>
          <p:txBody>
            <a:bodyPr/>
            <a:lstStyle/>
            <a:p>
              <a:endParaRPr lang="en-US" sz="2133"/>
            </a:p>
          </p:txBody>
        </p:sp>
        <p:sp>
          <p:nvSpPr>
            <p:cNvPr id="65057" name="Line 405"/>
            <p:cNvSpPr>
              <a:spLocks noChangeShapeType="1"/>
            </p:cNvSpPr>
            <p:nvPr/>
          </p:nvSpPr>
          <p:spPr bwMode="auto">
            <a:xfrm flipV="1">
              <a:off x="3919" y="2328"/>
              <a:ext cx="1" cy="1"/>
            </a:xfrm>
            <a:prstGeom prst="line">
              <a:avLst/>
            </a:prstGeom>
            <a:noFill/>
            <a:ln w="28575">
              <a:solidFill>
                <a:schemeClr val="tx1"/>
              </a:solidFill>
              <a:round/>
              <a:headEnd/>
              <a:tailEnd/>
            </a:ln>
          </p:spPr>
          <p:txBody>
            <a:bodyPr/>
            <a:lstStyle/>
            <a:p>
              <a:endParaRPr lang="en-US" sz="2133"/>
            </a:p>
          </p:txBody>
        </p:sp>
        <p:sp>
          <p:nvSpPr>
            <p:cNvPr id="65058" name="Line 406"/>
            <p:cNvSpPr>
              <a:spLocks noChangeShapeType="1"/>
            </p:cNvSpPr>
            <p:nvPr/>
          </p:nvSpPr>
          <p:spPr bwMode="auto">
            <a:xfrm flipV="1">
              <a:off x="3919" y="2328"/>
              <a:ext cx="1" cy="1"/>
            </a:xfrm>
            <a:prstGeom prst="line">
              <a:avLst/>
            </a:prstGeom>
            <a:noFill/>
            <a:ln w="28575">
              <a:solidFill>
                <a:schemeClr val="tx1"/>
              </a:solidFill>
              <a:round/>
              <a:headEnd/>
              <a:tailEnd/>
            </a:ln>
          </p:spPr>
          <p:txBody>
            <a:bodyPr/>
            <a:lstStyle/>
            <a:p>
              <a:endParaRPr lang="en-US" sz="2133"/>
            </a:p>
          </p:txBody>
        </p:sp>
        <p:sp>
          <p:nvSpPr>
            <p:cNvPr id="65059" name="Line 407"/>
            <p:cNvSpPr>
              <a:spLocks noChangeShapeType="1"/>
            </p:cNvSpPr>
            <p:nvPr/>
          </p:nvSpPr>
          <p:spPr bwMode="auto">
            <a:xfrm flipV="1">
              <a:off x="3920" y="2327"/>
              <a:ext cx="1" cy="1"/>
            </a:xfrm>
            <a:prstGeom prst="line">
              <a:avLst/>
            </a:prstGeom>
            <a:noFill/>
            <a:ln w="28575">
              <a:solidFill>
                <a:schemeClr val="tx1"/>
              </a:solidFill>
              <a:round/>
              <a:headEnd/>
              <a:tailEnd/>
            </a:ln>
          </p:spPr>
          <p:txBody>
            <a:bodyPr/>
            <a:lstStyle/>
            <a:p>
              <a:endParaRPr lang="en-US" sz="2133"/>
            </a:p>
          </p:txBody>
        </p:sp>
        <p:sp>
          <p:nvSpPr>
            <p:cNvPr id="65060" name="Line 408"/>
            <p:cNvSpPr>
              <a:spLocks noChangeShapeType="1"/>
            </p:cNvSpPr>
            <p:nvPr/>
          </p:nvSpPr>
          <p:spPr bwMode="auto">
            <a:xfrm flipV="1">
              <a:off x="3920" y="2326"/>
              <a:ext cx="1" cy="1"/>
            </a:xfrm>
            <a:prstGeom prst="line">
              <a:avLst/>
            </a:prstGeom>
            <a:noFill/>
            <a:ln w="28575">
              <a:solidFill>
                <a:schemeClr val="tx1"/>
              </a:solidFill>
              <a:round/>
              <a:headEnd/>
              <a:tailEnd/>
            </a:ln>
          </p:spPr>
          <p:txBody>
            <a:bodyPr/>
            <a:lstStyle/>
            <a:p>
              <a:endParaRPr lang="en-US" sz="2133"/>
            </a:p>
          </p:txBody>
        </p:sp>
        <p:sp>
          <p:nvSpPr>
            <p:cNvPr id="65061" name="Line 409"/>
            <p:cNvSpPr>
              <a:spLocks noChangeShapeType="1"/>
            </p:cNvSpPr>
            <p:nvPr/>
          </p:nvSpPr>
          <p:spPr bwMode="auto">
            <a:xfrm flipV="1">
              <a:off x="3920" y="2325"/>
              <a:ext cx="1" cy="1"/>
            </a:xfrm>
            <a:prstGeom prst="line">
              <a:avLst/>
            </a:prstGeom>
            <a:noFill/>
            <a:ln w="28575">
              <a:solidFill>
                <a:schemeClr val="tx1"/>
              </a:solidFill>
              <a:round/>
              <a:headEnd/>
              <a:tailEnd/>
            </a:ln>
          </p:spPr>
          <p:txBody>
            <a:bodyPr/>
            <a:lstStyle/>
            <a:p>
              <a:endParaRPr lang="en-US" sz="2133"/>
            </a:p>
          </p:txBody>
        </p:sp>
        <p:sp>
          <p:nvSpPr>
            <p:cNvPr id="65062" name="Line 410"/>
            <p:cNvSpPr>
              <a:spLocks noChangeShapeType="1"/>
            </p:cNvSpPr>
            <p:nvPr/>
          </p:nvSpPr>
          <p:spPr bwMode="auto">
            <a:xfrm flipV="1">
              <a:off x="3920" y="2325"/>
              <a:ext cx="1" cy="1"/>
            </a:xfrm>
            <a:prstGeom prst="line">
              <a:avLst/>
            </a:prstGeom>
            <a:noFill/>
            <a:ln w="28575">
              <a:solidFill>
                <a:schemeClr val="tx1"/>
              </a:solidFill>
              <a:round/>
              <a:headEnd/>
              <a:tailEnd/>
            </a:ln>
          </p:spPr>
          <p:txBody>
            <a:bodyPr/>
            <a:lstStyle/>
            <a:p>
              <a:endParaRPr lang="en-US" sz="2133"/>
            </a:p>
          </p:txBody>
        </p:sp>
        <p:sp>
          <p:nvSpPr>
            <p:cNvPr id="65063" name="Line 411"/>
            <p:cNvSpPr>
              <a:spLocks noChangeShapeType="1"/>
            </p:cNvSpPr>
            <p:nvPr/>
          </p:nvSpPr>
          <p:spPr bwMode="auto">
            <a:xfrm flipV="1">
              <a:off x="3921" y="2324"/>
              <a:ext cx="1" cy="1"/>
            </a:xfrm>
            <a:prstGeom prst="line">
              <a:avLst/>
            </a:prstGeom>
            <a:noFill/>
            <a:ln w="28575">
              <a:solidFill>
                <a:schemeClr val="tx1"/>
              </a:solidFill>
              <a:round/>
              <a:headEnd/>
              <a:tailEnd/>
            </a:ln>
          </p:spPr>
          <p:txBody>
            <a:bodyPr/>
            <a:lstStyle/>
            <a:p>
              <a:endParaRPr lang="en-US" sz="2133"/>
            </a:p>
          </p:txBody>
        </p:sp>
        <p:sp>
          <p:nvSpPr>
            <p:cNvPr id="65064" name="Line 412"/>
            <p:cNvSpPr>
              <a:spLocks noChangeShapeType="1"/>
            </p:cNvSpPr>
            <p:nvPr/>
          </p:nvSpPr>
          <p:spPr bwMode="auto">
            <a:xfrm flipV="1">
              <a:off x="3921" y="2323"/>
              <a:ext cx="1" cy="1"/>
            </a:xfrm>
            <a:prstGeom prst="line">
              <a:avLst/>
            </a:prstGeom>
            <a:noFill/>
            <a:ln w="28575">
              <a:solidFill>
                <a:schemeClr val="tx1"/>
              </a:solidFill>
              <a:round/>
              <a:headEnd/>
              <a:tailEnd/>
            </a:ln>
          </p:spPr>
          <p:txBody>
            <a:bodyPr/>
            <a:lstStyle/>
            <a:p>
              <a:endParaRPr lang="en-US" sz="2133"/>
            </a:p>
          </p:txBody>
        </p:sp>
        <p:sp>
          <p:nvSpPr>
            <p:cNvPr id="65065" name="Line 413"/>
            <p:cNvSpPr>
              <a:spLocks noChangeShapeType="1"/>
            </p:cNvSpPr>
            <p:nvPr/>
          </p:nvSpPr>
          <p:spPr bwMode="auto">
            <a:xfrm flipV="1">
              <a:off x="3921" y="2323"/>
              <a:ext cx="1" cy="1"/>
            </a:xfrm>
            <a:prstGeom prst="line">
              <a:avLst/>
            </a:prstGeom>
            <a:noFill/>
            <a:ln w="28575">
              <a:solidFill>
                <a:schemeClr val="tx1"/>
              </a:solidFill>
              <a:round/>
              <a:headEnd/>
              <a:tailEnd/>
            </a:ln>
          </p:spPr>
          <p:txBody>
            <a:bodyPr/>
            <a:lstStyle/>
            <a:p>
              <a:endParaRPr lang="en-US" sz="2133"/>
            </a:p>
          </p:txBody>
        </p:sp>
        <p:sp>
          <p:nvSpPr>
            <p:cNvPr id="65066" name="Line 414"/>
            <p:cNvSpPr>
              <a:spLocks noChangeShapeType="1"/>
            </p:cNvSpPr>
            <p:nvPr/>
          </p:nvSpPr>
          <p:spPr bwMode="auto">
            <a:xfrm flipV="1">
              <a:off x="3921" y="2322"/>
              <a:ext cx="1" cy="1"/>
            </a:xfrm>
            <a:prstGeom prst="line">
              <a:avLst/>
            </a:prstGeom>
            <a:noFill/>
            <a:ln w="28575">
              <a:solidFill>
                <a:schemeClr val="tx1"/>
              </a:solidFill>
              <a:round/>
              <a:headEnd/>
              <a:tailEnd/>
            </a:ln>
          </p:spPr>
          <p:txBody>
            <a:bodyPr/>
            <a:lstStyle/>
            <a:p>
              <a:endParaRPr lang="en-US" sz="2133"/>
            </a:p>
          </p:txBody>
        </p:sp>
        <p:sp>
          <p:nvSpPr>
            <p:cNvPr id="65067" name="Line 415"/>
            <p:cNvSpPr>
              <a:spLocks noChangeShapeType="1"/>
            </p:cNvSpPr>
            <p:nvPr/>
          </p:nvSpPr>
          <p:spPr bwMode="auto">
            <a:xfrm flipV="1">
              <a:off x="3921" y="2321"/>
              <a:ext cx="1" cy="1"/>
            </a:xfrm>
            <a:prstGeom prst="line">
              <a:avLst/>
            </a:prstGeom>
            <a:noFill/>
            <a:ln w="28575">
              <a:solidFill>
                <a:schemeClr val="tx1"/>
              </a:solidFill>
              <a:round/>
              <a:headEnd/>
              <a:tailEnd/>
            </a:ln>
          </p:spPr>
          <p:txBody>
            <a:bodyPr/>
            <a:lstStyle/>
            <a:p>
              <a:endParaRPr lang="en-US" sz="2133"/>
            </a:p>
          </p:txBody>
        </p:sp>
        <p:sp>
          <p:nvSpPr>
            <p:cNvPr id="65068" name="Line 416"/>
            <p:cNvSpPr>
              <a:spLocks noChangeShapeType="1"/>
            </p:cNvSpPr>
            <p:nvPr/>
          </p:nvSpPr>
          <p:spPr bwMode="auto">
            <a:xfrm flipV="1">
              <a:off x="3921" y="2320"/>
              <a:ext cx="1" cy="1"/>
            </a:xfrm>
            <a:prstGeom prst="line">
              <a:avLst/>
            </a:prstGeom>
            <a:noFill/>
            <a:ln w="28575">
              <a:solidFill>
                <a:schemeClr val="tx1"/>
              </a:solidFill>
              <a:round/>
              <a:headEnd/>
              <a:tailEnd/>
            </a:ln>
          </p:spPr>
          <p:txBody>
            <a:bodyPr/>
            <a:lstStyle/>
            <a:p>
              <a:endParaRPr lang="en-US" sz="2133"/>
            </a:p>
          </p:txBody>
        </p:sp>
        <p:sp>
          <p:nvSpPr>
            <p:cNvPr id="65069" name="Line 417"/>
            <p:cNvSpPr>
              <a:spLocks noChangeShapeType="1"/>
            </p:cNvSpPr>
            <p:nvPr/>
          </p:nvSpPr>
          <p:spPr bwMode="auto">
            <a:xfrm flipV="1">
              <a:off x="3921" y="2320"/>
              <a:ext cx="1" cy="1"/>
            </a:xfrm>
            <a:prstGeom prst="line">
              <a:avLst/>
            </a:prstGeom>
            <a:noFill/>
            <a:ln w="28575">
              <a:solidFill>
                <a:schemeClr val="tx1"/>
              </a:solidFill>
              <a:round/>
              <a:headEnd/>
              <a:tailEnd/>
            </a:ln>
          </p:spPr>
          <p:txBody>
            <a:bodyPr/>
            <a:lstStyle/>
            <a:p>
              <a:endParaRPr lang="en-US" sz="2133"/>
            </a:p>
          </p:txBody>
        </p:sp>
        <p:sp>
          <p:nvSpPr>
            <p:cNvPr id="65070" name="Line 418"/>
            <p:cNvSpPr>
              <a:spLocks noChangeShapeType="1"/>
            </p:cNvSpPr>
            <p:nvPr/>
          </p:nvSpPr>
          <p:spPr bwMode="auto">
            <a:xfrm flipV="1">
              <a:off x="3921" y="2319"/>
              <a:ext cx="1" cy="1"/>
            </a:xfrm>
            <a:prstGeom prst="line">
              <a:avLst/>
            </a:prstGeom>
            <a:noFill/>
            <a:ln w="28575">
              <a:solidFill>
                <a:schemeClr val="tx1"/>
              </a:solidFill>
              <a:round/>
              <a:headEnd/>
              <a:tailEnd/>
            </a:ln>
          </p:spPr>
          <p:txBody>
            <a:bodyPr/>
            <a:lstStyle/>
            <a:p>
              <a:endParaRPr lang="en-US" sz="2133"/>
            </a:p>
          </p:txBody>
        </p:sp>
        <p:sp>
          <p:nvSpPr>
            <p:cNvPr id="65071" name="Line 419"/>
            <p:cNvSpPr>
              <a:spLocks noChangeShapeType="1"/>
            </p:cNvSpPr>
            <p:nvPr/>
          </p:nvSpPr>
          <p:spPr bwMode="auto">
            <a:xfrm flipV="1">
              <a:off x="3921" y="2318"/>
              <a:ext cx="1" cy="1"/>
            </a:xfrm>
            <a:prstGeom prst="line">
              <a:avLst/>
            </a:prstGeom>
            <a:noFill/>
            <a:ln w="28575">
              <a:solidFill>
                <a:schemeClr val="tx1"/>
              </a:solidFill>
              <a:round/>
              <a:headEnd/>
              <a:tailEnd/>
            </a:ln>
          </p:spPr>
          <p:txBody>
            <a:bodyPr/>
            <a:lstStyle/>
            <a:p>
              <a:endParaRPr lang="en-US" sz="2133"/>
            </a:p>
          </p:txBody>
        </p:sp>
        <p:sp>
          <p:nvSpPr>
            <p:cNvPr id="65072" name="Line 421"/>
            <p:cNvSpPr>
              <a:spLocks noChangeShapeType="1"/>
            </p:cNvSpPr>
            <p:nvPr/>
          </p:nvSpPr>
          <p:spPr bwMode="auto">
            <a:xfrm flipH="1">
              <a:off x="4242" y="2396"/>
              <a:ext cx="7" cy="3"/>
            </a:xfrm>
            <a:prstGeom prst="line">
              <a:avLst/>
            </a:prstGeom>
            <a:noFill/>
            <a:ln w="0">
              <a:solidFill>
                <a:schemeClr val="tx1"/>
              </a:solidFill>
              <a:round/>
              <a:headEnd/>
              <a:tailEnd/>
            </a:ln>
          </p:spPr>
          <p:txBody>
            <a:bodyPr/>
            <a:lstStyle/>
            <a:p>
              <a:endParaRPr lang="en-US" sz="2133"/>
            </a:p>
          </p:txBody>
        </p:sp>
        <p:sp>
          <p:nvSpPr>
            <p:cNvPr id="65073" name="Line 422"/>
            <p:cNvSpPr>
              <a:spLocks noChangeShapeType="1"/>
            </p:cNvSpPr>
            <p:nvPr/>
          </p:nvSpPr>
          <p:spPr bwMode="auto">
            <a:xfrm flipH="1">
              <a:off x="4238" y="2399"/>
              <a:ext cx="4" cy="2"/>
            </a:xfrm>
            <a:prstGeom prst="line">
              <a:avLst/>
            </a:prstGeom>
            <a:noFill/>
            <a:ln w="0">
              <a:solidFill>
                <a:schemeClr val="tx1"/>
              </a:solidFill>
              <a:round/>
              <a:headEnd/>
              <a:tailEnd/>
            </a:ln>
          </p:spPr>
          <p:txBody>
            <a:bodyPr/>
            <a:lstStyle/>
            <a:p>
              <a:endParaRPr lang="en-US" sz="2133"/>
            </a:p>
          </p:txBody>
        </p:sp>
        <p:sp>
          <p:nvSpPr>
            <p:cNvPr id="65074" name="Line 423"/>
            <p:cNvSpPr>
              <a:spLocks noChangeShapeType="1"/>
            </p:cNvSpPr>
            <p:nvPr/>
          </p:nvSpPr>
          <p:spPr bwMode="auto">
            <a:xfrm flipH="1">
              <a:off x="4235" y="2401"/>
              <a:ext cx="3" cy="1"/>
            </a:xfrm>
            <a:prstGeom prst="line">
              <a:avLst/>
            </a:prstGeom>
            <a:noFill/>
            <a:ln w="0">
              <a:solidFill>
                <a:schemeClr val="tx1"/>
              </a:solidFill>
              <a:round/>
              <a:headEnd/>
              <a:tailEnd/>
            </a:ln>
          </p:spPr>
          <p:txBody>
            <a:bodyPr/>
            <a:lstStyle/>
            <a:p>
              <a:endParaRPr lang="en-US" sz="2133"/>
            </a:p>
          </p:txBody>
        </p:sp>
        <p:sp>
          <p:nvSpPr>
            <p:cNvPr id="65075" name="Line 424"/>
            <p:cNvSpPr>
              <a:spLocks noChangeShapeType="1"/>
            </p:cNvSpPr>
            <p:nvPr/>
          </p:nvSpPr>
          <p:spPr bwMode="auto">
            <a:xfrm flipH="1">
              <a:off x="4232" y="2402"/>
              <a:ext cx="3" cy="1"/>
            </a:xfrm>
            <a:prstGeom prst="line">
              <a:avLst/>
            </a:prstGeom>
            <a:noFill/>
            <a:ln w="0">
              <a:solidFill>
                <a:schemeClr val="tx1"/>
              </a:solidFill>
              <a:round/>
              <a:headEnd/>
              <a:tailEnd/>
            </a:ln>
          </p:spPr>
          <p:txBody>
            <a:bodyPr/>
            <a:lstStyle/>
            <a:p>
              <a:endParaRPr lang="en-US" sz="2133"/>
            </a:p>
          </p:txBody>
        </p:sp>
        <p:sp>
          <p:nvSpPr>
            <p:cNvPr id="65076" name="Line 425"/>
            <p:cNvSpPr>
              <a:spLocks noChangeShapeType="1"/>
            </p:cNvSpPr>
            <p:nvPr/>
          </p:nvSpPr>
          <p:spPr bwMode="auto">
            <a:xfrm flipH="1">
              <a:off x="4230" y="2402"/>
              <a:ext cx="2" cy="1"/>
            </a:xfrm>
            <a:prstGeom prst="line">
              <a:avLst/>
            </a:prstGeom>
            <a:noFill/>
            <a:ln w="0">
              <a:solidFill>
                <a:schemeClr val="tx1"/>
              </a:solidFill>
              <a:round/>
              <a:headEnd/>
              <a:tailEnd/>
            </a:ln>
          </p:spPr>
          <p:txBody>
            <a:bodyPr/>
            <a:lstStyle/>
            <a:p>
              <a:endParaRPr lang="en-US" sz="2133"/>
            </a:p>
          </p:txBody>
        </p:sp>
        <p:sp>
          <p:nvSpPr>
            <p:cNvPr id="65077" name="Line 426"/>
            <p:cNvSpPr>
              <a:spLocks noChangeShapeType="1"/>
            </p:cNvSpPr>
            <p:nvPr/>
          </p:nvSpPr>
          <p:spPr bwMode="auto">
            <a:xfrm flipH="1">
              <a:off x="4229" y="2403"/>
              <a:ext cx="1" cy="1"/>
            </a:xfrm>
            <a:prstGeom prst="line">
              <a:avLst/>
            </a:prstGeom>
            <a:noFill/>
            <a:ln w="0">
              <a:solidFill>
                <a:schemeClr val="tx1"/>
              </a:solidFill>
              <a:round/>
              <a:headEnd/>
              <a:tailEnd/>
            </a:ln>
          </p:spPr>
          <p:txBody>
            <a:bodyPr/>
            <a:lstStyle/>
            <a:p>
              <a:endParaRPr lang="en-US" sz="2133"/>
            </a:p>
          </p:txBody>
        </p:sp>
        <p:sp>
          <p:nvSpPr>
            <p:cNvPr id="65078" name="Line 427"/>
            <p:cNvSpPr>
              <a:spLocks noChangeShapeType="1"/>
            </p:cNvSpPr>
            <p:nvPr/>
          </p:nvSpPr>
          <p:spPr bwMode="auto">
            <a:xfrm flipH="1" flipV="1">
              <a:off x="4228" y="2403"/>
              <a:ext cx="1" cy="1"/>
            </a:xfrm>
            <a:prstGeom prst="line">
              <a:avLst/>
            </a:prstGeom>
            <a:noFill/>
            <a:ln w="0">
              <a:solidFill>
                <a:schemeClr val="tx1"/>
              </a:solidFill>
              <a:round/>
              <a:headEnd/>
              <a:tailEnd/>
            </a:ln>
          </p:spPr>
          <p:txBody>
            <a:bodyPr/>
            <a:lstStyle/>
            <a:p>
              <a:endParaRPr lang="en-US" sz="2133"/>
            </a:p>
          </p:txBody>
        </p:sp>
        <p:sp>
          <p:nvSpPr>
            <p:cNvPr id="65079" name="Line 428"/>
            <p:cNvSpPr>
              <a:spLocks noChangeShapeType="1"/>
            </p:cNvSpPr>
            <p:nvPr/>
          </p:nvSpPr>
          <p:spPr bwMode="auto">
            <a:xfrm flipH="1" flipV="1">
              <a:off x="4227" y="2402"/>
              <a:ext cx="1" cy="1"/>
            </a:xfrm>
            <a:prstGeom prst="line">
              <a:avLst/>
            </a:prstGeom>
            <a:noFill/>
            <a:ln w="0">
              <a:solidFill>
                <a:schemeClr val="tx1"/>
              </a:solidFill>
              <a:round/>
              <a:headEnd/>
              <a:tailEnd/>
            </a:ln>
          </p:spPr>
          <p:txBody>
            <a:bodyPr/>
            <a:lstStyle/>
            <a:p>
              <a:endParaRPr lang="en-US" sz="2133"/>
            </a:p>
          </p:txBody>
        </p:sp>
        <p:sp>
          <p:nvSpPr>
            <p:cNvPr id="65080" name="Line 429"/>
            <p:cNvSpPr>
              <a:spLocks noChangeShapeType="1"/>
            </p:cNvSpPr>
            <p:nvPr/>
          </p:nvSpPr>
          <p:spPr bwMode="auto">
            <a:xfrm flipH="1" flipV="1">
              <a:off x="4226" y="2402"/>
              <a:ext cx="1" cy="1"/>
            </a:xfrm>
            <a:prstGeom prst="line">
              <a:avLst/>
            </a:prstGeom>
            <a:noFill/>
            <a:ln w="0">
              <a:solidFill>
                <a:schemeClr val="tx1"/>
              </a:solidFill>
              <a:round/>
              <a:headEnd/>
              <a:tailEnd/>
            </a:ln>
          </p:spPr>
          <p:txBody>
            <a:bodyPr/>
            <a:lstStyle/>
            <a:p>
              <a:endParaRPr lang="en-US" sz="2133"/>
            </a:p>
          </p:txBody>
        </p:sp>
        <p:sp>
          <p:nvSpPr>
            <p:cNvPr id="65081" name="Line 430"/>
            <p:cNvSpPr>
              <a:spLocks noChangeShapeType="1"/>
            </p:cNvSpPr>
            <p:nvPr/>
          </p:nvSpPr>
          <p:spPr bwMode="auto">
            <a:xfrm flipH="1" flipV="1">
              <a:off x="4226" y="2401"/>
              <a:ext cx="1" cy="1"/>
            </a:xfrm>
            <a:prstGeom prst="line">
              <a:avLst/>
            </a:prstGeom>
            <a:noFill/>
            <a:ln w="0">
              <a:solidFill>
                <a:schemeClr val="tx1"/>
              </a:solidFill>
              <a:round/>
              <a:headEnd/>
              <a:tailEnd/>
            </a:ln>
          </p:spPr>
          <p:txBody>
            <a:bodyPr/>
            <a:lstStyle/>
            <a:p>
              <a:endParaRPr lang="en-US" sz="2133"/>
            </a:p>
          </p:txBody>
        </p:sp>
        <p:sp>
          <p:nvSpPr>
            <p:cNvPr id="65082" name="Line 431"/>
            <p:cNvSpPr>
              <a:spLocks noChangeShapeType="1"/>
            </p:cNvSpPr>
            <p:nvPr/>
          </p:nvSpPr>
          <p:spPr bwMode="auto">
            <a:xfrm flipV="1">
              <a:off x="4226" y="2401"/>
              <a:ext cx="1" cy="1"/>
            </a:xfrm>
            <a:prstGeom prst="line">
              <a:avLst/>
            </a:prstGeom>
            <a:noFill/>
            <a:ln w="0">
              <a:solidFill>
                <a:schemeClr val="tx1"/>
              </a:solidFill>
              <a:round/>
              <a:headEnd/>
              <a:tailEnd/>
            </a:ln>
          </p:spPr>
          <p:txBody>
            <a:bodyPr/>
            <a:lstStyle/>
            <a:p>
              <a:endParaRPr lang="en-US" sz="2133"/>
            </a:p>
          </p:txBody>
        </p:sp>
        <p:sp>
          <p:nvSpPr>
            <p:cNvPr id="65083" name="Line 432"/>
            <p:cNvSpPr>
              <a:spLocks noChangeShapeType="1"/>
            </p:cNvSpPr>
            <p:nvPr/>
          </p:nvSpPr>
          <p:spPr bwMode="auto">
            <a:xfrm flipV="1">
              <a:off x="4226" y="2400"/>
              <a:ext cx="1" cy="1"/>
            </a:xfrm>
            <a:prstGeom prst="line">
              <a:avLst/>
            </a:prstGeom>
            <a:noFill/>
            <a:ln w="0">
              <a:solidFill>
                <a:schemeClr val="tx1"/>
              </a:solidFill>
              <a:round/>
              <a:headEnd/>
              <a:tailEnd/>
            </a:ln>
          </p:spPr>
          <p:txBody>
            <a:bodyPr/>
            <a:lstStyle/>
            <a:p>
              <a:endParaRPr lang="en-US" sz="2133"/>
            </a:p>
          </p:txBody>
        </p:sp>
        <p:sp>
          <p:nvSpPr>
            <p:cNvPr id="65084" name="Line 433"/>
            <p:cNvSpPr>
              <a:spLocks noChangeShapeType="1"/>
            </p:cNvSpPr>
            <p:nvPr/>
          </p:nvSpPr>
          <p:spPr bwMode="auto">
            <a:xfrm flipV="1">
              <a:off x="4226" y="2399"/>
              <a:ext cx="1" cy="1"/>
            </a:xfrm>
            <a:prstGeom prst="line">
              <a:avLst/>
            </a:prstGeom>
            <a:noFill/>
            <a:ln w="0">
              <a:solidFill>
                <a:schemeClr val="tx1"/>
              </a:solidFill>
              <a:round/>
              <a:headEnd/>
              <a:tailEnd/>
            </a:ln>
          </p:spPr>
          <p:txBody>
            <a:bodyPr/>
            <a:lstStyle/>
            <a:p>
              <a:endParaRPr lang="en-US" sz="2133"/>
            </a:p>
          </p:txBody>
        </p:sp>
        <p:sp>
          <p:nvSpPr>
            <p:cNvPr id="65085" name="Line 434"/>
            <p:cNvSpPr>
              <a:spLocks noChangeShapeType="1"/>
            </p:cNvSpPr>
            <p:nvPr/>
          </p:nvSpPr>
          <p:spPr bwMode="auto">
            <a:xfrm flipV="1">
              <a:off x="4227" y="2397"/>
              <a:ext cx="1" cy="2"/>
            </a:xfrm>
            <a:prstGeom prst="line">
              <a:avLst/>
            </a:prstGeom>
            <a:noFill/>
            <a:ln w="0">
              <a:solidFill>
                <a:schemeClr val="tx1"/>
              </a:solidFill>
              <a:round/>
              <a:headEnd/>
              <a:tailEnd/>
            </a:ln>
          </p:spPr>
          <p:txBody>
            <a:bodyPr/>
            <a:lstStyle/>
            <a:p>
              <a:endParaRPr lang="en-US" sz="2133"/>
            </a:p>
          </p:txBody>
        </p:sp>
        <p:sp>
          <p:nvSpPr>
            <p:cNvPr id="65086" name="Line 435"/>
            <p:cNvSpPr>
              <a:spLocks noChangeShapeType="1"/>
            </p:cNvSpPr>
            <p:nvPr/>
          </p:nvSpPr>
          <p:spPr bwMode="auto">
            <a:xfrm flipV="1">
              <a:off x="4228" y="2395"/>
              <a:ext cx="2" cy="2"/>
            </a:xfrm>
            <a:prstGeom prst="line">
              <a:avLst/>
            </a:prstGeom>
            <a:noFill/>
            <a:ln w="0">
              <a:solidFill>
                <a:schemeClr val="tx1"/>
              </a:solidFill>
              <a:round/>
              <a:headEnd/>
              <a:tailEnd/>
            </a:ln>
          </p:spPr>
          <p:txBody>
            <a:bodyPr/>
            <a:lstStyle/>
            <a:p>
              <a:endParaRPr lang="en-US" sz="2133"/>
            </a:p>
          </p:txBody>
        </p:sp>
        <p:sp>
          <p:nvSpPr>
            <p:cNvPr id="65087" name="Line 436"/>
            <p:cNvSpPr>
              <a:spLocks noChangeShapeType="1"/>
            </p:cNvSpPr>
            <p:nvPr/>
          </p:nvSpPr>
          <p:spPr bwMode="auto">
            <a:xfrm flipV="1">
              <a:off x="4230" y="2394"/>
              <a:ext cx="2" cy="1"/>
            </a:xfrm>
            <a:prstGeom prst="line">
              <a:avLst/>
            </a:prstGeom>
            <a:noFill/>
            <a:ln w="0">
              <a:solidFill>
                <a:schemeClr val="tx1"/>
              </a:solidFill>
              <a:round/>
              <a:headEnd/>
              <a:tailEnd/>
            </a:ln>
          </p:spPr>
          <p:txBody>
            <a:bodyPr/>
            <a:lstStyle/>
            <a:p>
              <a:endParaRPr lang="en-US" sz="2133"/>
            </a:p>
          </p:txBody>
        </p:sp>
        <p:sp>
          <p:nvSpPr>
            <p:cNvPr id="65088" name="Line 437"/>
            <p:cNvSpPr>
              <a:spLocks noChangeShapeType="1"/>
            </p:cNvSpPr>
            <p:nvPr/>
          </p:nvSpPr>
          <p:spPr bwMode="auto">
            <a:xfrm flipV="1">
              <a:off x="4232" y="2392"/>
              <a:ext cx="3" cy="2"/>
            </a:xfrm>
            <a:prstGeom prst="line">
              <a:avLst/>
            </a:prstGeom>
            <a:noFill/>
            <a:ln w="0">
              <a:solidFill>
                <a:schemeClr val="tx1"/>
              </a:solidFill>
              <a:round/>
              <a:headEnd/>
              <a:tailEnd/>
            </a:ln>
          </p:spPr>
          <p:txBody>
            <a:bodyPr/>
            <a:lstStyle/>
            <a:p>
              <a:endParaRPr lang="en-US" sz="2133"/>
            </a:p>
          </p:txBody>
        </p:sp>
        <p:sp>
          <p:nvSpPr>
            <p:cNvPr id="65089" name="Line 438"/>
            <p:cNvSpPr>
              <a:spLocks noChangeShapeType="1"/>
            </p:cNvSpPr>
            <p:nvPr/>
          </p:nvSpPr>
          <p:spPr bwMode="auto">
            <a:xfrm flipV="1">
              <a:off x="4235" y="2389"/>
              <a:ext cx="4" cy="3"/>
            </a:xfrm>
            <a:prstGeom prst="line">
              <a:avLst/>
            </a:prstGeom>
            <a:noFill/>
            <a:ln w="0">
              <a:solidFill>
                <a:schemeClr val="tx1"/>
              </a:solidFill>
              <a:round/>
              <a:headEnd/>
              <a:tailEnd/>
            </a:ln>
          </p:spPr>
          <p:txBody>
            <a:bodyPr/>
            <a:lstStyle/>
            <a:p>
              <a:endParaRPr lang="en-US" sz="2133"/>
            </a:p>
          </p:txBody>
        </p:sp>
        <p:sp>
          <p:nvSpPr>
            <p:cNvPr id="65090" name="Line 439"/>
            <p:cNvSpPr>
              <a:spLocks noChangeShapeType="1"/>
            </p:cNvSpPr>
            <p:nvPr/>
          </p:nvSpPr>
          <p:spPr bwMode="auto">
            <a:xfrm flipV="1">
              <a:off x="4239" y="2387"/>
              <a:ext cx="4" cy="2"/>
            </a:xfrm>
            <a:prstGeom prst="line">
              <a:avLst/>
            </a:prstGeom>
            <a:noFill/>
            <a:ln w="0">
              <a:solidFill>
                <a:schemeClr val="tx1"/>
              </a:solidFill>
              <a:round/>
              <a:headEnd/>
              <a:tailEnd/>
            </a:ln>
          </p:spPr>
          <p:txBody>
            <a:bodyPr/>
            <a:lstStyle/>
            <a:p>
              <a:endParaRPr lang="en-US" sz="2133"/>
            </a:p>
          </p:txBody>
        </p:sp>
        <p:sp>
          <p:nvSpPr>
            <p:cNvPr id="65091" name="Line 440"/>
            <p:cNvSpPr>
              <a:spLocks noChangeShapeType="1"/>
            </p:cNvSpPr>
            <p:nvPr/>
          </p:nvSpPr>
          <p:spPr bwMode="auto">
            <a:xfrm flipV="1">
              <a:off x="4243" y="2384"/>
              <a:ext cx="4" cy="3"/>
            </a:xfrm>
            <a:prstGeom prst="line">
              <a:avLst/>
            </a:prstGeom>
            <a:noFill/>
            <a:ln w="0">
              <a:solidFill>
                <a:schemeClr val="tx1"/>
              </a:solidFill>
              <a:round/>
              <a:headEnd/>
              <a:tailEnd/>
            </a:ln>
          </p:spPr>
          <p:txBody>
            <a:bodyPr/>
            <a:lstStyle/>
            <a:p>
              <a:endParaRPr lang="en-US" sz="2133"/>
            </a:p>
          </p:txBody>
        </p:sp>
        <p:sp>
          <p:nvSpPr>
            <p:cNvPr id="65092" name="Line 441"/>
            <p:cNvSpPr>
              <a:spLocks noChangeShapeType="1"/>
            </p:cNvSpPr>
            <p:nvPr/>
          </p:nvSpPr>
          <p:spPr bwMode="auto">
            <a:xfrm flipV="1">
              <a:off x="4247" y="2381"/>
              <a:ext cx="4" cy="3"/>
            </a:xfrm>
            <a:prstGeom prst="line">
              <a:avLst/>
            </a:prstGeom>
            <a:noFill/>
            <a:ln w="0">
              <a:solidFill>
                <a:schemeClr val="tx1"/>
              </a:solidFill>
              <a:round/>
              <a:headEnd/>
              <a:tailEnd/>
            </a:ln>
          </p:spPr>
          <p:txBody>
            <a:bodyPr/>
            <a:lstStyle/>
            <a:p>
              <a:endParaRPr lang="en-US" sz="2133"/>
            </a:p>
          </p:txBody>
        </p:sp>
        <p:sp>
          <p:nvSpPr>
            <p:cNvPr id="65093" name="Line 442"/>
            <p:cNvSpPr>
              <a:spLocks noChangeShapeType="1"/>
            </p:cNvSpPr>
            <p:nvPr/>
          </p:nvSpPr>
          <p:spPr bwMode="auto">
            <a:xfrm flipV="1">
              <a:off x="4251" y="2379"/>
              <a:ext cx="4" cy="2"/>
            </a:xfrm>
            <a:prstGeom prst="line">
              <a:avLst/>
            </a:prstGeom>
            <a:noFill/>
            <a:ln w="0">
              <a:solidFill>
                <a:schemeClr val="tx1"/>
              </a:solidFill>
              <a:round/>
              <a:headEnd/>
              <a:tailEnd/>
            </a:ln>
          </p:spPr>
          <p:txBody>
            <a:bodyPr/>
            <a:lstStyle/>
            <a:p>
              <a:endParaRPr lang="en-US" sz="2133"/>
            </a:p>
          </p:txBody>
        </p:sp>
        <p:sp>
          <p:nvSpPr>
            <p:cNvPr id="65094" name="Line 443"/>
            <p:cNvSpPr>
              <a:spLocks noChangeShapeType="1"/>
            </p:cNvSpPr>
            <p:nvPr/>
          </p:nvSpPr>
          <p:spPr bwMode="auto">
            <a:xfrm flipV="1">
              <a:off x="4255" y="2377"/>
              <a:ext cx="3" cy="2"/>
            </a:xfrm>
            <a:prstGeom prst="line">
              <a:avLst/>
            </a:prstGeom>
            <a:noFill/>
            <a:ln w="0">
              <a:solidFill>
                <a:schemeClr val="tx1"/>
              </a:solidFill>
              <a:round/>
              <a:headEnd/>
              <a:tailEnd/>
            </a:ln>
          </p:spPr>
          <p:txBody>
            <a:bodyPr/>
            <a:lstStyle/>
            <a:p>
              <a:endParaRPr lang="en-US" sz="2133"/>
            </a:p>
          </p:txBody>
        </p:sp>
        <p:sp>
          <p:nvSpPr>
            <p:cNvPr id="65095" name="Line 444"/>
            <p:cNvSpPr>
              <a:spLocks noChangeShapeType="1"/>
            </p:cNvSpPr>
            <p:nvPr/>
          </p:nvSpPr>
          <p:spPr bwMode="auto">
            <a:xfrm flipV="1">
              <a:off x="4258" y="2374"/>
              <a:ext cx="3" cy="3"/>
            </a:xfrm>
            <a:prstGeom prst="line">
              <a:avLst/>
            </a:prstGeom>
            <a:noFill/>
            <a:ln w="0">
              <a:solidFill>
                <a:schemeClr val="tx1"/>
              </a:solidFill>
              <a:round/>
              <a:headEnd/>
              <a:tailEnd/>
            </a:ln>
          </p:spPr>
          <p:txBody>
            <a:bodyPr/>
            <a:lstStyle/>
            <a:p>
              <a:endParaRPr lang="en-US" sz="2133"/>
            </a:p>
          </p:txBody>
        </p:sp>
        <p:sp>
          <p:nvSpPr>
            <p:cNvPr id="65096" name="Line 445"/>
            <p:cNvSpPr>
              <a:spLocks noChangeShapeType="1"/>
            </p:cNvSpPr>
            <p:nvPr/>
          </p:nvSpPr>
          <p:spPr bwMode="auto">
            <a:xfrm flipV="1">
              <a:off x="4261" y="2373"/>
              <a:ext cx="3" cy="1"/>
            </a:xfrm>
            <a:prstGeom prst="line">
              <a:avLst/>
            </a:prstGeom>
            <a:noFill/>
            <a:ln w="0">
              <a:solidFill>
                <a:schemeClr val="tx1"/>
              </a:solidFill>
              <a:round/>
              <a:headEnd/>
              <a:tailEnd/>
            </a:ln>
          </p:spPr>
          <p:txBody>
            <a:bodyPr/>
            <a:lstStyle/>
            <a:p>
              <a:endParaRPr lang="en-US" sz="2133"/>
            </a:p>
          </p:txBody>
        </p:sp>
        <p:sp>
          <p:nvSpPr>
            <p:cNvPr id="65097" name="Line 446"/>
            <p:cNvSpPr>
              <a:spLocks noChangeShapeType="1"/>
            </p:cNvSpPr>
            <p:nvPr/>
          </p:nvSpPr>
          <p:spPr bwMode="auto">
            <a:xfrm flipV="1">
              <a:off x="4264" y="2371"/>
              <a:ext cx="1" cy="2"/>
            </a:xfrm>
            <a:prstGeom prst="line">
              <a:avLst/>
            </a:prstGeom>
            <a:noFill/>
            <a:ln w="0">
              <a:solidFill>
                <a:schemeClr val="tx1"/>
              </a:solidFill>
              <a:round/>
              <a:headEnd/>
              <a:tailEnd/>
            </a:ln>
          </p:spPr>
          <p:txBody>
            <a:bodyPr/>
            <a:lstStyle/>
            <a:p>
              <a:endParaRPr lang="en-US" sz="2133"/>
            </a:p>
          </p:txBody>
        </p:sp>
        <p:sp>
          <p:nvSpPr>
            <p:cNvPr id="65098" name="Line 447"/>
            <p:cNvSpPr>
              <a:spLocks noChangeShapeType="1"/>
            </p:cNvSpPr>
            <p:nvPr/>
          </p:nvSpPr>
          <p:spPr bwMode="auto">
            <a:xfrm flipV="1">
              <a:off x="4265" y="2370"/>
              <a:ext cx="2" cy="1"/>
            </a:xfrm>
            <a:prstGeom prst="line">
              <a:avLst/>
            </a:prstGeom>
            <a:noFill/>
            <a:ln w="0">
              <a:solidFill>
                <a:schemeClr val="tx1"/>
              </a:solidFill>
              <a:round/>
              <a:headEnd/>
              <a:tailEnd/>
            </a:ln>
          </p:spPr>
          <p:txBody>
            <a:bodyPr/>
            <a:lstStyle/>
            <a:p>
              <a:endParaRPr lang="en-US" sz="2133"/>
            </a:p>
          </p:txBody>
        </p:sp>
        <p:sp>
          <p:nvSpPr>
            <p:cNvPr id="65099" name="Line 448"/>
            <p:cNvSpPr>
              <a:spLocks noChangeShapeType="1"/>
            </p:cNvSpPr>
            <p:nvPr/>
          </p:nvSpPr>
          <p:spPr bwMode="auto">
            <a:xfrm flipV="1">
              <a:off x="4267" y="2369"/>
              <a:ext cx="1" cy="1"/>
            </a:xfrm>
            <a:prstGeom prst="line">
              <a:avLst/>
            </a:prstGeom>
            <a:noFill/>
            <a:ln w="0">
              <a:solidFill>
                <a:schemeClr val="tx1"/>
              </a:solidFill>
              <a:round/>
              <a:headEnd/>
              <a:tailEnd/>
            </a:ln>
          </p:spPr>
          <p:txBody>
            <a:bodyPr/>
            <a:lstStyle/>
            <a:p>
              <a:endParaRPr lang="en-US" sz="2133"/>
            </a:p>
          </p:txBody>
        </p:sp>
        <p:sp>
          <p:nvSpPr>
            <p:cNvPr id="65100" name="Line 449"/>
            <p:cNvSpPr>
              <a:spLocks noChangeShapeType="1"/>
            </p:cNvSpPr>
            <p:nvPr/>
          </p:nvSpPr>
          <p:spPr bwMode="auto">
            <a:xfrm flipV="1">
              <a:off x="4267" y="2368"/>
              <a:ext cx="1" cy="1"/>
            </a:xfrm>
            <a:prstGeom prst="line">
              <a:avLst/>
            </a:prstGeom>
            <a:noFill/>
            <a:ln w="0">
              <a:solidFill>
                <a:schemeClr val="tx1"/>
              </a:solidFill>
              <a:round/>
              <a:headEnd/>
              <a:tailEnd/>
            </a:ln>
          </p:spPr>
          <p:txBody>
            <a:bodyPr/>
            <a:lstStyle/>
            <a:p>
              <a:endParaRPr lang="en-US" sz="2133"/>
            </a:p>
          </p:txBody>
        </p:sp>
        <p:sp>
          <p:nvSpPr>
            <p:cNvPr id="65101" name="Line 450"/>
            <p:cNvSpPr>
              <a:spLocks noChangeShapeType="1"/>
            </p:cNvSpPr>
            <p:nvPr/>
          </p:nvSpPr>
          <p:spPr bwMode="auto">
            <a:xfrm flipH="1" flipV="1">
              <a:off x="4267" y="2367"/>
              <a:ext cx="1" cy="1"/>
            </a:xfrm>
            <a:prstGeom prst="line">
              <a:avLst/>
            </a:prstGeom>
            <a:noFill/>
            <a:ln w="0">
              <a:solidFill>
                <a:schemeClr val="tx1"/>
              </a:solidFill>
              <a:round/>
              <a:headEnd/>
              <a:tailEnd/>
            </a:ln>
          </p:spPr>
          <p:txBody>
            <a:bodyPr/>
            <a:lstStyle/>
            <a:p>
              <a:endParaRPr lang="en-US" sz="2133"/>
            </a:p>
          </p:txBody>
        </p:sp>
        <p:sp>
          <p:nvSpPr>
            <p:cNvPr id="65102" name="Line 451"/>
            <p:cNvSpPr>
              <a:spLocks noChangeShapeType="1"/>
            </p:cNvSpPr>
            <p:nvPr/>
          </p:nvSpPr>
          <p:spPr bwMode="auto">
            <a:xfrm flipH="1" flipV="1">
              <a:off x="4267" y="2366"/>
              <a:ext cx="1" cy="1"/>
            </a:xfrm>
            <a:prstGeom prst="line">
              <a:avLst/>
            </a:prstGeom>
            <a:noFill/>
            <a:ln w="0">
              <a:solidFill>
                <a:schemeClr val="tx1"/>
              </a:solidFill>
              <a:round/>
              <a:headEnd/>
              <a:tailEnd/>
            </a:ln>
          </p:spPr>
          <p:txBody>
            <a:bodyPr/>
            <a:lstStyle/>
            <a:p>
              <a:endParaRPr lang="en-US" sz="2133"/>
            </a:p>
          </p:txBody>
        </p:sp>
        <p:sp>
          <p:nvSpPr>
            <p:cNvPr id="65103" name="Line 452"/>
            <p:cNvSpPr>
              <a:spLocks noChangeShapeType="1"/>
            </p:cNvSpPr>
            <p:nvPr/>
          </p:nvSpPr>
          <p:spPr bwMode="auto">
            <a:xfrm flipH="1" flipV="1">
              <a:off x="4267" y="2366"/>
              <a:ext cx="1" cy="1"/>
            </a:xfrm>
            <a:prstGeom prst="line">
              <a:avLst/>
            </a:prstGeom>
            <a:noFill/>
            <a:ln w="0">
              <a:solidFill>
                <a:schemeClr val="tx1"/>
              </a:solidFill>
              <a:round/>
              <a:headEnd/>
              <a:tailEnd/>
            </a:ln>
          </p:spPr>
          <p:txBody>
            <a:bodyPr/>
            <a:lstStyle/>
            <a:p>
              <a:endParaRPr lang="en-US" sz="2133"/>
            </a:p>
          </p:txBody>
        </p:sp>
        <p:sp>
          <p:nvSpPr>
            <p:cNvPr id="65104" name="Line 453"/>
            <p:cNvSpPr>
              <a:spLocks noChangeShapeType="1"/>
            </p:cNvSpPr>
            <p:nvPr/>
          </p:nvSpPr>
          <p:spPr bwMode="auto">
            <a:xfrm flipH="1" flipV="1">
              <a:off x="4266" y="2366"/>
              <a:ext cx="1" cy="1"/>
            </a:xfrm>
            <a:prstGeom prst="line">
              <a:avLst/>
            </a:prstGeom>
            <a:noFill/>
            <a:ln w="0">
              <a:solidFill>
                <a:schemeClr val="tx1"/>
              </a:solidFill>
              <a:round/>
              <a:headEnd/>
              <a:tailEnd/>
            </a:ln>
          </p:spPr>
          <p:txBody>
            <a:bodyPr/>
            <a:lstStyle/>
            <a:p>
              <a:endParaRPr lang="en-US" sz="2133"/>
            </a:p>
          </p:txBody>
        </p:sp>
        <p:sp>
          <p:nvSpPr>
            <p:cNvPr id="65105" name="Line 454"/>
            <p:cNvSpPr>
              <a:spLocks noChangeShapeType="1"/>
            </p:cNvSpPr>
            <p:nvPr/>
          </p:nvSpPr>
          <p:spPr bwMode="auto">
            <a:xfrm flipH="1" flipV="1">
              <a:off x="4265" y="2365"/>
              <a:ext cx="1" cy="1"/>
            </a:xfrm>
            <a:prstGeom prst="line">
              <a:avLst/>
            </a:prstGeom>
            <a:noFill/>
            <a:ln w="0">
              <a:solidFill>
                <a:schemeClr val="tx1"/>
              </a:solidFill>
              <a:round/>
              <a:headEnd/>
              <a:tailEnd/>
            </a:ln>
          </p:spPr>
          <p:txBody>
            <a:bodyPr/>
            <a:lstStyle/>
            <a:p>
              <a:endParaRPr lang="en-US" sz="2133"/>
            </a:p>
          </p:txBody>
        </p:sp>
        <p:sp>
          <p:nvSpPr>
            <p:cNvPr id="65106" name="Line 455"/>
            <p:cNvSpPr>
              <a:spLocks noChangeShapeType="1"/>
            </p:cNvSpPr>
            <p:nvPr/>
          </p:nvSpPr>
          <p:spPr bwMode="auto">
            <a:xfrm flipH="1">
              <a:off x="4263" y="2365"/>
              <a:ext cx="2" cy="1"/>
            </a:xfrm>
            <a:prstGeom prst="line">
              <a:avLst/>
            </a:prstGeom>
            <a:noFill/>
            <a:ln w="0">
              <a:solidFill>
                <a:schemeClr val="tx1"/>
              </a:solidFill>
              <a:round/>
              <a:headEnd/>
              <a:tailEnd/>
            </a:ln>
          </p:spPr>
          <p:txBody>
            <a:bodyPr/>
            <a:lstStyle/>
            <a:p>
              <a:endParaRPr lang="en-US" sz="2133"/>
            </a:p>
          </p:txBody>
        </p:sp>
        <p:sp>
          <p:nvSpPr>
            <p:cNvPr id="65107" name="Line 456"/>
            <p:cNvSpPr>
              <a:spLocks noChangeShapeType="1"/>
            </p:cNvSpPr>
            <p:nvPr/>
          </p:nvSpPr>
          <p:spPr bwMode="auto">
            <a:xfrm flipH="1">
              <a:off x="4261" y="2365"/>
              <a:ext cx="2" cy="1"/>
            </a:xfrm>
            <a:prstGeom prst="line">
              <a:avLst/>
            </a:prstGeom>
            <a:noFill/>
            <a:ln w="0">
              <a:solidFill>
                <a:schemeClr val="tx1"/>
              </a:solidFill>
              <a:round/>
              <a:headEnd/>
              <a:tailEnd/>
            </a:ln>
          </p:spPr>
          <p:txBody>
            <a:bodyPr/>
            <a:lstStyle/>
            <a:p>
              <a:endParaRPr lang="en-US" sz="2133"/>
            </a:p>
          </p:txBody>
        </p:sp>
        <p:sp>
          <p:nvSpPr>
            <p:cNvPr id="65108" name="Line 457"/>
            <p:cNvSpPr>
              <a:spLocks noChangeShapeType="1"/>
            </p:cNvSpPr>
            <p:nvPr/>
          </p:nvSpPr>
          <p:spPr bwMode="auto">
            <a:xfrm flipH="1">
              <a:off x="4259" y="2366"/>
              <a:ext cx="2" cy="1"/>
            </a:xfrm>
            <a:prstGeom prst="line">
              <a:avLst/>
            </a:prstGeom>
            <a:noFill/>
            <a:ln w="0">
              <a:solidFill>
                <a:schemeClr val="tx1"/>
              </a:solidFill>
              <a:round/>
              <a:headEnd/>
              <a:tailEnd/>
            </a:ln>
          </p:spPr>
          <p:txBody>
            <a:bodyPr/>
            <a:lstStyle/>
            <a:p>
              <a:endParaRPr lang="en-US" sz="2133"/>
            </a:p>
          </p:txBody>
        </p:sp>
        <p:sp>
          <p:nvSpPr>
            <p:cNvPr id="65109" name="Line 458"/>
            <p:cNvSpPr>
              <a:spLocks noChangeShapeType="1"/>
            </p:cNvSpPr>
            <p:nvPr/>
          </p:nvSpPr>
          <p:spPr bwMode="auto">
            <a:xfrm flipH="1">
              <a:off x="4256" y="2367"/>
              <a:ext cx="3" cy="1"/>
            </a:xfrm>
            <a:prstGeom prst="line">
              <a:avLst/>
            </a:prstGeom>
            <a:noFill/>
            <a:ln w="0">
              <a:solidFill>
                <a:schemeClr val="tx1"/>
              </a:solidFill>
              <a:round/>
              <a:headEnd/>
              <a:tailEnd/>
            </a:ln>
          </p:spPr>
          <p:txBody>
            <a:bodyPr/>
            <a:lstStyle/>
            <a:p>
              <a:endParaRPr lang="en-US" sz="2133"/>
            </a:p>
          </p:txBody>
        </p:sp>
        <p:sp>
          <p:nvSpPr>
            <p:cNvPr id="65110" name="Line 459"/>
            <p:cNvSpPr>
              <a:spLocks noChangeShapeType="1"/>
            </p:cNvSpPr>
            <p:nvPr/>
          </p:nvSpPr>
          <p:spPr bwMode="auto">
            <a:xfrm flipH="1">
              <a:off x="4252" y="2368"/>
              <a:ext cx="4" cy="1"/>
            </a:xfrm>
            <a:prstGeom prst="line">
              <a:avLst/>
            </a:prstGeom>
            <a:noFill/>
            <a:ln w="0">
              <a:solidFill>
                <a:schemeClr val="tx1"/>
              </a:solidFill>
              <a:round/>
              <a:headEnd/>
              <a:tailEnd/>
            </a:ln>
          </p:spPr>
          <p:txBody>
            <a:bodyPr/>
            <a:lstStyle/>
            <a:p>
              <a:endParaRPr lang="en-US" sz="2133"/>
            </a:p>
          </p:txBody>
        </p:sp>
        <p:sp>
          <p:nvSpPr>
            <p:cNvPr id="65111" name="Line 460"/>
            <p:cNvSpPr>
              <a:spLocks noChangeShapeType="1"/>
            </p:cNvSpPr>
            <p:nvPr/>
          </p:nvSpPr>
          <p:spPr bwMode="auto">
            <a:xfrm flipH="1">
              <a:off x="4249" y="2369"/>
              <a:ext cx="3" cy="2"/>
            </a:xfrm>
            <a:prstGeom prst="line">
              <a:avLst/>
            </a:prstGeom>
            <a:noFill/>
            <a:ln w="0">
              <a:solidFill>
                <a:schemeClr val="tx1"/>
              </a:solidFill>
              <a:round/>
              <a:headEnd/>
              <a:tailEnd/>
            </a:ln>
          </p:spPr>
          <p:txBody>
            <a:bodyPr/>
            <a:lstStyle/>
            <a:p>
              <a:endParaRPr lang="en-US" sz="2133"/>
            </a:p>
          </p:txBody>
        </p:sp>
        <p:sp>
          <p:nvSpPr>
            <p:cNvPr id="65112" name="Line 563"/>
            <p:cNvSpPr>
              <a:spLocks noChangeShapeType="1"/>
            </p:cNvSpPr>
            <p:nvPr/>
          </p:nvSpPr>
          <p:spPr bwMode="auto">
            <a:xfrm flipV="1">
              <a:off x="3921" y="2066"/>
              <a:ext cx="1" cy="1"/>
            </a:xfrm>
            <a:prstGeom prst="line">
              <a:avLst/>
            </a:prstGeom>
            <a:noFill/>
            <a:ln w="28575">
              <a:solidFill>
                <a:schemeClr val="tx1"/>
              </a:solidFill>
              <a:round/>
              <a:headEnd/>
              <a:tailEnd/>
            </a:ln>
          </p:spPr>
          <p:txBody>
            <a:bodyPr/>
            <a:lstStyle/>
            <a:p>
              <a:endParaRPr lang="en-US" sz="2133"/>
            </a:p>
          </p:txBody>
        </p:sp>
        <p:sp>
          <p:nvSpPr>
            <p:cNvPr id="65113" name="Line 564"/>
            <p:cNvSpPr>
              <a:spLocks noChangeShapeType="1"/>
            </p:cNvSpPr>
            <p:nvPr/>
          </p:nvSpPr>
          <p:spPr bwMode="auto">
            <a:xfrm flipV="1">
              <a:off x="3921" y="2065"/>
              <a:ext cx="1" cy="1"/>
            </a:xfrm>
            <a:prstGeom prst="line">
              <a:avLst/>
            </a:prstGeom>
            <a:noFill/>
            <a:ln w="28575">
              <a:solidFill>
                <a:schemeClr val="tx1"/>
              </a:solidFill>
              <a:round/>
              <a:headEnd/>
              <a:tailEnd/>
            </a:ln>
          </p:spPr>
          <p:txBody>
            <a:bodyPr/>
            <a:lstStyle/>
            <a:p>
              <a:endParaRPr lang="en-US" sz="2133"/>
            </a:p>
          </p:txBody>
        </p:sp>
        <p:sp>
          <p:nvSpPr>
            <p:cNvPr id="65114" name="Line 565"/>
            <p:cNvSpPr>
              <a:spLocks noChangeShapeType="1"/>
            </p:cNvSpPr>
            <p:nvPr/>
          </p:nvSpPr>
          <p:spPr bwMode="auto">
            <a:xfrm flipV="1">
              <a:off x="3921" y="2065"/>
              <a:ext cx="1" cy="1"/>
            </a:xfrm>
            <a:prstGeom prst="line">
              <a:avLst/>
            </a:prstGeom>
            <a:noFill/>
            <a:ln w="28575">
              <a:solidFill>
                <a:schemeClr val="tx1"/>
              </a:solidFill>
              <a:round/>
              <a:headEnd/>
              <a:tailEnd/>
            </a:ln>
          </p:spPr>
          <p:txBody>
            <a:bodyPr/>
            <a:lstStyle/>
            <a:p>
              <a:endParaRPr lang="en-US" sz="2133"/>
            </a:p>
          </p:txBody>
        </p:sp>
        <p:sp>
          <p:nvSpPr>
            <p:cNvPr id="65115" name="Line 566"/>
            <p:cNvSpPr>
              <a:spLocks noChangeShapeType="1"/>
            </p:cNvSpPr>
            <p:nvPr/>
          </p:nvSpPr>
          <p:spPr bwMode="auto">
            <a:xfrm flipV="1">
              <a:off x="3921" y="2064"/>
              <a:ext cx="1" cy="1"/>
            </a:xfrm>
            <a:prstGeom prst="line">
              <a:avLst/>
            </a:prstGeom>
            <a:noFill/>
            <a:ln w="28575">
              <a:solidFill>
                <a:schemeClr val="tx1"/>
              </a:solidFill>
              <a:round/>
              <a:headEnd/>
              <a:tailEnd/>
            </a:ln>
          </p:spPr>
          <p:txBody>
            <a:bodyPr/>
            <a:lstStyle/>
            <a:p>
              <a:endParaRPr lang="en-US" sz="2133"/>
            </a:p>
          </p:txBody>
        </p:sp>
        <p:sp>
          <p:nvSpPr>
            <p:cNvPr id="65116" name="Line 567"/>
            <p:cNvSpPr>
              <a:spLocks noChangeShapeType="1"/>
            </p:cNvSpPr>
            <p:nvPr/>
          </p:nvSpPr>
          <p:spPr bwMode="auto">
            <a:xfrm flipH="1" flipV="1">
              <a:off x="3921" y="2063"/>
              <a:ext cx="1" cy="1"/>
            </a:xfrm>
            <a:prstGeom prst="line">
              <a:avLst/>
            </a:prstGeom>
            <a:noFill/>
            <a:ln w="28575">
              <a:solidFill>
                <a:schemeClr val="tx1"/>
              </a:solidFill>
              <a:round/>
              <a:headEnd/>
              <a:tailEnd/>
            </a:ln>
          </p:spPr>
          <p:txBody>
            <a:bodyPr/>
            <a:lstStyle/>
            <a:p>
              <a:endParaRPr lang="en-US" sz="2133"/>
            </a:p>
          </p:txBody>
        </p:sp>
        <p:sp>
          <p:nvSpPr>
            <p:cNvPr id="65117" name="Line 568"/>
            <p:cNvSpPr>
              <a:spLocks noChangeShapeType="1"/>
            </p:cNvSpPr>
            <p:nvPr/>
          </p:nvSpPr>
          <p:spPr bwMode="auto">
            <a:xfrm flipH="1" flipV="1">
              <a:off x="3921" y="2062"/>
              <a:ext cx="1" cy="1"/>
            </a:xfrm>
            <a:prstGeom prst="line">
              <a:avLst/>
            </a:prstGeom>
            <a:noFill/>
            <a:ln w="28575">
              <a:solidFill>
                <a:schemeClr val="tx1"/>
              </a:solidFill>
              <a:round/>
              <a:headEnd/>
              <a:tailEnd/>
            </a:ln>
          </p:spPr>
          <p:txBody>
            <a:bodyPr/>
            <a:lstStyle/>
            <a:p>
              <a:endParaRPr lang="en-US" sz="2133"/>
            </a:p>
          </p:txBody>
        </p:sp>
        <p:grpSp>
          <p:nvGrpSpPr>
            <p:cNvPr id="65118" name="Group 770"/>
            <p:cNvGrpSpPr>
              <a:grpSpLocks/>
            </p:cNvGrpSpPr>
            <p:nvPr/>
          </p:nvGrpSpPr>
          <p:grpSpPr bwMode="auto">
            <a:xfrm>
              <a:off x="3860" y="2039"/>
              <a:ext cx="62" cy="56"/>
              <a:chOff x="3860" y="2039"/>
              <a:chExt cx="62" cy="56"/>
            </a:xfrm>
          </p:grpSpPr>
          <p:sp>
            <p:nvSpPr>
              <p:cNvPr id="66204" name="Line 570"/>
              <p:cNvSpPr>
                <a:spLocks noChangeShapeType="1"/>
              </p:cNvSpPr>
              <p:nvPr/>
            </p:nvSpPr>
            <p:spPr bwMode="auto">
              <a:xfrm flipV="1">
                <a:off x="3921" y="2062"/>
                <a:ext cx="1" cy="1"/>
              </a:xfrm>
              <a:prstGeom prst="line">
                <a:avLst/>
              </a:prstGeom>
              <a:noFill/>
              <a:ln w="28575">
                <a:solidFill>
                  <a:schemeClr val="tx1"/>
                </a:solidFill>
                <a:round/>
                <a:headEnd/>
                <a:tailEnd/>
              </a:ln>
            </p:spPr>
            <p:txBody>
              <a:bodyPr/>
              <a:lstStyle/>
              <a:p>
                <a:endParaRPr lang="en-US" sz="2133"/>
              </a:p>
            </p:txBody>
          </p:sp>
          <p:sp>
            <p:nvSpPr>
              <p:cNvPr id="66205" name="Line 571"/>
              <p:cNvSpPr>
                <a:spLocks noChangeShapeType="1"/>
              </p:cNvSpPr>
              <p:nvPr/>
            </p:nvSpPr>
            <p:spPr bwMode="auto">
              <a:xfrm flipH="1" flipV="1">
                <a:off x="3921" y="2061"/>
                <a:ext cx="1" cy="1"/>
              </a:xfrm>
              <a:prstGeom prst="line">
                <a:avLst/>
              </a:prstGeom>
              <a:noFill/>
              <a:ln w="28575">
                <a:solidFill>
                  <a:schemeClr val="tx1"/>
                </a:solidFill>
                <a:round/>
                <a:headEnd/>
                <a:tailEnd/>
              </a:ln>
            </p:spPr>
            <p:txBody>
              <a:bodyPr/>
              <a:lstStyle/>
              <a:p>
                <a:endParaRPr lang="en-US" sz="2133"/>
              </a:p>
            </p:txBody>
          </p:sp>
          <p:sp>
            <p:nvSpPr>
              <p:cNvPr id="66206" name="Line 572"/>
              <p:cNvSpPr>
                <a:spLocks noChangeShapeType="1"/>
              </p:cNvSpPr>
              <p:nvPr/>
            </p:nvSpPr>
            <p:spPr bwMode="auto">
              <a:xfrm flipH="1" flipV="1">
                <a:off x="3921" y="2060"/>
                <a:ext cx="1" cy="1"/>
              </a:xfrm>
              <a:prstGeom prst="line">
                <a:avLst/>
              </a:prstGeom>
              <a:noFill/>
              <a:ln w="28575">
                <a:solidFill>
                  <a:schemeClr val="tx1"/>
                </a:solidFill>
                <a:round/>
                <a:headEnd/>
                <a:tailEnd/>
              </a:ln>
            </p:spPr>
            <p:txBody>
              <a:bodyPr/>
              <a:lstStyle/>
              <a:p>
                <a:endParaRPr lang="en-US" sz="2133"/>
              </a:p>
            </p:txBody>
          </p:sp>
          <p:sp>
            <p:nvSpPr>
              <p:cNvPr id="66207" name="Line 573"/>
              <p:cNvSpPr>
                <a:spLocks noChangeShapeType="1"/>
              </p:cNvSpPr>
              <p:nvPr/>
            </p:nvSpPr>
            <p:spPr bwMode="auto">
              <a:xfrm flipH="1" flipV="1">
                <a:off x="3920" y="2060"/>
                <a:ext cx="1" cy="1"/>
              </a:xfrm>
              <a:prstGeom prst="line">
                <a:avLst/>
              </a:prstGeom>
              <a:noFill/>
              <a:ln w="28575">
                <a:solidFill>
                  <a:schemeClr val="tx1"/>
                </a:solidFill>
                <a:round/>
                <a:headEnd/>
                <a:tailEnd/>
              </a:ln>
            </p:spPr>
            <p:txBody>
              <a:bodyPr/>
              <a:lstStyle/>
              <a:p>
                <a:endParaRPr lang="en-US" sz="2133"/>
              </a:p>
            </p:txBody>
          </p:sp>
          <p:sp>
            <p:nvSpPr>
              <p:cNvPr id="66208" name="Line 574"/>
              <p:cNvSpPr>
                <a:spLocks noChangeShapeType="1"/>
              </p:cNvSpPr>
              <p:nvPr/>
            </p:nvSpPr>
            <p:spPr bwMode="auto">
              <a:xfrm flipH="1" flipV="1">
                <a:off x="3920" y="2059"/>
                <a:ext cx="1" cy="1"/>
              </a:xfrm>
              <a:prstGeom prst="line">
                <a:avLst/>
              </a:prstGeom>
              <a:noFill/>
              <a:ln w="28575">
                <a:solidFill>
                  <a:schemeClr val="tx1"/>
                </a:solidFill>
                <a:round/>
                <a:headEnd/>
                <a:tailEnd/>
              </a:ln>
            </p:spPr>
            <p:txBody>
              <a:bodyPr/>
              <a:lstStyle/>
              <a:p>
                <a:endParaRPr lang="en-US" sz="2133"/>
              </a:p>
            </p:txBody>
          </p:sp>
          <p:sp>
            <p:nvSpPr>
              <p:cNvPr id="66209" name="Line 575"/>
              <p:cNvSpPr>
                <a:spLocks noChangeShapeType="1"/>
              </p:cNvSpPr>
              <p:nvPr/>
            </p:nvSpPr>
            <p:spPr bwMode="auto">
              <a:xfrm flipH="1" flipV="1">
                <a:off x="3920" y="2058"/>
                <a:ext cx="1" cy="1"/>
              </a:xfrm>
              <a:prstGeom prst="line">
                <a:avLst/>
              </a:prstGeom>
              <a:noFill/>
              <a:ln w="28575">
                <a:solidFill>
                  <a:schemeClr val="tx1"/>
                </a:solidFill>
                <a:round/>
                <a:headEnd/>
                <a:tailEnd/>
              </a:ln>
            </p:spPr>
            <p:txBody>
              <a:bodyPr/>
              <a:lstStyle/>
              <a:p>
                <a:endParaRPr lang="en-US" sz="2133"/>
              </a:p>
            </p:txBody>
          </p:sp>
          <p:sp>
            <p:nvSpPr>
              <p:cNvPr id="66210" name="Line 576"/>
              <p:cNvSpPr>
                <a:spLocks noChangeShapeType="1"/>
              </p:cNvSpPr>
              <p:nvPr/>
            </p:nvSpPr>
            <p:spPr bwMode="auto">
              <a:xfrm flipH="1" flipV="1">
                <a:off x="3920" y="2057"/>
                <a:ext cx="1" cy="1"/>
              </a:xfrm>
              <a:prstGeom prst="line">
                <a:avLst/>
              </a:prstGeom>
              <a:noFill/>
              <a:ln w="28575">
                <a:solidFill>
                  <a:schemeClr val="tx1"/>
                </a:solidFill>
                <a:round/>
                <a:headEnd/>
                <a:tailEnd/>
              </a:ln>
            </p:spPr>
            <p:txBody>
              <a:bodyPr/>
              <a:lstStyle/>
              <a:p>
                <a:endParaRPr lang="en-US" sz="2133"/>
              </a:p>
            </p:txBody>
          </p:sp>
          <p:sp>
            <p:nvSpPr>
              <p:cNvPr id="66211" name="Line 577"/>
              <p:cNvSpPr>
                <a:spLocks noChangeShapeType="1"/>
              </p:cNvSpPr>
              <p:nvPr/>
            </p:nvSpPr>
            <p:spPr bwMode="auto">
              <a:xfrm flipH="1" flipV="1">
                <a:off x="3919" y="2057"/>
                <a:ext cx="1" cy="1"/>
              </a:xfrm>
              <a:prstGeom prst="line">
                <a:avLst/>
              </a:prstGeom>
              <a:noFill/>
              <a:ln w="28575">
                <a:solidFill>
                  <a:schemeClr val="tx1"/>
                </a:solidFill>
                <a:round/>
                <a:headEnd/>
                <a:tailEnd/>
              </a:ln>
            </p:spPr>
            <p:txBody>
              <a:bodyPr/>
              <a:lstStyle/>
              <a:p>
                <a:endParaRPr lang="en-US" sz="2133"/>
              </a:p>
            </p:txBody>
          </p:sp>
          <p:sp>
            <p:nvSpPr>
              <p:cNvPr id="66212" name="Line 578"/>
              <p:cNvSpPr>
                <a:spLocks noChangeShapeType="1"/>
              </p:cNvSpPr>
              <p:nvPr/>
            </p:nvSpPr>
            <p:spPr bwMode="auto">
              <a:xfrm flipH="1" flipV="1">
                <a:off x="3919" y="2056"/>
                <a:ext cx="1" cy="1"/>
              </a:xfrm>
              <a:prstGeom prst="line">
                <a:avLst/>
              </a:prstGeom>
              <a:noFill/>
              <a:ln w="28575">
                <a:solidFill>
                  <a:schemeClr val="tx1"/>
                </a:solidFill>
                <a:round/>
                <a:headEnd/>
                <a:tailEnd/>
              </a:ln>
            </p:spPr>
            <p:txBody>
              <a:bodyPr/>
              <a:lstStyle/>
              <a:p>
                <a:endParaRPr lang="en-US" sz="2133"/>
              </a:p>
            </p:txBody>
          </p:sp>
          <p:sp>
            <p:nvSpPr>
              <p:cNvPr id="66213" name="Line 579"/>
              <p:cNvSpPr>
                <a:spLocks noChangeShapeType="1"/>
              </p:cNvSpPr>
              <p:nvPr/>
            </p:nvSpPr>
            <p:spPr bwMode="auto">
              <a:xfrm flipH="1" flipV="1">
                <a:off x="3919" y="2055"/>
                <a:ext cx="1" cy="1"/>
              </a:xfrm>
              <a:prstGeom prst="line">
                <a:avLst/>
              </a:prstGeom>
              <a:noFill/>
              <a:ln w="28575">
                <a:solidFill>
                  <a:schemeClr val="tx1"/>
                </a:solidFill>
                <a:round/>
                <a:headEnd/>
                <a:tailEnd/>
              </a:ln>
            </p:spPr>
            <p:txBody>
              <a:bodyPr/>
              <a:lstStyle/>
              <a:p>
                <a:endParaRPr lang="en-US" sz="2133"/>
              </a:p>
            </p:txBody>
          </p:sp>
          <p:sp>
            <p:nvSpPr>
              <p:cNvPr id="66214" name="Line 580"/>
              <p:cNvSpPr>
                <a:spLocks noChangeShapeType="1"/>
              </p:cNvSpPr>
              <p:nvPr/>
            </p:nvSpPr>
            <p:spPr bwMode="auto">
              <a:xfrm flipH="1" flipV="1">
                <a:off x="3918" y="2055"/>
                <a:ext cx="1" cy="1"/>
              </a:xfrm>
              <a:prstGeom prst="line">
                <a:avLst/>
              </a:prstGeom>
              <a:noFill/>
              <a:ln w="28575">
                <a:solidFill>
                  <a:schemeClr val="tx1"/>
                </a:solidFill>
                <a:round/>
                <a:headEnd/>
                <a:tailEnd/>
              </a:ln>
            </p:spPr>
            <p:txBody>
              <a:bodyPr/>
              <a:lstStyle/>
              <a:p>
                <a:endParaRPr lang="en-US" sz="2133"/>
              </a:p>
            </p:txBody>
          </p:sp>
          <p:sp>
            <p:nvSpPr>
              <p:cNvPr id="66215" name="Line 581"/>
              <p:cNvSpPr>
                <a:spLocks noChangeShapeType="1"/>
              </p:cNvSpPr>
              <p:nvPr/>
            </p:nvSpPr>
            <p:spPr bwMode="auto">
              <a:xfrm flipH="1" flipV="1">
                <a:off x="3918" y="2054"/>
                <a:ext cx="1" cy="1"/>
              </a:xfrm>
              <a:prstGeom prst="line">
                <a:avLst/>
              </a:prstGeom>
              <a:noFill/>
              <a:ln w="28575">
                <a:solidFill>
                  <a:schemeClr val="tx1"/>
                </a:solidFill>
                <a:round/>
                <a:headEnd/>
                <a:tailEnd/>
              </a:ln>
            </p:spPr>
            <p:txBody>
              <a:bodyPr/>
              <a:lstStyle/>
              <a:p>
                <a:endParaRPr lang="en-US" sz="2133"/>
              </a:p>
            </p:txBody>
          </p:sp>
          <p:sp>
            <p:nvSpPr>
              <p:cNvPr id="66216" name="Line 582"/>
              <p:cNvSpPr>
                <a:spLocks noChangeShapeType="1"/>
              </p:cNvSpPr>
              <p:nvPr/>
            </p:nvSpPr>
            <p:spPr bwMode="auto">
              <a:xfrm flipH="1" flipV="1">
                <a:off x="3918" y="2053"/>
                <a:ext cx="1" cy="1"/>
              </a:xfrm>
              <a:prstGeom prst="line">
                <a:avLst/>
              </a:prstGeom>
              <a:noFill/>
              <a:ln w="28575">
                <a:solidFill>
                  <a:schemeClr val="tx1"/>
                </a:solidFill>
                <a:round/>
                <a:headEnd/>
                <a:tailEnd/>
              </a:ln>
            </p:spPr>
            <p:txBody>
              <a:bodyPr/>
              <a:lstStyle/>
              <a:p>
                <a:endParaRPr lang="en-US" sz="2133"/>
              </a:p>
            </p:txBody>
          </p:sp>
          <p:sp>
            <p:nvSpPr>
              <p:cNvPr id="66217" name="Line 583"/>
              <p:cNvSpPr>
                <a:spLocks noChangeShapeType="1"/>
              </p:cNvSpPr>
              <p:nvPr/>
            </p:nvSpPr>
            <p:spPr bwMode="auto">
              <a:xfrm flipH="1" flipV="1">
                <a:off x="3917" y="2053"/>
                <a:ext cx="1" cy="1"/>
              </a:xfrm>
              <a:prstGeom prst="line">
                <a:avLst/>
              </a:prstGeom>
              <a:noFill/>
              <a:ln w="28575">
                <a:solidFill>
                  <a:schemeClr val="tx1"/>
                </a:solidFill>
                <a:round/>
                <a:headEnd/>
                <a:tailEnd/>
              </a:ln>
            </p:spPr>
            <p:txBody>
              <a:bodyPr/>
              <a:lstStyle/>
              <a:p>
                <a:endParaRPr lang="en-US" sz="2133"/>
              </a:p>
            </p:txBody>
          </p:sp>
          <p:sp>
            <p:nvSpPr>
              <p:cNvPr id="66218" name="Line 584"/>
              <p:cNvSpPr>
                <a:spLocks noChangeShapeType="1"/>
              </p:cNvSpPr>
              <p:nvPr/>
            </p:nvSpPr>
            <p:spPr bwMode="auto">
              <a:xfrm flipH="1" flipV="1">
                <a:off x="3917" y="2052"/>
                <a:ext cx="1" cy="1"/>
              </a:xfrm>
              <a:prstGeom prst="line">
                <a:avLst/>
              </a:prstGeom>
              <a:noFill/>
              <a:ln w="28575">
                <a:solidFill>
                  <a:schemeClr val="tx1"/>
                </a:solidFill>
                <a:round/>
                <a:headEnd/>
                <a:tailEnd/>
              </a:ln>
            </p:spPr>
            <p:txBody>
              <a:bodyPr/>
              <a:lstStyle/>
              <a:p>
                <a:endParaRPr lang="en-US" sz="2133"/>
              </a:p>
            </p:txBody>
          </p:sp>
          <p:sp>
            <p:nvSpPr>
              <p:cNvPr id="66219" name="Line 585"/>
              <p:cNvSpPr>
                <a:spLocks noChangeShapeType="1"/>
              </p:cNvSpPr>
              <p:nvPr/>
            </p:nvSpPr>
            <p:spPr bwMode="auto">
              <a:xfrm flipH="1" flipV="1">
                <a:off x="3916" y="2051"/>
                <a:ext cx="1" cy="1"/>
              </a:xfrm>
              <a:prstGeom prst="line">
                <a:avLst/>
              </a:prstGeom>
              <a:noFill/>
              <a:ln w="28575">
                <a:solidFill>
                  <a:schemeClr val="tx1"/>
                </a:solidFill>
                <a:round/>
                <a:headEnd/>
                <a:tailEnd/>
              </a:ln>
            </p:spPr>
            <p:txBody>
              <a:bodyPr/>
              <a:lstStyle/>
              <a:p>
                <a:endParaRPr lang="en-US" sz="2133"/>
              </a:p>
            </p:txBody>
          </p:sp>
          <p:sp>
            <p:nvSpPr>
              <p:cNvPr id="66220" name="Line 586"/>
              <p:cNvSpPr>
                <a:spLocks noChangeShapeType="1"/>
              </p:cNvSpPr>
              <p:nvPr/>
            </p:nvSpPr>
            <p:spPr bwMode="auto">
              <a:xfrm flipH="1" flipV="1">
                <a:off x="3916" y="2051"/>
                <a:ext cx="1" cy="1"/>
              </a:xfrm>
              <a:prstGeom prst="line">
                <a:avLst/>
              </a:prstGeom>
              <a:noFill/>
              <a:ln w="28575">
                <a:solidFill>
                  <a:schemeClr val="tx1"/>
                </a:solidFill>
                <a:round/>
                <a:headEnd/>
                <a:tailEnd/>
              </a:ln>
            </p:spPr>
            <p:txBody>
              <a:bodyPr/>
              <a:lstStyle/>
              <a:p>
                <a:endParaRPr lang="en-US" sz="2133"/>
              </a:p>
            </p:txBody>
          </p:sp>
          <p:sp>
            <p:nvSpPr>
              <p:cNvPr id="66221" name="Line 587"/>
              <p:cNvSpPr>
                <a:spLocks noChangeShapeType="1"/>
              </p:cNvSpPr>
              <p:nvPr/>
            </p:nvSpPr>
            <p:spPr bwMode="auto">
              <a:xfrm flipH="1" flipV="1">
                <a:off x="3915" y="2050"/>
                <a:ext cx="1" cy="1"/>
              </a:xfrm>
              <a:prstGeom prst="line">
                <a:avLst/>
              </a:prstGeom>
              <a:noFill/>
              <a:ln w="28575">
                <a:solidFill>
                  <a:schemeClr val="tx1"/>
                </a:solidFill>
                <a:round/>
                <a:headEnd/>
                <a:tailEnd/>
              </a:ln>
            </p:spPr>
            <p:txBody>
              <a:bodyPr/>
              <a:lstStyle/>
              <a:p>
                <a:endParaRPr lang="en-US" sz="2133"/>
              </a:p>
            </p:txBody>
          </p:sp>
          <p:sp>
            <p:nvSpPr>
              <p:cNvPr id="66222" name="Line 588"/>
              <p:cNvSpPr>
                <a:spLocks noChangeShapeType="1"/>
              </p:cNvSpPr>
              <p:nvPr/>
            </p:nvSpPr>
            <p:spPr bwMode="auto">
              <a:xfrm flipH="1" flipV="1">
                <a:off x="3915" y="2050"/>
                <a:ext cx="1" cy="1"/>
              </a:xfrm>
              <a:prstGeom prst="line">
                <a:avLst/>
              </a:prstGeom>
              <a:noFill/>
              <a:ln w="28575">
                <a:solidFill>
                  <a:schemeClr val="tx1"/>
                </a:solidFill>
                <a:round/>
                <a:headEnd/>
                <a:tailEnd/>
              </a:ln>
            </p:spPr>
            <p:txBody>
              <a:bodyPr/>
              <a:lstStyle/>
              <a:p>
                <a:endParaRPr lang="en-US" sz="2133"/>
              </a:p>
            </p:txBody>
          </p:sp>
          <p:sp>
            <p:nvSpPr>
              <p:cNvPr id="66223" name="Line 589"/>
              <p:cNvSpPr>
                <a:spLocks noChangeShapeType="1"/>
              </p:cNvSpPr>
              <p:nvPr/>
            </p:nvSpPr>
            <p:spPr bwMode="auto">
              <a:xfrm flipH="1" flipV="1">
                <a:off x="3914" y="2049"/>
                <a:ext cx="1" cy="1"/>
              </a:xfrm>
              <a:prstGeom prst="line">
                <a:avLst/>
              </a:prstGeom>
              <a:noFill/>
              <a:ln w="28575">
                <a:solidFill>
                  <a:schemeClr val="tx1"/>
                </a:solidFill>
                <a:round/>
                <a:headEnd/>
                <a:tailEnd/>
              </a:ln>
            </p:spPr>
            <p:txBody>
              <a:bodyPr/>
              <a:lstStyle/>
              <a:p>
                <a:endParaRPr lang="en-US" sz="2133"/>
              </a:p>
            </p:txBody>
          </p:sp>
          <p:sp>
            <p:nvSpPr>
              <p:cNvPr id="66224" name="Line 590"/>
              <p:cNvSpPr>
                <a:spLocks noChangeShapeType="1"/>
              </p:cNvSpPr>
              <p:nvPr/>
            </p:nvSpPr>
            <p:spPr bwMode="auto">
              <a:xfrm flipH="1" flipV="1">
                <a:off x="3914" y="2049"/>
                <a:ext cx="1" cy="1"/>
              </a:xfrm>
              <a:prstGeom prst="line">
                <a:avLst/>
              </a:prstGeom>
              <a:noFill/>
              <a:ln w="28575">
                <a:solidFill>
                  <a:schemeClr val="tx1"/>
                </a:solidFill>
                <a:round/>
                <a:headEnd/>
                <a:tailEnd/>
              </a:ln>
            </p:spPr>
            <p:txBody>
              <a:bodyPr/>
              <a:lstStyle/>
              <a:p>
                <a:endParaRPr lang="en-US" sz="2133"/>
              </a:p>
            </p:txBody>
          </p:sp>
          <p:sp>
            <p:nvSpPr>
              <p:cNvPr id="66225" name="Line 591"/>
              <p:cNvSpPr>
                <a:spLocks noChangeShapeType="1"/>
              </p:cNvSpPr>
              <p:nvPr/>
            </p:nvSpPr>
            <p:spPr bwMode="auto">
              <a:xfrm flipH="1" flipV="1">
                <a:off x="3913" y="2048"/>
                <a:ext cx="1" cy="1"/>
              </a:xfrm>
              <a:prstGeom prst="line">
                <a:avLst/>
              </a:prstGeom>
              <a:noFill/>
              <a:ln w="28575">
                <a:solidFill>
                  <a:schemeClr val="tx1"/>
                </a:solidFill>
                <a:round/>
                <a:headEnd/>
                <a:tailEnd/>
              </a:ln>
            </p:spPr>
            <p:txBody>
              <a:bodyPr/>
              <a:lstStyle/>
              <a:p>
                <a:endParaRPr lang="en-US" sz="2133"/>
              </a:p>
            </p:txBody>
          </p:sp>
          <p:sp>
            <p:nvSpPr>
              <p:cNvPr id="66226" name="Line 592"/>
              <p:cNvSpPr>
                <a:spLocks noChangeShapeType="1"/>
              </p:cNvSpPr>
              <p:nvPr/>
            </p:nvSpPr>
            <p:spPr bwMode="auto">
              <a:xfrm flipH="1" flipV="1">
                <a:off x="3912" y="2048"/>
                <a:ext cx="1" cy="1"/>
              </a:xfrm>
              <a:prstGeom prst="line">
                <a:avLst/>
              </a:prstGeom>
              <a:noFill/>
              <a:ln w="28575">
                <a:solidFill>
                  <a:schemeClr val="tx1"/>
                </a:solidFill>
                <a:round/>
                <a:headEnd/>
                <a:tailEnd/>
              </a:ln>
            </p:spPr>
            <p:txBody>
              <a:bodyPr/>
              <a:lstStyle/>
              <a:p>
                <a:endParaRPr lang="en-US" sz="2133"/>
              </a:p>
            </p:txBody>
          </p:sp>
          <p:sp>
            <p:nvSpPr>
              <p:cNvPr id="66227" name="Line 593"/>
              <p:cNvSpPr>
                <a:spLocks noChangeShapeType="1"/>
              </p:cNvSpPr>
              <p:nvPr/>
            </p:nvSpPr>
            <p:spPr bwMode="auto">
              <a:xfrm flipH="1" flipV="1">
                <a:off x="3912" y="2047"/>
                <a:ext cx="1" cy="1"/>
              </a:xfrm>
              <a:prstGeom prst="line">
                <a:avLst/>
              </a:prstGeom>
              <a:noFill/>
              <a:ln w="28575">
                <a:solidFill>
                  <a:schemeClr val="tx1"/>
                </a:solidFill>
                <a:round/>
                <a:headEnd/>
                <a:tailEnd/>
              </a:ln>
            </p:spPr>
            <p:txBody>
              <a:bodyPr/>
              <a:lstStyle/>
              <a:p>
                <a:endParaRPr lang="en-US" sz="2133"/>
              </a:p>
            </p:txBody>
          </p:sp>
          <p:sp>
            <p:nvSpPr>
              <p:cNvPr id="66228" name="Line 594"/>
              <p:cNvSpPr>
                <a:spLocks noChangeShapeType="1"/>
              </p:cNvSpPr>
              <p:nvPr/>
            </p:nvSpPr>
            <p:spPr bwMode="auto">
              <a:xfrm flipH="1" flipV="1">
                <a:off x="3911" y="2046"/>
                <a:ext cx="1" cy="1"/>
              </a:xfrm>
              <a:prstGeom prst="line">
                <a:avLst/>
              </a:prstGeom>
              <a:noFill/>
              <a:ln w="28575">
                <a:solidFill>
                  <a:schemeClr val="tx1"/>
                </a:solidFill>
                <a:round/>
                <a:headEnd/>
                <a:tailEnd/>
              </a:ln>
            </p:spPr>
            <p:txBody>
              <a:bodyPr/>
              <a:lstStyle/>
              <a:p>
                <a:endParaRPr lang="en-US" sz="2133"/>
              </a:p>
            </p:txBody>
          </p:sp>
          <p:sp>
            <p:nvSpPr>
              <p:cNvPr id="66229" name="Line 595"/>
              <p:cNvSpPr>
                <a:spLocks noChangeShapeType="1"/>
              </p:cNvSpPr>
              <p:nvPr/>
            </p:nvSpPr>
            <p:spPr bwMode="auto">
              <a:xfrm flipH="1" flipV="1">
                <a:off x="3911" y="2046"/>
                <a:ext cx="1" cy="1"/>
              </a:xfrm>
              <a:prstGeom prst="line">
                <a:avLst/>
              </a:prstGeom>
              <a:noFill/>
              <a:ln w="28575">
                <a:solidFill>
                  <a:schemeClr val="tx1"/>
                </a:solidFill>
                <a:round/>
                <a:headEnd/>
                <a:tailEnd/>
              </a:ln>
            </p:spPr>
            <p:txBody>
              <a:bodyPr/>
              <a:lstStyle/>
              <a:p>
                <a:endParaRPr lang="en-US" sz="2133"/>
              </a:p>
            </p:txBody>
          </p:sp>
          <p:sp>
            <p:nvSpPr>
              <p:cNvPr id="66230" name="Line 596"/>
              <p:cNvSpPr>
                <a:spLocks noChangeShapeType="1"/>
              </p:cNvSpPr>
              <p:nvPr/>
            </p:nvSpPr>
            <p:spPr bwMode="auto">
              <a:xfrm flipH="1" flipV="1">
                <a:off x="3910" y="2046"/>
                <a:ext cx="1" cy="1"/>
              </a:xfrm>
              <a:prstGeom prst="line">
                <a:avLst/>
              </a:prstGeom>
              <a:noFill/>
              <a:ln w="28575">
                <a:solidFill>
                  <a:schemeClr val="tx1"/>
                </a:solidFill>
                <a:round/>
                <a:headEnd/>
                <a:tailEnd/>
              </a:ln>
            </p:spPr>
            <p:txBody>
              <a:bodyPr/>
              <a:lstStyle/>
              <a:p>
                <a:endParaRPr lang="en-US" sz="2133"/>
              </a:p>
            </p:txBody>
          </p:sp>
          <p:sp>
            <p:nvSpPr>
              <p:cNvPr id="66231" name="Line 597"/>
              <p:cNvSpPr>
                <a:spLocks noChangeShapeType="1"/>
              </p:cNvSpPr>
              <p:nvPr/>
            </p:nvSpPr>
            <p:spPr bwMode="auto">
              <a:xfrm flipH="1" flipV="1">
                <a:off x="3909" y="2045"/>
                <a:ext cx="1" cy="1"/>
              </a:xfrm>
              <a:prstGeom prst="line">
                <a:avLst/>
              </a:prstGeom>
              <a:noFill/>
              <a:ln w="28575">
                <a:solidFill>
                  <a:schemeClr val="tx1"/>
                </a:solidFill>
                <a:round/>
                <a:headEnd/>
                <a:tailEnd/>
              </a:ln>
            </p:spPr>
            <p:txBody>
              <a:bodyPr/>
              <a:lstStyle/>
              <a:p>
                <a:endParaRPr lang="en-US" sz="2133"/>
              </a:p>
            </p:txBody>
          </p:sp>
          <p:sp>
            <p:nvSpPr>
              <p:cNvPr id="66232" name="Line 598"/>
              <p:cNvSpPr>
                <a:spLocks noChangeShapeType="1"/>
              </p:cNvSpPr>
              <p:nvPr/>
            </p:nvSpPr>
            <p:spPr bwMode="auto">
              <a:xfrm flipH="1" flipV="1">
                <a:off x="3909" y="2045"/>
                <a:ext cx="1" cy="1"/>
              </a:xfrm>
              <a:prstGeom prst="line">
                <a:avLst/>
              </a:prstGeom>
              <a:noFill/>
              <a:ln w="28575">
                <a:solidFill>
                  <a:schemeClr val="tx1"/>
                </a:solidFill>
                <a:round/>
                <a:headEnd/>
                <a:tailEnd/>
              </a:ln>
            </p:spPr>
            <p:txBody>
              <a:bodyPr/>
              <a:lstStyle/>
              <a:p>
                <a:endParaRPr lang="en-US" sz="2133"/>
              </a:p>
            </p:txBody>
          </p:sp>
          <p:sp>
            <p:nvSpPr>
              <p:cNvPr id="66233" name="Line 599"/>
              <p:cNvSpPr>
                <a:spLocks noChangeShapeType="1"/>
              </p:cNvSpPr>
              <p:nvPr/>
            </p:nvSpPr>
            <p:spPr bwMode="auto">
              <a:xfrm flipH="1" flipV="1">
                <a:off x="3908" y="2044"/>
                <a:ext cx="1" cy="1"/>
              </a:xfrm>
              <a:prstGeom prst="line">
                <a:avLst/>
              </a:prstGeom>
              <a:noFill/>
              <a:ln w="28575">
                <a:solidFill>
                  <a:schemeClr val="tx1"/>
                </a:solidFill>
                <a:round/>
                <a:headEnd/>
                <a:tailEnd/>
              </a:ln>
            </p:spPr>
            <p:txBody>
              <a:bodyPr/>
              <a:lstStyle/>
              <a:p>
                <a:endParaRPr lang="en-US" sz="2133"/>
              </a:p>
            </p:txBody>
          </p:sp>
          <p:sp>
            <p:nvSpPr>
              <p:cNvPr id="66234" name="Line 600"/>
              <p:cNvSpPr>
                <a:spLocks noChangeShapeType="1"/>
              </p:cNvSpPr>
              <p:nvPr/>
            </p:nvSpPr>
            <p:spPr bwMode="auto">
              <a:xfrm flipH="1" flipV="1">
                <a:off x="3907" y="2044"/>
                <a:ext cx="1" cy="1"/>
              </a:xfrm>
              <a:prstGeom prst="line">
                <a:avLst/>
              </a:prstGeom>
              <a:noFill/>
              <a:ln w="28575">
                <a:solidFill>
                  <a:schemeClr val="tx1"/>
                </a:solidFill>
                <a:round/>
                <a:headEnd/>
                <a:tailEnd/>
              </a:ln>
            </p:spPr>
            <p:txBody>
              <a:bodyPr/>
              <a:lstStyle/>
              <a:p>
                <a:endParaRPr lang="en-US" sz="2133"/>
              </a:p>
            </p:txBody>
          </p:sp>
          <p:sp>
            <p:nvSpPr>
              <p:cNvPr id="66235" name="Line 601"/>
              <p:cNvSpPr>
                <a:spLocks noChangeShapeType="1"/>
              </p:cNvSpPr>
              <p:nvPr/>
            </p:nvSpPr>
            <p:spPr bwMode="auto">
              <a:xfrm flipH="1" flipV="1">
                <a:off x="3907" y="2043"/>
                <a:ext cx="1" cy="1"/>
              </a:xfrm>
              <a:prstGeom prst="line">
                <a:avLst/>
              </a:prstGeom>
              <a:noFill/>
              <a:ln w="28575">
                <a:solidFill>
                  <a:schemeClr val="tx1"/>
                </a:solidFill>
                <a:round/>
                <a:headEnd/>
                <a:tailEnd/>
              </a:ln>
            </p:spPr>
            <p:txBody>
              <a:bodyPr/>
              <a:lstStyle/>
              <a:p>
                <a:endParaRPr lang="en-US" sz="2133"/>
              </a:p>
            </p:txBody>
          </p:sp>
          <p:sp>
            <p:nvSpPr>
              <p:cNvPr id="66236" name="Line 602"/>
              <p:cNvSpPr>
                <a:spLocks noChangeShapeType="1"/>
              </p:cNvSpPr>
              <p:nvPr/>
            </p:nvSpPr>
            <p:spPr bwMode="auto">
              <a:xfrm flipH="1" flipV="1">
                <a:off x="3906" y="2043"/>
                <a:ext cx="1" cy="1"/>
              </a:xfrm>
              <a:prstGeom prst="line">
                <a:avLst/>
              </a:prstGeom>
              <a:noFill/>
              <a:ln w="28575">
                <a:solidFill>
                  <a:schemeClr val="tx1"/>
                </a:solidFill>
                <a:round/>
                <a:headEnd/>
                <a:tailEnd/>
              </a:ln>
            </p:spPr>
            <p:txBody>
              <a:bodyPr/>
              <a:lstStyle/>
              <a:p>
                <a:endParaRPr lang="en-US" sz="2133"/>
              </a:p>
            </p:txBody>
          </p:sp>
          <p:sp>
            <p:nvSpPr>
              <p:cNvPr id="66237" name="Line 603"/>
              <p:cNvSpPr>
                <a:spLocks noChangeShapeType="1"/>
              </p:cNvSpPr>
              <p:nvPr/>
            </p:nvSpPr>
            <p:spPr bwMode="auto">
              <a:xfrm flipH="1" flipV="1">
                <a:off x="3905" y="2043"/>
                <a:ext cx="1" cy="1"/>
              </a:xfrm>
              <a:prstGeom prst="line">
                <a:avLst/>
              </a:prstGeom>
              <a:noFill/>
              <a:ln w="28575">
                <a:solidFill>
                  <a:schemeClr val="tx1"/>
                </a:solidFill>
                <a:round/>
                <a:headEnd/>
                <a:tailEnd/>
              </a:ln>
            </p:spPr>
            <p:txBody>
              <a:bodyPr/>
              <a:lstStyle/>
              <a:p>
                <a:endParaRPr lang="en-US" sz="2133"/>
              </a:p>
            </p:txBody>
          </p:sp>
          <p:sp>
            <p:nvSpPr>
              <p:cNvPr id="66238" name="Line 604"/>
              <p:cNvSpPr>
                <a:spLocks noChangeShapeType="1"/>
              </p:cNvSpPr>
              <p:nvPr/>
            </p:nvSpPr>
            <p:spPr bwMode="auto">
              <a:xfrm flipH="1" flipV="1">
                <a:off x="3904" y="2042"/>
                <a:ext cx="1" cy="1"/>
              </a:xfrm>
              <a:prstGeom prst="line">
                <a:avLst/>
              </a:prstGeom>
              <a:noFill/>
              <a:ln w="28575">
                <a:solidFill>
                  <a:schemeClr val="tx1"/>
                </a:solidFill>
                <a:round/>
                <a:headEnd/>
                <a:tailEnd/>
              </a:ln>
            </p:spPr>
            <p:txBody>
              <a:bodyPr/>
              <a:lstStyle/>
              <a:p>
                <a:endParaRPr lang="en-US" sz="2133"/>
              </a:p>
            </p:txBody>
          </p:sp>
          <p:sp>
            <p:nvSpPr>
              <p:cNvPr id="66239" name="Line 605"/>
              <p:cNvSpPr>
                <a:spLocks noChangeShapeType="1"/>
              </p:cNvSpPr>
              <p:nvPr/>
            </p:nvSpPr>
            <p:spPr bwMode="auto">
              <a:xfrm flipH="1" flipV="1">
                <a:off x="3904" y="2042"/>
                <a:ext cx="1" cy="1"/>
              </a:xfrm>
              <a:prstGeom prst="line">
                <a:avLst/>
              </a:prstGeom>
              <a:noFill/>
              <a:ln w="28575">
                <a:solidFill>
                  <a:schemeClr val="tx1"/>
                </a:solidFill>
                <a:round/>
                <a:headEnd/>
                <a:tailEnd/>
              </a:ln>
            </p:spPr>
            <p:txBody>
              <a:bodyPr/>
              <a:lstStyle/>
              <a:p>
                <a:endParaRPr lang="en-US" sz="2133"/>
              </a:p>
            </p:txBody>
          </p:sp>
          <p:sp>
            <p:nvSpPr>
              <p:cNvPr id="66240" name="Line 606"/>
              <p:cNvSpPr>
                <a:spLocks noChangeShapeType="1"/>
              </p:cNvSpPr>
              <p:nvPr/>
            </p:nvSpPr>
            <p:spPr bwMode="auto">
              <a:xfrm flipH="1" flipV="1">
                <a:off x="3903" y="2042"/>
                <a:ext cx="1" cy="1"/>
              </a:xfrm>
              <a:prstGeom prst="line">
                <a:avLst/>
              </a:prstGeom>
              <a:noFill/>
              <a:ln w="28575">
                <a:solidFill>
                  <a:schemeClr val="tx1"/>
                </a:solidFill>
                <a:round/>
                <a:headEnd/>
                <a:tailEnd/>
              </a:ln>
            </p:spPr>
            <p:txBody>
              <a:bodyPr/>
              <a:lstStyle/>
              <a:p>
                <a:endParaRPr lang="en-US" sz="2133"/>
              </a:p>
            </p:txBody>
          </p:sp>
          <p:sp>
            <p:nvSpPr>
              <p:cNvPr id="66241" name="Line 607"/>
              <p:cNvSpPr>
                <a:spLocks noChangeShapeType="1"/>
              </p:cNvSpPr>
              <p:nvPr/>
            </p:nvSpPr>
            <p:spPr bwMode="auto">
              <a:xfrm flipH="1" flipV="1">
                <a:off x="3902" y="2041"/>
                <a:ext cx="1" cy="1"/>
              </a:xfrm>
              <a:prstGeom prst="line">
                <a:avLst/>
              </a:prstGeom>
              <a:noFill/>
              <a:ln w="28575">
                <a:solidFill>
                  <a:schemeClr val="tx1"/>
                </a:solidFill>
                <a:round/>
                <a:headEnd/>
                <a:tailEnd/>
              </a:ln>
            </p:spPr>
            <p:txBody>
              <a:bodyPr/>
              <a:lstStyle/>
              <a:p>
                <a:endParaRPr lang="en-US" sz="2133"/>
              </a:p>
            </p:txBody>
          </p:sp>
          <p:sp>
            <p:nvSpPr>
              <p:cNvPr id="66242" name="Line 608"/>
              <p:cNvSpPr>
                <a:spLocks noChangeShapeType="1"/>
              </p:cNvSpPr>
              <p:nvPr/>
            </p:nvSpPr>
            <p:spPr bwMode="auto">
              <a:xfrm flipH="1" flipV="1">
                <a:off x="3901" y="2041"/>
                <a:ext cx="1" cy="1"/>
              </a:xfrm>
              <a:prstGeom prst="line">
                <a:avLst/>
              </a:prstGeom>
              <a:noFill/>
              <a:ln w="28575">
                <a:solidFill>
                  <a:schemeClr val="tx1"/>
                </a:solidFill>
                <a:round/>
                <a:headEnd/>
                <a:tailEnd/>
              </a:ln>
            </p:spPr>
            <p:txBody>
              <a:bodyPr/>
              <a:lstStyle/>
              <a:p>
                <a:endParaRPr lang="en-US" sz="2133"/>
              </a:p>
            </p:txBody>
          </p:sp>
          <p:sp>
            <p:nvSpPr>
              <p:cNvPr id="66243" name="Line 609"/>
              <p:cNvSpPr>
                <a:spLocks noChangeShapeType="1"/>
              </p:cNvSpPr>
              <p:nvPr/>
            </p:nvSpPr>
            <p:spPr bwMode="auto">
              <a:xfrm flipH="1" flipV="1">
                <a:off x="3901" y="2041"/>
                <a:ext cx="1" cy="1"/>
              </a:xfrm>
              <a:prstGeom prst="line">
                <a:avLst/>
              </a:prstGeom>
              <a:noFill/>
              <a:ln w="28575">
                <a:solidFill>
                  <a:schemeClr val="tx1"/>
                </a:solidFill>
                <a:round/>
                <a:headEnd/>
                <a:tailEnd/>
              </a:ln>
            </p:spPr>
            <p:txBody>
              <a:bodyPr/>
              <a:lstStyle/>
              <a:p>
                <a:endParaRPr lang="en-US" sz="2133"/>
              </a:p>
            </p:txBody>
          </p:sp>
          <p:sp>
            <p:nvSpPr>
              <p:cNvPr id="66244" name="Line 610"/>
              <p:cNvSpPr>
                <a:spLocks noChangeShapeType="1"/>
              </p:cNvSpPr>
              <p:nvPr/>
            </p:nvSpPr>
            <p:spPr bwMode="auto">
              <a:xfrm flipH="1" flipV="1">
                <a:off x="3900" y="2041"/>
                <a:ext cx="1" cy="1"/>
              </a:xfrm>
              <a:prstGeom prst="line">
                <a:avLst/>
              </a:prstGeom>
              <a:noFill/>
              <a:ln w="28575">
                <a:solidFill>
                  <a:schemeClr val="tx1"/>
                </a:solidFill>
                <a:round/>
                <a:headEnd/>
                <a:tailEnd/>
              </a:ln>
            </p:spPr>
            <p:txBody>
              <a:bodyPr/>
              <a:lstStyle/>
              <a:p>
                <a:endParaRPr lang="en-US" sz="2133"/>
              </a:p>
            </p:txBody>
          </p:sp>
          <p:sp>
            <p:nvSpPr>
              <p:cNvPr id="66245" name="Line 611"/>
              <p:cNvSpPr>
                <a:spLocks noChangeShapeType="1"/>
              </p:cNvSpPr>
              <p:nvPr/>
            </p:nvSpPr>
            <p:spPr bwMode="auto">
              <a:xfrm flipH="1" flipV="1">
                <a:off x="3899" y="2041"/>
                <a:ext cx="1" cy="1"/>
              </a:xfrm>
              <a:prstGeom prst="line">
                <a:avLst/>
              </a:prstGeom>
              <a:noFill/>
              <a:ln w="28575">
                <a:solidFill>
                  <a:schemeClr val="tx1"/>
                </a:solidFill>
                <a:round/>
                <a:headEnd/>
                <a:tailEnd/>
              </a:ln>
            </p:spPr>
            <p:txBody>
              <a:bodyPr/>
              <a:lstStyle/>
              <a:p>
                <a:endParaRPr lang="en-US" sz="2133"/>
              </a:p>
            </p:txBody>
          </p:sp>
          <p:sp>
            <p:nvSpPr>
              <p:cNvPr id="66246" name="Line 612"/>
              <p:cNvSpPr>
                <a:spLocks noChangeShapeType="1"/>
              </p:cNvSpPr>
              <p:nvPr/>
            </p:nvSpPr>
            <p:spPr bwMode="auto">
              <a:xfrm flipH="1" flipV="1">
                <a:off x="3898" y="2040"/>
                <a:ext cx="1" cy="1"/>
              </a:xfrm>
              <a:prstGeom prst="line">
                <a:avLst/>
              </a:prstGeom>
              <a:noFill/>
              <a:ln w="28575">
                <a:solidFill>
                  <a:schemeClr val="tx1"/>
                </a:solidFill>
                <a:round/>
                <a:headEnd/>
                <a:tailEnd/>
              </a:ln>
            </p:spPr>
            <p:txBody>
              <a:bodyPr/>
              <a:lstStyle/>
              <a:p>
                <a:endParaRPr lang="en-US" sz="2133"/>
              </a:p>
            </p:txBody>
          </p:sp>
          <p:sp>
            <p:nvSpPr>
              <p:cNvPr id="66247" name="Line 613"/>
              <p:cNvSpPr>
                <a:spLocks noChangeShapeType="1"/>
              </p:cNvSpPr>
              <p:nvPr/>
            </p:nvSpPr>
            <p:spPr bwMode="auto">
              <a:xfrm flipH="1" flipV="1">
                <a:off x="3897" y="2040"/>
                <a:ext cx="1" cy="1"/>
              </a:xfrm>
              <a:prstGeom prst="line">
                <a:avLst/>
              </a:prstGeom>
              <a:noFill/>
              <a:ln w="28575">
                <a:solidFill>
                  <a:schemeClr val="tx1"/>
                </a:solidFill>
                <a:round/>
                <a:headEnd/>
                <a:tailEnd/>
              </a:ln>
            </p:spPr>
            <p:txBody>
              <a:bodyPr/>
              <a:lstStyle/>
              <a:p>
                <a:endParaRPr lang="en-US" sz="2133"/>
              </a:p>
            </p:txBody>
          </p:sp>
          <p:sp>
            <p:nvSpPr>
              <p:cNvPr id="66248" name="Line 614"/>
              <p:cNvSpPr>
                <a:spLocks noChangeShapeType="1"/>
              </p:cNvSpPr>
              <p:nvPr/>
            </p:nvSpPr>
            <p:spPr bwMode="auto">
              <a:xfrm flipH="1" flipV="1">
                <a:off x="3897" y="2040"/>
                <a:ext cx="1" cy="1"/>
              </a:xfrm>
              <a:prstGeom prst="line">
                <a:avLst/>
              </a:prstGeom>
              <a:noFill/>
              <a:ln w="28575">
                <a:solidFill>
                  <a:schemeClr val="tx1"/>
                </a:solidFill>
                <a:round/>
                <a:headEnd/>
                <a:tailEnd/>
              </a:ln>
            </p:spPr>
            <p:txBody>
              <a:bodyPr/>
              <a:lstStyle/>
              <a:p>
                <a:endParaRPr lang="en-US" sz="2133"/>
              </a:p>
            </p:txBody>
          </p:sp>
          <p:sp>
            <p:nvSpPr>
              <p:cNvPr id="66249" name="Line 615"/>
              <p:cNvSpPr>
                <a:spLocks noChangeShapeType="1"/>
              </p:cNvSpPr>
              <p:nvPr/>
            </p:nvSpPr>
            <p:spPr bwMode="auto">
              <a:xfrm flipH="1" flipV="1">
                <a:off x="3896" y="2040"/>
                <a:ext cx="1" cy="1"/>
              </a:xfrm>
              <a:prstGeom prst="line">
                <a:avLst/>
              </a:prstGeom>
              <a:noFill/>
              <a:ln w="28575">
                <a:solidFill>
                  <a:schemeClr val="tx1"/>
                </a:solidFill>
                <a:round/>
                <a:headEnd/>
                <a:tailEnd/>
              </a:ln>
            </p:spPr>
            <p:txBody>
              <a:bodyPr/>
              <a:lstStyle/>
              <a:p>
                <a:endParaRPr lang="en-US" sz="2133"/>
              </a:p>
            </p:txBody>
          </p:sp>
          <p:sp>
            <p:nvSpPr>
              <p:cNvPr id="66250" name="Line 616"/>
              <p:cNvSpPr>
                <a:spLocks noChangeShapeType="1"/>
              </p:cNvSpPr>
              <p:nvPr/>
            </p:nvSpPr>
            <p:spPr bwMode="auto">
              <a:xfrm flipH="1">
                <a:off x="3895" y="2040"/>
                <a:ext cx="1" cy="1"/>
              </a:xfrm>
              <a:prstGeom prst="line">
                <a:avLst/>
              </a:prstGeom>
              <a:noFill/>
              <a:ln w="28575">
                <a:solidFill>
                  <a:schemeClr val="tx1"/>
                </a:solidFill>
                <a:round/>
                <a:headEnd/>
                <a:tailEnd/>
              </a:ln>
            </p:spPr>
            <p:txBody>
              <a:bodyPr/>
              <a:lstStyle/>
              <a:p>
                <a:endParaRPr lang="en-US" sz="2133"/>
              </a:p>
            </p:txBody>
          </p:sp>
          <p:sp>
            <p:nvSpPr>
              <p:cNvPr id="66251" name="Line 617"/>
              <p:cNvSpPr>
                <a:spLocks noChangeShapeType="1"/>
              </p:cNvSpPr>
              <p:nvPr/>
            </p:nvSpPr>
            <p:spPr bwMode="auto">
              <a:xfrm flipH="1" flipV="1">
                <a:off x="3894" y="2040"/>
                <a:ext cx="1" cy="1"/>
              </a:xfrm>
              <a:prstGeom prst="line">
                <a:avLst/>
              </a:prstGeom>
              <a:noFill/>
              <a:ln w="28575">
                <a:solidFill>
                  <a:schemeClr val="tx1"/>
                </a:solidFill>
                <a:round/>
                <a:headEnd/>
                <a:tailEnd/>
              </a:ln>
            </p:spPr>
            <p:txBody>
              <a:bodyPr/>
              <a:lstStyle/>
              <a:p>
                <a:endParaRPr lang="en-US" sz="2133"/>
              </a:p>
            </p:txBody>
          </p:sp>
          <p:sp>
            <p:nvSpPr>
              <p:cNvPr id="66252" name="Line 618"/>
              <p:cNvSpPr>
                <a:spLocks noChangeShapeType="1"/>
              </p:cNvSpPr>
              <p:nvPr/>
            </p:nvSpPr>
            <p:spPr bwMode="auto">
              <a:xfrm flipH="1">
                <a:off x="3893" y="2040"/>
                <a:ext cx="1" cy="1"/>
              </a:xfrm>
              <a:prstGeom prst="line">
                <a:avLst/>
              </a:prstGeom>
              <a:noFill/>
              <a:ln w="28575">
                <a:solidFill>
                  <a:schemeClr val="tx1"/>
                </a:solidFill>
                <a:round/>
                <a:headEnd/>
                <a:tailEnd/>
              </a:ln>
            </p:spPr>
            <p:txBody>
              <a:bodyPr/>
              <a:lstStyle/>
              <a:p>
                <a:endParaRPr lang="en-US" sz="2133"/>
              </a:p>
            </p:txBody>
          </p:sp>
          <p:sp>
            <p:nvSpPr>
              <p:cNvPr id="66253" name="Line 619"/>
              <p:cNvSpPr>
                <a:spLocks noChangeShapeType="1"/>
              </p:cNvSpPr>
              <p:nvPr/>
            </p:nvSpPr>
            <p:spPr bwMode="auto">
              <a:xfrm flipH="1">
                <a:off x="3893" y="2040"/>
                <a:ext cx="1" cy="1"/>
              </a:xfrm>
              <a:prstGeom prst="line">
                <a:avLst/>
              </a:prstGeom>
              <a:noFill/>
              <a:ln w="28575">
                <a:solidFill>
                  <a:schemeClr val="tx1"/>
                </a:solidFill>
                <a:round/>
                <a:headEnd/>
                <a:tailEnd/>
              </a:ln>
            </p:spPr>
            <p:txBody>
              <a:bodyPr/>
              <a:lstStyle/>
              <a:p>
                <a:endParaRPr lang="en-US" sz="2133"/>
              </a:p>
            </p:txBody>
          </p:sp>
          <p:sp>
            <p:nvSpPr>
              <p:cNvPr id="66254" name="Line 620"/>
              <p:cNvSpPr>
                <a:spLocks noChangeShapeType="1"/>
              </p:cNvSpPr>
              <p:nvPr/>
            </p:nvSpPr>
            <p:spPr bwMode="auto">
              <a:xfrm flipH="1" flipV="1">
                <a:off x="3892" y="2039"/>
                <a:ext cx="1" cy="1"/>
              </a:xfrm>
              <a:prstGeom prst="line">
                <a:avLst/>
              </a:prstGeom>
              <a:noFill/>
              <a:ln w="28575">
                <a:solidFill>
                  <a:schemeClr val="tx1"/>
                </a:solidFill>
                <a:round/>
                <a:headEnd/>
                <a:tailEnd/>
              </a:ln>
            </p:spPr>
            <p:txBody>
              <a:bodyPr/>
              <a:lstStyle/>
              <a:p>
                <a:endParaRPr lang="en-US" sz="2133"/>
              </a:p>
            </p:txBody>
          </p:sp>
          <p:sp>
            <p:nvSpPr>
              <p:cNvPr id="66255" name="Line 621"/>
              <p:cNvSpPr>
                <a:spLocks noChangeShapeType="1"/>
              </p:cNvSpPr>
              <p:nvPr/>
            </p:nvSpPr>
            <p:spPr bwMode="auto">
              <a:xfrm flipH="1">
                <a:off x="3891" y="2039"/>
                <a:ext cx="1" cy="1"/>
              </a:xfrm>
              <a:prstGeom prst="line">
                <a:avLst/>
              </a:prstGeom>
              <a:noFill/>
              <a:ln w="28575">
                <a:solidFill>
                  <a:schemeClr val="tx1"/>
                </a:solidFill>
                <a:round/>
                <a:headEnd/>
                <a:tailEnd/>
              </a:ln>
            </p:spPr>
            <p:txBody>
              <a:bodyPr/>
              <a:lstStyle/>
              <a:p>
                <a:endParaRPr lang="en-US" sz="2133"/>
              </a:p>
            </p:txBody>
          </p:sp>
          <p:sp>
            <p:nvSpPr>
              <p:cNvPr id="66256" name="Line 622"/>
              <p:cNvSpPr>
                <a:spLocks noChangeShapeType="1"/>
              </p:cNvSpPr>
              <p:nvPr/>
            </p:nvSpPr>
            <p:spPr bwMode="auto">
              <a:xfrm flipH="1">
                <a:off x="3890" y="2039"/>
                <a:ext cx="1" cy="1"/>
              </a:xfrm>
              <a:prstGeom prst="line">
                <a:avLst/>
              </a:prstGeom>
              <a:noFill/>
              <a:ln w="28575">
                <a:solidFill>
                  <a:schemeClr val="tx1"/>
                </a:solidFill>
                <a:round/>
                <a:headEnd/>
                <a:tailEnd/>
              </a:ln>
            </p:spPr>
            <p:txBody>
              <a:bodyPr/>
              <a:lstStyle/>
              <a:p>
                <a:endParaRPr lang="en-US" sz="2133"/>
              </a:p>
            </p:txBody>
          </p:sp>
          <p:sp>
            <p:nvSpPr>
              <p:cNvPr id="66257" name="Line 623"/>
              <p:cNvSpPr>
                <a:spLocks noChangeShapeType="1"/>
              </p:cNvSpPr>
              <p:nvPr/>
            </p:nvSpPr>
            <p:spPr bwMode="auto">
              <a:xfrm flipH="1">
                <a:off x="3889" y="2039"/>
                <a:ext cx="1" cy="1"/>
              </a:xfrm>
              <a:prstGeom prst="line">
                <a:avLst/>
              </a:prstGeom>
              <a:noFill/>
              <a:ln w="28575">
                <a:solidFill>
                  <a:schemeClr val="tx1"/>
                </a:solidFill>
                <a:round/>
                <a:headEnd/>
                <a:tailEnd/>
              </a:ln>
            </p:spPr>
            <p:txBody>
              <a:bodyPr/>
              <a:lstStyle/>
              <a:p>
                <a:endParaRPr lang="en-US" sz="2133"/>
              </a:p>
            </p:txBody>
          </p:sp>
          <p:sp>
            <p:nvSpPr>
              <p:cNvPr id="66258" name="Line 624"/>
              <p:cNvSpPr>
                <a:spLocks noChangeShapeType="1"/>
              </p:cNvSpPr>
              <p:nvPr/>
            </p:nvSpPr>
            <p:spPr bwMode="auto">
              <a:xfrm flipH="1">
                <a:off x="3888" y="2040"/>
                <a:ext cx="1" cy="1"/>
              </a:xfrm>
              <a:prstGeom prst="line">
                <a:avLst/>
              </a:prstGeom>
              <a:noFill/>
              <a:ln w="28575">
                <a:solidFill>
                  <a:schemeClr val="tx1"/>
                </a:solidFill>
                <a:round/>
                <a:headEnd/>
                <a:tailEnd/>
              </a:ln>
            </p:spPr>
            <p:txBody>
              <a:bodyPr/>
              <a:lstStyle/>
              <a:p>
                <a:endParaRPr lang="en-US" sz="2133"/>
              </a:p>
            </p:txBody>
          </p:sp>
          <p:sp>
            <p:nvSpPr>
              <p:cNvPr id="66259" name="Line 625"/>
              <p:cNvSpPr>
                <a:spLocks noChangeShapeType="1"/>
              </p:cNvSpPr>
              <p:nvPr/>
            </p:nvSpPr>
            <p:spPr bwMode="auto">
              <a:xfrm flipH="1">
                <a:off x="3888" y="2040"/>
                <a:ext cx="1" cy="1"/>
              </a:xfrm>
              <a:prstGeom prst="line">
                <a:avLst/>
              </a:prstGeom>
              <a:noFill/>
              <a:ln w="28575">
                <a:solidFill>
                  <a:schemeClr val="tx1"/>
                </a:solidFill>
                <a:round/>
                <a:headEnd/>
                <a:tailEnd/>
              </a:ln>
            </p:spPr>
            <p:txBody>
              <a:bodyPr/>
              <a:lstStyle/>
              <a:p>
                <a:endParaRPr lang="en-US" sz="2133"/>
              </a:p>
            </p:txBody>
          </p:sp>
          <p:sp>
            <p:nvSpPr>
              <p:cNvPr id="66260" name="Line 626"/>
              <p:cNvSpPr>
                <a:spLocks noChangeShapeType="1"/>
              </p:cNvSpPr>
              <p:nvPr/>
            </p:nvSpPr>
            <p:spPr bwMode="auto">
              <a:xfrm flipH="1">
                <a:off x="3887" y="2040"/>
                <a:ext cx="1" cy="1"/>
              </a:xfrm>
              <a:prstGeom prst="line">
                <a:avLst/>
              </a:prstGeom>
              <a:noFill/>
              <a:ln w="28575">
                <a:solidFill>
                  <a:schemeClr val="tx1"/>
                </a:solidFill>
                <a:round/>
                <a:headEnd/>
                <a:tailEnd/>
              </a:ln>
            </p:spPr>
            <p:txBody>
              <a:bodyPr/>
              <a:lstStyle/>
              <a:p>
                <a:endParaRPr lang="en-US" sz="2133"/>
              </a:p>
            </p:txBody>
          </p:sp>
          <p:sp>
            <p:nvSpPr>
              <p:cNvPr id="66261" name="Line 627"/>
              <p:cNvSpPr>
                <a:spLocks noChangeShapeType="1"/>
              </p:cNvSpPr>
              <p:nvPr/>
            </p:nvSpPr>
            <p:spPr bwMode="auto">
              <a:xfrm flipH="1">
                <a:off x="3886" y="2040"/>
                <a:ext cx="1" cy="1"/>
              </a:xfrm>
              <a:prstGeom prst="line">
                <a:avLst/>
              </a:prstGeom>
              <a:noFill/>
              <a:ln w="28575">
                <a:solidFill>
                  <a:schemeClr val="tx1"/>
                </a:solidFill>
                <a:round/>
                <a:headEnd/>
                <a:tailEnd/>
              </a:ln>
            </p:spPr>
            <p:txBody>
              <a:bodyPr/>
              <a:lstStyle/>
              <a:p>
                <a:endParaRPr lang="en-US" sz="2133"/>
              </a:p>
            </p:txBody>
          </p:sp>
          <p:sp>
            <p:nvSpPr>
              <p:cNvPr id="66262" name="Line 628"/>
              <p:cNvSpPr>
                <a:spLocks noChangeShapeType="1"/>
              </p:cNvSpPr>
              <p:nvPr/>
            </p:nvSpPr>
            <p:spPr bwMode="auto">
              <a:xfrm flipH="1">
                <a:off x="3885" y="2040"/>
                <a:ext cx="1" cy="1"/>
              </a:xfrm>
              <a:prstGeom prst="line">
                <a:avLst/>
              </a:prstGeom>
              <a:noFill/>
              <a:ln w="28575">
                <a:solidFill>
                  <a:schemeClr val="tx1"/>
                </a:solidFill>
                <a:round/>
                <a:headEnd/>
                <a:tailEnd/>
              </a:ln>
            </p:spPr>
            <p:txBody>
              <a:bodyPr/>
              <a:lstStyle/>
              <a:p>
                <a:endParaRPr lang="en-US" sz="2133"/>
              </a:p>
            </p:txBody>
          </p:sp>
          <p:sp>
            <p:nvSpPr>
              <p:cNvPr id="66263" name="Line 629"/>
              <p:cNvSpPr>
                <a:spLocks noChangeShapeType="1"/>
              </p:cNvSpPr>
              <p:nvPr/>
            </p:nvSpPr>
            <p:spPr bwMode="auto">
              <a:xfrm flipH="1">
                <a:off x="3884" y="2040"/>
                <a:ext cx="1" cy="1"/>
              </a:xfrm>
              <a:prstGeom prst="line">
                <a:avLst/>
              </a:prstGeom>
              <a:noFill/>
              <a:ln w="28575">
                <a:solidFill>
                  <a:schemeClr val="tx1"/>
                </a:solidFill>
                <a:round/>
                <a:headEnd/>
                <a:tailEnd/>
              </a:ln>
            </p:spPr>
            <p:txBody>
              <a:bodyPr/>
              <a:lstStyle/>
              <a:p>
                <a:endParaRPr lang="en-US" sz="2133"/>
              </a:p>
            </p:txBody>
          </p:sp>
          <p:sp>
            <p:nvSpPr>
              <p:cNvPr id="66264" name="Line 630"/>
              <p:cNvSpPr>
                <a:spLocks noChangeShapeType="1"/>
              </p:cNvSpPr>
              <p:nvPr/>
            </p:nvSpPr>
            <p:spPr bwMode="auto">
              <a:xfrm flipH="1">
                <a:off x="3883" y="2040"/>
                <a:ext cx="1" cy="1"/>
              </a:xfrm>
              <a:prstGeom prst="line">
                <a:avLst/>
              </a:prstGeom>
              <a:noFill/>
              <a:ln w="28575">
                <a:solidFill>
                  <a:schemeClr val="tx1"/>
                </a:solidFill>
                <a:round/>
                <a:headEnd/>
                <a:tailEnd/>
              </a:ln>
            </p:spPr>
            <p:txBody>
              <a:bodyPr/>
              <a:lstStyle/>
              <a:p>
                <a:endParaRPr lang="en-US" sz="2133"/>
              </a:p>
            </p:txBody>
          </p:sp>
          <p:sp>
            <p:nvSpPr>
              <p:cNvPr id="66265" name="Line 631"/>
              <p:cNvSpPr>
                <a:spLocks noChangeShapeType="1"/>
              </p:cNvSpPr>
              <p:nvPr/>
            </p:nvSpPr>
            <p:spPr bwMode="auto">
              <a:xfrm flipH="1">
                <a:off x="3883" y="2040"/>
                <a:ext cx="1" cy="1"/>
              </a:xfrm>
              <a:prstGeom prst="line">
                <a:avLst/>
              </a:prstGeom>
              <a:noFill/>
              <a:ln w="28575">
                <a:solidFill>
                  <a:schemeClr val="tx1"/>
                </a:solidFill>
                <a:round/>
                <a:headEnd/>
                <a:tailEnd/>
              </a:ln>
            </p:spPr>
            <p:txBody>
              <a:bodyPr/>
              <a:lstStyle/>
              <a:p>
                <a:endParaRPr lang="en-US" sz="2133"/>
              </a:p>
            </p:txBody>
          </p:sp>
          <p:sp>
            <p:nvSpPr>
              <p:cNvPr id="66266" name="Line 632"/>
              <p:cNvSpPr>
                <a:spLocks noChangeShapeType="1"/>
              </p:cNvSpPr>
              <p:nvPr/>
            </p:nvSpPr>
            <p:spPr bwMode="auto">
              <a:xfrm flipH="1">
                <a:off x="3882" y="2041"/>
                <a:ext cx="1" cy="1"/>
              </a:xfrm>
              <a:prstGeom prst="line">
                <a:avLst/>
              </a:prstGeom>
              <a:noFill/>
              <a:ln w="28575">
                <a:solidFill>
                  <a:schemeClr val="tx1"/>
                </a:solidFill>
                <a:round/>
                <a:headEnd/>
                <a:tailEnd/>
              </a:ln>
            </p:spPr>
            <p:txBody>
              <a:bodyPr/>
              <a:lstStyle/>
              <a:p>
                <a:endParaRPr lang="en-US" sz="2133"/>
              </a:p>
            </p:txBody>
          </p:sp>
          <p:sp>
            <p:nvSpPr>
              <p:cNvPr id="66267" name="Line 633"/>
              <p:cNvSpPr>
                <a:spLocks noChangeShapeType="1"/>
              </p:cNvSpPr>
              <p:nvPr/>
            </p:nvSpPr>
            <p:spPr bwMode="auto">
              <a:xfrm flipH="1">
                <a:off x="3881" y="2041"/>
                <a:ext cx="1" cy="1"/>
              </a:xfrm>
              <a:prstGeom prst="line">
                <a:avLst/>
              </a:prstGeom>
              <a:noFill/>
              <a:ln w="28575">
                <a:solidFill>
                  <a:schemeClr val="tx1"/>
                </a:solidFill>
                <a:round/>
                <a:headEnd/>
                <a:tailEnd/>
              </a:ln>
            </p:spPr>
            <p:txBody>
              <a:bodyPr/>
              <a:lstStyle/>
              <a:p>
                <a:endParaRPr lang="en-US" sz="2133"/>
              </a:p>
            </p:txBody>
          </p:sp>
          <p:sp>
            <p:nvSpPr>
              <p:cNvPr id="66268" name="Line 634"/>
              <p:cNvSpPr>
                <a:spLocks noChangeShapeType="1"/>
              </p:cNvSpPr>
              <p:nvPr/>
            </p:nvSpPr>
            <p:spPr bwMode="auto">
              <a:xfrm flipH="1">
                <a:off x="3880" y="2041"/>
                <a:ext cx="1" cy="1"/>
              </a:xfrm>
              <a:prstGeom prst="line">
                <a:avLst/>
              </a:prstGeom>
              <a:noFill/>
              <a:ln w="28575">
                <a:solidFill>
                  <a:schemeClr val="tx1"/>
                </a:solidFill>
                <a:round/>
                <a:headEnd/>
                <a:tailEnd/>
              </a:ln>
            </p:spPr>
            <p:txBody>
              <a:bodyPr/>
              <a:lstStyle/>
              <a:p>
                <a:endParaRPr lang="en-US" sz="2133"/>
              </a:p>
            </p:txBody>
          </p:sp>
          <p:sp>
            <p:nvSpPr>
              <p:cNvPr id="66269" name="Line 635"/>
              <p:cNvSpPr>
                <a:spLocks noChangeShapeType="1"/>
              </p:cNvSpPr>
              <p:nvPr/>
            </p:nvSpPr>
            <p:spPr bwMode="auto">
              <a:xfrm flipH="1">
                <a:off x="3879" y="2041"/>
                <a:ext cx="1" cy="1"/>
              </a:xfrm>
              <a:prstGeom prst="line">
                <a:avLst/>
              </a:prstGeom>
              <a:noFill/>
              <a:ln w="28575">
                <a:solidFill>
                  <a:schemeClr val="tx1"/>
                </a:solidFill>
                <a:round/>
                <a:headEnd/>
                <a:tailEnd/>
              </a:ln>
            </p:spPr>
            <p:txBody>
              <a:bodyPr/>
              <a:lstStyle/>
              <a:p>
                <a:endParaRPr lang="en-US" sz="2133"/>
              </a:p>
            </p:txBody>
          </p:sp>
          <p:sp>
            <p:nvSpPr>
              <p:cNvPr id="66270" name="Line 636"/>
              <p:cNvSpPr>
                <a:spLocks noChangeShapeType="1"/>
              </p:cNvSpPr>
              <p:nvPr/>
            </p:nvSpPr>
            <p:spPr bwMode="auto">
              <a:xfrm flipH="1">
                <a:off x="3879" y="2041"/>
                <a:ext cx="1" cy="1"/>
              </a:xfrm>
              <a:prstGeom prst="line">
                <a:avLst/>
              </a:prstGeom>
              <a:noFill/>
              <a:ln w="28575">
                <a:solidFill>
                  <a:schemeClr val="tx1"/>
                </a:solidFill>
                <a:round/>
                <a:headEnd/>
                <a:tailEnd/>
              </a:ln>
            </p:spPr>
            <p:txBody>
              <a:bodyPr/>
              <a:lstStyle/>
              <a:p>
                <a:endParaRPr lang="en-US" sz="2133"/>
              </a:p>
            </p:txBody>
          </p:sp>
          <p:sp>
            <p:nvSpPr>
              <p:cNvPr id="66271" name="Line 637"/>
              <p:cNvSpPr>
                <a:spLocks noChangeShapeType="1"/>
              </p:cNvSpPr>
              <p:nvPr/>
            </p:nvSpPr>
            <p:spPr bwMode="auto">
              <a:xfrm flipH="1">
                <a:off x="3878" y="2042"/>
                <a:ext cx="1" cy="1"/>
              </a:xfrm>
              <a:prstGeom prst="line">
                <a:avLst/>
              </a:prstGeom>
              <a:noFill/>
              <a:ln w="28575">
                <a:solidFill>
                  <a:schemeClr val="tx1"/>
                </a:solidFill>
                <a:round/>
                <a:headEnd/>
                <a:tailEnd/>
              </a:ln>
            </p:spPr>
            <p:txBody>
              <a:bodyPr/>
              <a:lstStyle/>
              <a:p>
                <a:endParaRPr lang="en-US" sz="2133"/>
              </a:p>
            </p:txBody>
          </p:sp>
          <p:sp>
            <p:nvSpPr>
              <p:cNvPr id="66272" name="Line 638"/>
              <p:cNvSpPr>
                <a:spLocks noChangeShapeType="1"/>
              </p:cNvSpPr>
              <p:nvPr/>
            </p:nvSpPr>
            <p:spPr bwMode="auto">
              <a:xfrm flipH="1">
                <a:off x="3877" y="2042"/>
                <a:ext cx="1" cy="1"/>
              </a:xfrm>
              <a:prstGeom prst="line">
                <a:avLst/>
              </a:prstGeom>
              <a:noFill/>
              <a:ln w="28575">
                <a:solidFill>
                  <a:schemeClr val="tx1"/>
                </a:solidFill>
                <a:round/>
                <a:headEnd/>
                <a:tailEnd/>
              </a:ln>
            </p:spPr>
            <p:txBody>
              <a:bodyPr/>
              <a:lstStyle/>
              <a:p>
                <a:endParaRPr lang="en-US" sz="2133"/>
              </a:p>
            </p:txBody>
          </p:sp>
          <p:sp>
            <p:nvSpPr>
              <p:cNvPr id="66273" name="Line 639"/>
              <p:cNvSpPr>
                <a:spLocks noChangeShapeType="1"/>
              </p:cNvSpPr>
              <p:nvPr/>
            </p:nvSpPr>
            <p:spPr bwMode="auto">
              <a:xfrm flipH="1">
                <a:off x="3876" y="2042"/>
                <a:ext cx="1" cy="1"/>
              </a:xfrm>
              <a:prstGeom prst="line">
                <a:avLst/>
              </a:prstGeom>
              <a:noFill/>
              <a:ln w="28575">
                <a:solidFill>
                  <a:schemeClr val="tx1"/>
                </a:solidFill>
                <a:round/>
                <a:headEnd/>
                <a:tailEnd/>
              </a:ln>
            </p:spPr>
            <p:txBody>
              <a:bodyPr/>
              <a:lstStyle/>
              <a:p>
                <a:endParaRPr lang="en-US" sz="2133"/>
              </a:p>
            </p:txBody>
          </p:sp>
          <p:sp>
            <p:nvSpPr>
              <p:cNvPr id="66274" name="Line 640"/>
              <p:cNvSpPr>
                <a:spLocks noChangeShapeType="1"/>
              </p:cNvSpPr>
              <p:nvPr/>
            </p:nvSpPr>
            <p:spPr bwMode="auto">
              <a:xfrm flipH="1">
                <a:off x="3876" y="2043"/>
                <a:ext cx="1" cy="1"/>
              </a:xfrm>
              <a:prstGeom prst="line">
                <a:avLst/>
              </a:prstGeom>
              <a:noFill/>
              <a:ln w="28575">
                <a:solidFill>
                  <a:schemeClr val="tx1"/>
                </a:solidFill>
                <a:round/>
                <a:headEnd/>
                <a:tailEnd/>
              </a:ln>
            </p:spPr>
            <p:txBody>
              <a:bodyPr/>
              <a:lstStyle/>
              <a:p>
                <a:endParaRPr lang="en-US" sz="2133"/>
              </a:p>
            </p:txBody>
          </p:sp>
          <p:sp>
            <p:nvSpPr>
              <p:cNvPr id="66275" name="Line 641"/>
              <p:cNvSpPr>
                <a:spLocks noChangeShapeType="1"/>
              </p:cNvSpPr>
              <p:nvPr/>
            </p:nvSpPr>
            <p:spPr bwMode="auto">
              <a:xfrm flipH="1">
                <a:off x="3875" y="2043"/>
                <a:ext cx="1" cy="1"/>
              </a:xfrm>
              <a:prstGeom prst="line">
                <a:avLst/>
              </a:prstGeom>
              <a:noFill/>
              <a:ln w="28575">
                <a:solidFill>
                  <a:schemeClr val="tx1"/>
                </a:solidFill>
                <a:round/>
                <a:headEnd/>
                <a:tailEnd/>
              </a:ln>
            </p:spPr>
            <p:txBody>
              <a:bodyPr/>
              <a:lstStyle/>
              <a:p>
                <a:endParaRPr lang="en-US" sz="2133"/>
              </a:p>
            </p:txBody>
          </p:sp>
          <p:sp>
            <p:nvSpPr>
              <p:cNvPr id="66276" name="Line 642"/>
              <p:cNvSpPr>
                <a:spLocks noChangeShapeType="1"/>
              </p:cNvSpPr>
              <p:nvPr/>
            </p:nvSpPr>
            <p:spPr bwMode="auto">
              <a:xfrm flipH="1">
                <a:off x="3874" y="2043"/>
                <a:ext cx="1" cy="1"/>
              </a:xfrm>
              <a:prstGeom prst="line">
                <a:avLst/>
              </a:prstGeom>
              <a:noFill/>
              <a:ln w="28575">
                <a:solidFill>
                  <a:schemeClr val="tx1"/>
                </a:solidFill>
                <a:round/>
                <a:headEnd/>
                <a:tailEnd/>
              </a:ln>
            </p:spPr>
            <p:txBody>
              <a:bodyPr/>
              <a:lstStyle/>
              <a:p>
                <a:endParaRPr lang="en-US" sz="2133"/>
              </a:p>
            </p:txBody>
          </p:sp>
          <p:sp>
            <p:nvSpPr>
              <p:cNvPr id="66277" name="Line 643"/>
              <p:cNvSpPr>
                <a:spLocks noChangeShapeType="1"/>
              </p:cNvSpPr>
              <p:nvPr/>
            </p:nvSpPr>
            <p:spPr bwMode="auto">
              <a:xfrm flipH="1">
                <a:off x="3874" y="2044"/>
                <a:ext cx="1" cy="1"/>
              </a:xfrm>
              <a:prstGeom prst="line">
                <a:avLst/>
              </a:prstGeom>
              <a:noFill/>
              <a:ln w="28575">
                <a:solidFill>
                  <a:schemeClr val="tx1"/>
                </a:solidFill>
                <a:round/>
                <a:headEnd/>
                <a:tailEnd/>
              </a:ln>
            </p:spPr>
            <p:txBody>
              <a:bodyPr/>
              <a:lstStyle/>
              <a:p>
                <a:endParaRPr lang="en-US" sz="2133"/>
              </a:p>
            </p:txBody>
          </p:sp>
          <p:sp>
            <p:nvSpPr>
              <p:cNvPr id="66278" name="Line 644"/>
              <p:cNvSpPr>
                <a:spLocks noChangeShapeType="1"/>
              </p:cNvSpPr>
              <p:nvPr/>
            </p:nvSpPr>
            <p:spPr bwMode="auto">
              <a:xfrm flipH="1">
                <a:off x="3873" y="2044"/>
                <a:ext cx="1" cy="1"/>
              </a:xfrm>
              <a:prstGeom prst="line">
                <a:avLst/>
              </a:prstGeom>
              <a:noFill/>
              <a:ln w="28575">
                <a:solidFill>
                  <a:schemeClr val="tx1"/>
                </a:solidFill>
                <a:round/>
                <a:headEnd/>
                <a:tailEnd/>
              </a:ln>
            </p:spPr>
            <p:txBody>
              <a:bodyPr/>
              <a:lstStyle/>
              <a:p>
                <a:endParaRPr lang="en-US" sz="2133"/>
              </a:p>
            </p:txBody>
          </p:sp>
          <p:sp>
            <p:nvSpPr>
              <p:cNvPr id="66279" name="Line 645"/>
              <p:cNvSpPr>
                <a:spLocks noChangeShapeType="1"/>
              </p:cNvSpPr>
              <p:nvPr/>
            </p:nvSpPr>
            <p:spPr bwMode="auto">
              <a:xfrm flipH="1">
                <a:off x="3872" y="2045"/>
                <a:ext cx="1" cy="1"/>
              </a:xfrm>
              <a:prstGeom prst="line">
                <a:avLst/>
              </a:prstGeom>
              <a:noFill/>
              <a:ln w="28575">
                <a:solidFill>
                  <a:schemeClr val="tx1"/>
                </a:solidFill>
                <a:round/>
                <a:headEnd/>
                <a:tailEnd/>
              </a:ln>
            </p:spPr>
            <p:txBody>
              <a:bodyPr/>
              <a:lstStyle/>
              <a:p>
                <a:endParaRPr lang="en-US" sz="2133"/>
              </a:p>
            </p:txBody>
          </p:sp>
          <p:sp>
            <p:nvSpPr>
              <p:cNvPr id="66280" name="Line 646"/>
              <p:cNvSpPr>
                <a:spLocks noChangeShapeType="1"/>
              </p:cNvSpPr>
              <p:nvPr/>
            </p:nvSpPr>
            <p:spPr bwMode="auto">
              <a:xfrm flipH="1">
                <a:off x="3872" y="2045"/>
                <a:ext cx="1" cy="1"/>
              </a:xfrm>
              <a:prstGeom prst="line">
                <a:avLst/>
              </a:prstGeom>
              <a:noFill/>
              <a:ln w="28575">
                <a:solidFill>
                  <a:schemeClr val="tx1"/>
                </a:solidFill>
                <a:round/>
                <a:headEnd/>
                <a:tailEnd/>
              </a:ln>
            </p:spPr>
            <p:txBody>
              <a:bodyPr/>
              <a:lstStyle/>
              <a:p>
                <a:endParaRPr lang="en-US" sz="2133"/>
              </a:p>
            </p:txBody>
          </p:sp>
          <p:sp>
            <p:nvSpPr>
              <p:cNvPr id="66281" name="Line 647"/>
              <p:cNvSpPr>
                <a:spLocks noChangeShapeType="1"/>
              </p:cNvSpPr>
              <p:nvPr/>
            </p:nvSpPr>
            <p:spPr bwMode="auto">
              <a:xfrm flipH="1">
                <a:off x="3871" y="2046"/>
                <a:ext cx="1" cy="1"/>
              </a:xfrm>
              <a:prstGeom prst="line">
                <a:avLst/>
              </a:prstGeom>
              <a:noFill/>
              <a:ln w="28575">
                <a:solidFill>
                  <a:schemeClr val="tx1"/>
                </a:solidFill>
                <a:round/>
                <a:headEnd/>
                <a:tailEnd/>
              </a:ln>
            </p:spPr>
            <p:txBody>
              <a:bodyPr/>
              <a:lstStyle/>
              <a:p>
                <a:endParaRPr lang="en-US" sz="2133"/>
              </a:p>
            </p:txBody>
          </p:sp>
          <p:sp>
            <p:nvSpPr>
              <p:cNvPr id="66282" name="Line 648"/>
              <p:cNvSpPr>
                <a:spLocks noChangeShapeType="1"/>
              </p:cNvSpPr>
              <p:nvPr/>
            </p:nvSpPr>
            <p:spPr bwMode="auto">
              <a:xfrm flipH="1">
                <a:off x="3870" y="2046"/>
                <a:ext cx="1" cy="1"/>
              </a:xfrm>
              <a:prstGeom prst="line">
                <a:avLst/>
              </a:prstGeom>
              <a:noFill/>
              <a:ln w="28575">
                <a:solidFill>
                  <a:schemeClr val="tx1"/>
                </a:solidFill>
                <a:round/>
                <a:headEnd/>
                <a:tailEnd/>
              </a:ln>
            </p:spPr>
            <p:txBody>
              <a:bodyPr/>
              <a:lstStyle/>
              <a:p>
                <a:endParaRPr lang="en-US" sz="2133"/>
              </a:p>
            </p:txBody>
          </p:sp>
          <p:sp>
            <p:nvSpPr>
              <p:cNvPr id="66283" name="Line 649"/>
              <p:cNvSpPr>
                <a:spLocks noChangeShapeType="1"/>
              </p:cNvSpPr>
              <p:nvPr/>
            </p:nvSpPr>
            <p:spPr bwMode="auto">
              <a:xfrm flipH="1">
                <a:off x="3870" y="2046"/>
                <a:ext cx="1" cy="1"/>
              </a:xfrm>
              <a:prstGeom prst="line">
                <a:avLst/>
              </a:prstGeom>
              <a:noFill/>
              <a:ln w="28575">
                <a:solidFill>
                  <a:schemeClr val="tx1"/>
                </a:solidFill>
                <a:round/>
                <a:headEnd/>
                <a:tailEnd/>
              </a:ln>
            </p:spPr>
            <p:txBody>
              <a:bodyPr/>
              <a:lstStyle/>
              <a:p>
                <a:endParaRPr lang="en-US" sz="2133"/>
              </a:p>
            </p:txBody>
          </p:sp>
          <p:sp>
            <p:nvSpPr>
              <p:cNvPr id="66284" name="Line 650"/>
              <p:cNvSpPr>
                <a:spLocks noChangeShapeType="1"/>
              </p:cNvSpPr>
              <p:nvPr/>
            </p:nvSpPr>
            <p:spPr bwMode="auto">
              <a:xfrm flipH="1">
                <a:off x="3869" y="2047"/>
                <a:ext cx="1" cy="1"/>
              </a:xfrm>
              <a:prstGeom prst="line">
                <a:avLst/>
              </a:prstGeom>
              <a:noFill/>
              <a:ln w="28575">
                <a:solidFill>
                  <a:schemeClr val="tx1"/>
                </a:solidFill>
                <a:round/>
                <a:headEnd/>
                <a:tailEnd/>
              </a:ln>
            </p:spPr>
            <p:txBody>
              <a:bodyPr/>
              <a:lstStyle/>
              <a:p>
                <a:endParaRPr lang="en-US" sz="2133"/>
              </a:p>
            </p:txBody>
          </p:sp>
          <p:sp>
            <p:nvSpPr>
              <p:cNvPr id="66285" name="Line 651"/>
              <p:cNvSpPr>
                <a:spLocks noChangeShapeType="1"/>
              </p:cNvSpPr>
              <p:nvPr/>
            </p:nvSpPr>
            <p:spPr bwMode="auto">
              <a:xfrm flipH="1">
                <a:off x="3869" y="2048"/>
                <a:ext cx="1" cy="1"/>
              </a:xfrm>
              <a:prstGeom prst="line">
                <a:avLst/>
              </a:prstGeom>
              <a:noFill/>
              <a:ln w="28575">
                <a:solidFill>
                  <a:schemeClr val="tx1"/>
                </a:solidFill>
                <a:round/>
                <a:headEnd/>
                <a:tailEnd/>
              </a:ln>
            </p:spPr>
            <p:txBody>
              <a:bodyPr/>
              <a:lstStyle/>
              <a:p>
                <a:endParaRPr lang="en-US" sz="2133"/>
              </a:p>
            </p:txBody>
          </p:sp>
          <p:sp>
            <p:nvSpPr>
              <p:cNvPr id="66286" name="Line 652"/>
              <p:cNvSpPr>
                <a:spLocks noChangeShapeType="1"/>
              </p:cNvSpPr>
              <p:nvPr/>
            </p:nvSpPr>
            <p:spPr bwMode="auto">
              <a:xfrm flipH="1">
                <a:off x="3868" y="2048"/>
                <a:ext cx="1" cy="1"/>
              </a:xfrm>
              <a:prstGeom prst="line">
                <a:avLst/>
              </a:prstGeom>
              <a:noFill/>
              <a:ln w="28575">
                <a:solidFill>
                  <a:schemeClr val="tx1"/>
                </a:solidFill>
                <a:round/>
                <a:headEnd/>
                <a:tailEnd/>
              </a:ln>
            </p:spPr>
            <p:txBody>
              <a:bodyPr/>
              <a:lstStyle/>
              <a:p>
                <a:endParaRPr lang="en-US" sz="2133"/>
              </a:p>
            </p:txBody>
          </p:sp>
          <p:sp>
            <p:nvSpPr>
              <p:cNvPr id="66287" name="Line 653"/>
              <p:cNvSpPr>
                <a:spLocks noChangeShapeType="1"/>
              </p:cNvSpPr>
              <p:nvPr/>
            </p:nvSpPr>
            <p:spPr bwMode="auto">
              <a:xfrm flipH="1">
                <a:off x="3868" y="2049"/>
                <a:ext cx="1" cy="1"/>
              </a:xfrm>
              <a:prstGeom prst="line">
                <a:avLst/>
              </a:prstGeom>
              <a:noFill/>
              <a:ln w="28575">
                <a:solidFill>
                  <a:schemeClr val="tx1"/>
                </a:solidFill>
                <a:round/>
                <a:headEnd/>
                <a:tailEnd/>
              </a:ln>
            </p:spPr>
            <p:txBody>
              <a:bodyPr/>
              <a:lstStyle/>
              <a:p>
                <a:endParaRPr lang="en-US" sz="2133"/>
              </a:p>
            </p:txBody>
          </p:sp>
          <p:sp>
            <p:nvSpPr>
              <p:cNvPr id="66288" name="Line 654"/>
              <p:cNvSpPr>
                <a:spLocks noChangeShapeType="1"/>
              </p:cNvSpPr>
              <p:nvPr/>
            </p:nvSpPr>
            <p:spPr bwMode="auto">
              <a:xfrm flipH="1">
                <a:off x="3867" y="2049"/>
                <a:ext cx="1" cy="1"/>
              </a:xfrm>
              <a:prstGeom prst="line">
                <a:avLst/>
              </a:prstGeom>
              <a:noFill/>
              <a:ln w="28575">
                <a:solidFill>
                  <a:schemeClr val="tx1"/>
                </a:solidFill>
                <a:round/>
                <a:headEnd/>
                <a:tailEnd/>
              </a:ln>
            </p:spPr>
            <p:txBody>
              <a:bodyPr/>
              <a:lstStyle/>
              <a:p>
                <a:endParaRPr lang="en-US" sz="2133"/>
              </a:p>
            </p:txBody>
          </p:sp>
          <p:sp>
            <p:nvSpPr>
              <p:cNvPr id="66289" name="Line 655"/>
              <p:cNvSpPr>
                <a:spLocks noChangeShapeType="1"/>
              </p:cNvSpPr>
              <p:nvPr/>
            </p:nvSpPr>
            <p:spPr bwMode="auto">
              <a:xfrm flipH="1">
                <a:off x="3867" y="2050"/>
                <a:ext cx="1" cy="1"/>
              </a:xfrm>
              <a:prstGeom prst="line">
                <a:avLst/>
              </a:prstGeom>
              <a:noFill/>
              <a:ln w="28575">
                <a:solidFill>
                  <a:schemeClr val="tx1"/>
                </a:solidFill>
                <a:round/>
                <a:headEnd/>
                <a:tailEnd/>
              </a:ln>
            </p:spPr>
            <p:txBody>
              <a:bodyPr/>
              <a:lstStyle/>
              <a:p>
                <a:endParaRPr lang="en-US" sz="2133"/>
              </a:p>
            </p:txBody>
          </p:sp>
          <p:sp>
            <p:nvSpPr>
              <p:cNvPr id="66290" name="Line 656"/>
              <p:cNvSpPr>
                <a:spLocks noChangeShapeType="1"/>
              </p:cNvSpPr>
              <p:nvPr/>
            </p:nvSpPr>
            <p:spPr bwMode="auto">
              <a:xfrm flipH="1">
                <a:off x="3866" y="2050"/>
                <a:ext cx="1" cy="1"/>
              </a:xfrm>
              <a:prstGeom prst="line">
                <a:avLst/>
              </a:prstGeom>
              <a:noFill/>
              <a:ln w="28575">
                <a:solidFill>
                  <a:schemeClr val="tx1"/>
                </a:solidFill>
                <a:round/>
                <a:headEnd/>
                <a:tailEnd/>
              </a:ln>
            </p:spPr>
            <p:txBody>
              <a:bodyPr/>
              <a:lstStyle/>
              <a:p>
                <a:endParaRPr lang="en-US" sz="2133"/>
              </a:p>
            </p:txBody>
          </p:sp>
          <p:sp>
            <p:nvSpPr>
              <p:cNvPr id="66291" name="Line 657"/>
              <p:cNvSpPr>
                <a:spLocks noChangeShapeType="1"/>
              </p:cNvSpPr>
              <p:nvPr/>
            </p:nvSpPr>
            <p:spPr bwMode="auto">
              <a:xfrm flipH="1">
                <a:off x="3866" y="2051"/>
                <a:ext cx="1" cy="1"/>
              </a:xfrm>
              <a:prstGeom prst="line">
                <a:avLst/>
              </a:prstGeom>
              <a:noFill/>
              <a:ln w="28575">
                <a:solidFill>
                  <a:schemeClr val="tx1"/>
                </a:solidFill>
                <a:round/>
                <a:headEnd/>
                <a:tailEnd/>
              </a:ln>
            </p:spPr>
            <p:txBody>
              <a:bodyPr/>
              <a:lstStyle/>
              <a:p>
                <a:endParaRPr lang="en-US" sz="2133"/>
              </a:p>
            </p:txBody>
          </p:sp>
          <p:sp>
            <p:nvSpPr>
              <p:cNvPr id="66292" name="Line 658"/>
              <p:cNvSpPr>
                <a:spLocks noChangeShapeType="1"/>
              </p:cNvSpPr>
              <p:nvPr/>
            </p:nvSpPr>
            <p:spPr bwMode="auto">
              <a:xfrm flipH="1">
                <a:off x="3865" y="2051"/>
                <a:ext cx="1" cy="1"/>
              </a:xfrm>
              <a:prstGeom prst="line">
                <a:avLst/>
              </a:prstGeom>
              <a:noFill/>
              <a:ln w="28575">
                <a:solidFill>
                  <a:schemeClr val="tx1"/>
                </a:solidFill>
                <a:round/>
                <a:headEnd/>
                <a:tailEnd/>
              </a:ln>
            </p:spPr>
            <p:txBody>
              <a:bodyPr/>
              <a:lstStyle/>
              <a:p>
                <a:endParaRPr lang="en-US" sz="2133"/>
              </a:p>
            </p:txBody>
          </p:sp>
          <p:sp>
            <p:nvSpPr>
              <p:cNvPr id="66293" name="Line 659"/>
              <p:cNvSpPr>
                <a:spLocks noChangeShapeType="1"/>
              </p:cNvSpPr>
              <p:nvPr/>
            </p:nvSpPr>
            <p:spPr bwMode="auto">
              <a:xfrm flipH="1">
                <a:off x="3865" y="2052"/>
                <a:ext cx="1" cy="1"/>
              </a:xfrm>
              <a:prstGeom prst="line">
                <a:avLst/>
              </a:prstGeom>
              <a:noFill/>
              <a:ln w="28575">
                <a:solidFill>
                  <a:schemeClr val="tx1"/>
                </a:solidFill>
                <a:round/>
                <a:headEnd/>
                <a:tailEnd/>
              </a:ln>
            </p:spPr>
            <p:txBody>
              <a:bodyPr/>
              <a:lstStyle/>
              <a:p>
                <a:endParaRPr lang="en-US" sz="2133"/>
              </a:p>
            </p:txBody>
          </p:sp>
          <p:sp>
            <p:nvSpPr>
              <p:cNvPr id="66294" name="Line 660"/>
              <p:cNvSpPr>
                <a:spLocks noChangeShapeType="1"/>
              </p:cNvSpPr>
              <p:nvPr/>
            </p:nvSpPr>
            <p:spPr bwMode="auto">
              <a:xfrm flipH="1">
                <a:off x="3864" y="2053"/>
                <a:ext cx="1" cy="1"/>
              </a:xfrm>
              <a:prstGeom prst="line">
                <a:avLst/>
              </a:prstGeom>
              <a:noFill/>
              <a:ln w="28575">
                <a:solidFill>
                  <a:schemeClr val="tx1"/>
                </a:solidFill>
                <a:round/>
                <a:headEnd/>
                <a:tailEnd/>
              </a:ln>
            </p:spPr>
            <p:txBody>
              <a:bodyPr/>
              <a:lstStyle/>
              <a:p>
                <a:endParaRPr lang="en-US" sz="2133"/>
              </a:p>
            </p:txBody>
          </p:sp>
          <p:sp>
            <p:nvSpPr>
              <p:cNvPr id="66295" name="Line 661"/>
              <p:cNvSpPr>
                <a:spLocks noChangeShapeType="1"/>
              </p:cNvSpPr>
              <p:nvPr/>
            </p:nvSpPr>
            <p:spPr bwMode="auto">
              <a:xfrm flipH="1">
                <a:off x="3864" y="2053"/>
                <a:ext cx="1" cy="1"/>
              </a:xfrm>
              <a:prstGeom prst="line">
                <a:avLst/>
              </a:prstGeom>
              <a:noFill/>
              <a:ln w="28575">
                <a:solidFill>
                  <a:schemeClr val="tx1"/>
                </a:solidFill>
                <a:round/>
                <a:headEnd/>
                <a:tailEnd/>
              </a:ln>
            </p:spPr>
            <p:txBody>
              <a:bodyPr/>
              <a:lstStyle/>
              <a:p>
                <a:endParaRPr lang="en-US" sz="2133"/>
              </a:p>
            </p:txBody>
          </p:sp>
          <p:sp>
            <p:nvSpPr>
              <p:cNvPr id="66296" name="Line 662"/>
              <p:cNvSpPr>
                <a:spLocks noChangeShapeType="1"/>
              </p:cNvSpPr>
              <p:nvPr/>
            </p:nvSpPr>
            <p:spPr bwMode="auto">
              <a:xfrm flipH="1">
                <a:off x="3863" y="2054"/>
                <a:ext cx="1" cy="1"/>
              </a:xfrm>
              <a:prstGeom prst="line">
                <a:avLst/>
              </a:prstGeom>
              <a:noFill/>
              <a:ln w="28575">
                <a:solidFill>
                  <a:schemeClr val="tx1"/>
                </a:solidFill>
                <a:round/>
                <a:headEnd/>
                <a:tailEnd/>
              </a:ln>
            </p:spPr>
            <p:txBody>
              <a:bodyPr/>
              <a:lstStyle/>
              <a:p>
                <a:endParaRPr lang="en-US" sz="2133"/>
              </a:p>
            </p:txBody>
          </p:sp>
          <p:sp>
            <p:nvSpPr>
              <p:cNvPr id="66297" name="Line 663"/>
              <p:cNvSpPr>
                <a:spLocks noChangeShapeType="1"/>
              </p:cNvSpPr>
              <p:nvPr/>
            </p:nvSpPr>
            <p:spPr bwMode="auto">
              <a:xfrm flipH="1">
                <a:off x="3863" y="2055"/>
                <a:ext cx="1" cy="1"/>
              </a:xfrm>
              <a:prstGeom prst="line">
                <a:avLst/>
              </a:prstGeom>
              <a:noFill/>
              <a:ln w="28575">
                <a:solidFill>
                  <a:schemeClr val="tx1"/>
                </a:solidFill>
                <a:round/>
                <a:headEnd/>
                <a:tailEnd/>
              </a:ln>
            </p:spPr>
            <p:txBody>
              <a:bodyPr/>
              <a:lstStyle/>
              <a:p>
                <a:endParaRPr lang="en-US" sz="2133"/>
              </a:p>
            </p:txBody>
          </p:sp>
          <p:sp>
            <p:nvSpPr>
              <p:cNvPr id="66298" name="Line 664"/>
              <p:cNvSpPr>
                <a:spLocks noChangeShapeType="1"/>
              </p:cNvSpPr>
              <p:nvPr/>
            </p:nvSpPr>
            <p:spPr bwMode="auto">
              <a:xfrm flipH="1">
                <a:off x="3863" y="2055"/>
                <a:ext cx="1" cy="1"/>
              </a:xfrm>
              <a:prstGeom prst="line">
                <a:avLst/>
              </a:prstGeom>
              <a:noFill/>
              <a:ln w="28575">
                <a:solidFill>
                  <a:schemeClr val="tx1"/>
                </a:solidFill>
                <a:round/>
                <a:headEnd/>
                <a:tailEnd/>
              </a:ln>
            </p:spPr>
            <p:txBody>
              <a:bodyPr/>
              <a:lstStyle/>
              <a:p>
                <a:endParaRPr lang="en-US" sz="2133"/>
              </a:p>
            </p:txBody>
          </p:sp>
          <p:sp>
            <p:nvSpPr>
              <p:cNvPr id="66299" name="Line 665"/>
              <p:cNvSpPr>
                <a:spLocks noChangeShapeType="1"/>
              </p:cNvSpPr>
              <p:nvPr/>
            </p:nvSpPr>
            <p:spPr bwMode="auto">
              <a:xfrm flipH="1">
                <a:off x="3862" y="2056"/>
                <a:ext cx="1" cy="1"/>
              </a:xfrm>
              <a:prstGeom prst="line">
                <a:avLst/>
              </a:prstGeom>
              <a:noFill/>
              <a:ln w="28575">
                <a:solidFill>
                  <a:schemeClr val="tx1"/>
                </a:solidFill>
                <a:round/>
                <a:headEnd/>
                <a:tailEnd/>
              </a:ln>
            </p:spPr>
            <p:txBody>
              <a:bodyPr/>
              <a:lstStyle/>
              <a:p>
                <a:endParaRPr lang="en-US" sz="2133"/>
              </a:p>
            </p:txBody>
          </p:sp>
          <p:sp>
            <p:nvSpPr>
              <p:cNvPr id="66300" name="Line 666"/>
              <p:cNvSpPr>
                <a:spLocks noChangeShapeType="1"/>
              </p:cNvSpPr>
              <p:nvPr/>
            </p:nvSpPr>
            <p:spPr bwMode="auto">
              <a:xfrm flipH="1">
                <a:off x="3862" y="2057"/>
                <a:ext cx="1" cy="1"/>
              </a:xfrm>
              <a:prstGeom prst="line">
                <a:avLst/>
              </a:prstGeom>
              <a:noFill/>
              <a:ln w="28575">
                <a:solidFill>
                  <a:schemeClr val="tx1"/>
                </a:solidFill>
                <a:round/>
                <a:headEnd/>
                <a:tailEnd/>
              </a:ln>
            </p:spPr>
            <p:txBody>
              <a:bodyPr/>
              <a:lstStyle/>
              <a:p>
                <a:endParaRPr lang="en-US" sz="2133"/>
              </a:p>
            </p:txBody>
          </p:sp>
          <p:sp>
            <p:nvSpPr>
              <p:cNvPr id="66301" name="Line 667"/>
              <p:cNvSpPr>
                <a:spLocks noChangeShapeType="1"/>
              </p:cNvSpPr>
              <p:nvPr/>
            </p:nvSpPr>
            <p:spPr bwMode="auto">
              <a:xfrm flipH="1">
                <a:off x="3862" y="2057"/>
                <a:ext cx="1" cy="1"/>
              </a:xfrm>
              <a:prstGeom prst="line">
                <a:avLst/>
              </a:prstGeom>
              <a:noFill/>
              <a:ln w="28575">
                <a:solidFill>
                  <a:schemeClr val="tx1"/>
                </a:solidFill>
                <a:round/>
                <a:headEnd/>
                <a:tailEnd/>
              </a:ln>
            </p:spPr>
            <p:txBody>
              <a:bodyPr/>
              <a:lstStyle/>
              <a:p>
                <a:endParaRPr lang="en-US" sz="2133"/>
              </a:p>
            </p:txBody>
          </p:sp>
          <p:sp>
            <p:nvSpPr>
              <p:cNvPr id="66302" name="Line 668"/>
              <p:cNvSpPr>
                <a:spLocks noChangeShapeType="1"/>
              </p:cNvSpPr>
              <p:nvPr/>
            </p:nvSpPr>
            <p:spPr bwMode="auto">
              <a:xfrm flipH="1">
                <a:off x="3862" y="2058"/>
                <a:ext cx="1" cy="1"/>
              </a:xfrm>
              <a:prstGeom prst="line">
                <a:avLst/>
              </a:prstGeom>
              <a:noFill/>
              <a:ln w="28575">
                <a:solidFill>
                  <a:schemeClr val="tx1"/>
                </a:solidFill>
                <a:round/>
                <a:headEnd/>
                <a:tailEnd/>
              </a:ln>
            </p:spPr>
            <p:txBody>
              <a:bodyPr/>
              <a:lstStyle/>
              <a:p>
                <a:endParaRPr lang="en-US" sz="2133"/>
              </a:p>
            </p:txBody>
          </p:sp>
          <p:sp>
            <p:nvSpPr>
              <p:cNvPr id="66303" name="Line 669"/>
              <p:cNvSpPr>
                <a:spLocks noChangeShapeType="1"/>
              </p:cNvSpPr>
              <p:nvPr/>
            </p:nvSpPr>
            <p:spPr bwMode="auto">
              <a:xfrm flipH="1">
                <a:off x="3861" y="2059"/>
                <a:ext cx="1" cy="1"/>
              </a:xfrm>
              <a:prstGeom prst="line">
                <a:avLst/>
              </a:prstGeom>
              <a:noFill/>
              <a:ln w="28575">
                <a:solidFill>
                  <a:schemeClr val="tx1"/>
                </a:solidFill>
                <a:round/>
                <a:headEnd/>
                <a:tailEnd/>
              </a:ln>
            </p:spPr>
            <p:txBody>
              <a:bodyPr/>
              <a:lstStyle/>
              <a:p>
                <a:endParaRPr lang="en-US" sz="2133"/>
              </a:p>
            </p:txBody>
          </p:sp>
          <p:sp>
            <p:nvSpPr>
              <p:cNvPr id="66304" name="Line 670"/>
              <p:cNvSpPr>
                <a:spLocks noChangeShapeType="1"/>
              </p:cNvSpPr>
              <p:nvPr/>
            </p:nvSpPr>
            <p:spPr bwMode="auto">
              <a:xfrm flipH="1">
                <a:off x="3861" y="2060"/>
                <a:ext cx="1" cy="1"/>
              </a:xfrm>
              <a:prstGeom prst="line">
                <a:avLst/>
              </a:prstGeom>
              <a:noFill/>
              <a:ln w="28575">
                <a:solidFill>
                  <a:schemeClr val="tx1"/>
                </a:solidFill>
                <a:round/>
                <a:headEnd/>
                <a:tailEnd/>
              </a:ln>
            </p:spPr>
            <p:txBody>
              <a:bodyPr/>
              <a:lstStyle/>
              <a:p>
                <a:endParaRPr lang="en-US" sz="2133"/>
              </a:p>
            </p:txBody>
          </p:sp>
          <p:sp>
            <p:nvSpPr>
              <p:cNvPr id="66305" name="Line 671"/>
              <p:cNvSpPr>
                <a:spLocks noChangeShapeType="1"/>
              </p:cNvSpPr>
              <p:nvPr/>
            </p:nvSpPr>
            <p:spPr bwMode="auto">
              <a:xfrm flipH="1">
                <a:off x="3861" y="2060"/>
                <a:ext cx="1" cy="1"/>
              </a:xfrm>
              <a:prstGeom prst="line">
                <a:avLst/>
              </a:prstGeom>
              <a:noFill/>
              <a:ln w="28575">
                <a:solidFill>
                  <a:schemeClr val="tx1"/>
                </a:solidFill>
                <a:round/>
                <a:headEnd/>
                <a:tailEnd/>
              </a:ln>
            </p:spPr>
            <p:txBody>
              <a:bodyPr/>
              <a:lstStyle/>
              <a:p>
                <a:endParaRPr lang="en-US" sz="2133"/>
              </a:p>
            </p:txBody>
          </p:sp>
          <p:sp>
            <p:nvSpPr>
              <p:cNvPr id="66306" name="Line 672"/>
              <p:cNvSpPr>
                <a:spLocks noChangeShapeType="1"/>
              </p:cNvSpPr>
              <p:nvPr/>
            </p:nvSpPr>
            <p:spPr bwMode="auto">
              <a:xfrm flipH="1">
                <a:off x="3861" y="2061"/>
                <a:ext cx="1" cy="1"/>
              </a:xfrm>
              <a:prstGeom prst="line">
                <a:avLst/>
              </a:prstGeom>
              <a:noFill/>
              <a:ln w="28575">
                <a:solidFill>
                  <a:schemeClr val="tx1"/>
                </a:solidFill>
                <a:round/>
                <a:headEnd/>
                <a:tailEnd/>
              </a:ln>
            </p:spPr>
            <p:txBody>
              <a:bodyPr/>
              <a:lstStyle/>
              <a:p>
                <a:endParaRPr lang="en-US" sz="2133"/>
              </a:p>
            </p:txBody>
          </p:sp>
          <p:sp>
            <p:nvSpPr>
              <p:cNvPr id="66307" name="Line 673"/>
              <p:cNvSpPr>
                <a:spLocks noChangeShapeType="1"/>
              </p:cNvSpPr>
              <p:nvPr/>
            </p:nvSpPr>
            <p:spPr bwMode="auto">
              <a:xfrm>
                <a:off x="3861" y="2062"/>
                <a:ext cx="1" cy="1"/>
              </a:xfrm>
              <a:prstGeom prst="line">
                <a:avLst/>
              </a:prstGeom>
              <a:noFill/>
              <a:ln w="28575">
                <a:solidFill>
                  <a:schemeClr val="tx1"/>
                </a:solidFill>
                <a:round/>
                <a:headEnd/>
                <a:tailEnd/>
              </a:ln>
            </p:spPr>
            <p:txBody>
              <a:bodyPr/>
              <a:lstStyle/>
              <a:p>
                <a:endParaRPr lang="en-US" sz="2133"/>
              </a:p>
            </p:txBody>
          </p:sp>
          <p:sp>
            <p:nvSpPr>
              <p:cNvPr id="66308" name="Line 674"/>
              <p:cNvSpPr>
                <a:spLocks noChangeShapeType="1"/>
              </p:cNvSpPr>
              <p:nvPr/>
            </p:nvSpPr>
            <p:spPr bwMode="auto">
              <a:xfrm flipH="1">
                <a:off x="3861" y="2062"/>
                <a:ext cx="1" cy="1"/>
              </a:xfrm>
              <a:prstGeom prst="line">
                <a:avLst/>
              </a:prstGeom>
              <a:noFill/>
              <a:ln w="28575">
                <a:solidFill>
                  <a:schemeClr val="tx1"/>
                </a:solidFill>
                <a:round/>
                <a:headEnd/>
                <a:tailEnd/>
              </a:ln>
            </p:spPr>
            <p:txBody>
              <a:bodyPr/>
              <a:lstStyle/>
              <a:p>
                <a:endParaRPr lang="en-US" sz="2133"/>
              </a:p>
            </p:txBody>
          </p:sp>
          <p:sp>
            <p:nvSpPr>
              <p:cNvPr id="66309" name="Line 675"/>
              <p:cNvSpPr>
                <a:spLocks noChangeShapeType="1"/>
              </p:cNvSpPr>
              <p:nvPr/>
            </p:nvSpPr>
            <p:spPr bwMode="auto">
              <a:xfrm>
                <a:off x="3861" y="2063"/>
                <a:ext cx="1" cy="1"/>
              </a:xfrm>
              <a:prstGeom prst="line">
                <a:avLst/>
              </a:prstGeom>
              <a:noFill/>
              <a:ln w="28575">
                <a:solidFill>
                  <a:schemeClr val="tx1"/>
                </a:solidFill>
                <a:round/>
                <a:headEnd/>
                <a:tailEnd/>
              </a:ln>
            </p:spPr>
            <p:txBody>
              <a:bodyPr/>
              <a:lstStyle/>
              <a:p>
                <a:endParaRPr lang="en-US" sz="2133"/>
              </a:p>
            </p:txBody>
          </p:sp>
          <p:sp>
            <p:nvSpPr>
              <p:cNvPr id="66310" name="Line 676"/>
              <p:cNvSpPr>
                <a:spLocks noChangeShapeType="1"/>
              </p:cNvSpPr>
              <p:nvPr/>
            </p:nvSpPr>
            <p:spPr bwMode="auto">
              <a:xfrm flipH="1">
                <a:off x="3860" y="2064"/>
                <a:ext cx="1" cy="1"/>
              </a:xfrm>
              <a:prstGeom prst="line">
                <a:avLst/>
              </a:prstGeom>
              <a:noFill/>
              <a:ln w="28575">
                <a:solidFill>
                  <a:schemeClr val="tx1"/>
                </a:solidFill>
                <a:round/>
                <a:headEnd/>
                <a:tailEnd/>
              </a:ln>
            </p:spPr>
            <p:txBody>
              <a:bodyPr/>
              <a:lstStyle/>
              <a:p>
                <a:endParaRPr lang="en-US" sz="2133"/>
              </a:p>
            </p:txBody>
          </p:sp>
          <p:sp>
            <p:nvSpPr>
              <p:cNvPr id="66311" name="Line 677"/>
              <p:cNvSpPr>
                <a:spLocks noChangeShapeType="1"/>
              </p:cNvSpPr>
              <p:nvPr/>
            </p:nvSpPr>
            <p:spPr bwMode="auto">
              <a:xfrm>
                <a:off x="3860" y="2065"/>
                <a:ext cx="1" cy="1"/>
              </a:xfrm>
              <a:prstGeom prst="line">
                <a:avLst/>
              </a:prstGeom>
              <a:noFill/>
              <a:ln w="28575">
                <a:solidFill>
                  <a:schemeClr val="tx1"/>
                </a:solidFill>
                <a:round/>
                <a:headEnd/>
                <a:tailEnd/>
              </a:ln>
            </p:spPr>
            <p:txBody>
              <a:bodyPr/>
              <a:lstStyle/>
              <a:p>
                <a:endParaRPr lang="en-US" sz="2133"/>
              </a:p>
            </p:txBody>
          </p:sp>
          <p:sp>
            <p:nvSpPr>
              <p:cNvPr id="66312" name="Line 678"/>
              <p:cNvSpPr>
                <a:spLocks noChangeShapeType="1"/>
              </p:cNvSpPr>
              <p:nvPr/>
            </p:nvSpPr>
            <p:spPr bwMode="auto">
              <a:xfrm>
                <a:off x="3860" y="2065"/>
                <a:ext cx="1" cy="1"/>
              </a:xfrm>
              <a:prstGeom prst="line">
                <a:avLst/>
              </a:prstGeom>
              <a:noFill/>
              <a:ln w="28575">
                <a:solidFill>
                  <a:schemeClr val="tx1"/>
                </a:solidFill>
                <a:round/>
                <a:headEnd/>
                <a:tailEnd/>
              </a:ln>
            </p:spPr>
            <p:txBody>
              <a:bodyPr/>
              <a:lstStyle/>
              <a:p>
                <a:endParaRPr lang="en-US" sz="2133"/>
              </a:p>
            </p:txBody>
          </p:sp>
          <p:sp>
            <p:nvSpPr>
              <p:cNvPr id="66313" name="Line 679"/>
              <p:cNvSpPr>
                <a:spLocks noChangeShapeType="1"/>
              </p:cNvSpPr>
              <p:nvPr/>
            </p:nvSpPr>
            <p:spPr bwMode="auto">
              <a:xfrm>
                <a:off x="3860" y="2066"/>
                <a:ext cx="1" cy="1"/>
              </a:xfrm>
              <a:prstGeom prst="line">
                <a:avLst/>
              </a:prstGeom>
              <a:noFill/>
              <a:ln w="28575">
                <a:solidFill>
                  <a:schemeClr val="tx1"/>
                </a:solidFill>
                <a:round/>
                <a:headEnd/>
                <a:tailEnd/>
              </a:ln>
            </p:spPr>
            <p:txBody>
              <a:bodyPr/>
              <a:lstStyle/>
              <a:p>
                <a:endParaRPr lang="en-US" sz="2133"/>
              </a:p>
            </p:txBody>
          </p:sp>
          <p:sp>
            <p:nvSpPr>
              <p:cNvPr id="66314" name="Line 680"/>
              <p:cNvSpPr>
                <a:spLocks noChangeShapeType="1"/>
              </p:cNvSpPr>
              <p:nvPr/>
            </p:nvSpPr>
            <p:spPr bwMode="auto">
              <a:xfrm>
                <a:off x="3860" y="2067"/>
                <a:ext cx="1" cy="1"/>
              </a:xfrm>
              <a:prstGeom prst="line">
                <a:avLst/>
              </a:prstGeom>
              <a:noFill/>
              <a:ln w="28575">
                <a:solidFill>
                  <a:schemeClr val="tx1"/>
                </a:solidFill>
                <a:round/>
                <a:headEnd/>
                <a:tailEnd/>
              </a:ln>
            </p:spPr>
            <p:txBody>
              <a:bodyPr/>
              <a:lstStyle/>
              <a:p>
                <a:endParaRPr lang="en-US" sz="2133"/>
              </a:p>
            </p:txBody>
          </p:sp>
          <p:sp>
            <p:nvSpPr>
              <p:cNvPr id="66315" name="Line 681"/>
              <p:cNvSpPr>
                <a:spLocks noChangeShapeType="1"/>
              </p:cNvSpPr>
              <p:nvPr/>
            </p:nvSpPr>
            <p:spPr bwMode="auto">
              <a:xfrm>
                <a:off x="3860" y="2067"/>
                <a:ext cx="1" cy="1"/>
              </a:xfrm>
              <a:prstGeom prst="line">
                <a:avLst/>
              </a:prstGeom>
              <a:noFill/>
              <a:ln w="28575">
                <a:solidFill>
                  <a:schemeClr val="tx1"/>
                </a:solidFill>
                <a:round/>
                <a:headEnd/>
                <a:tailEnd/>
              </a:ln>
            </p:spPr>
            <p:txBody>
              <a:bodyPr/>
              <a:lstStyle/>
              <a:p>
                <a:endParaRPr lang="en-US" sz="2133"/>
              </a:p>
            </p:txBody>
          </p:sp>
          <p:sp>
            <p:nvSpPr>
              <p:cNvPr id="66316" name="Line 682"/>
              <p:cNvSpPr>
                <a:spLocks noChangeShapeType="1"/>
              </p:cNvSpPr>
              <p:nvPr/>
            </p:nvSpPr>
            <p:spPr bwMode="auto">
              <a:xfrm>
                <a:off x="3860" y="2068"/>
                <a:ext cx="1" cy="1"/>
              </a:xfrm>
              <a:prstGeom prst="line">
                <a:avLst/>
              </a:prstGeom>
              <a:noFill/>
              <a:ln w="28575">
                <a:solidFill>
                  <a:schemeClr val="tx1"/>
                </a:solidFill>
                <a:round/>
                <a:headEnd/>
                <a:tailEnd/>
              </a:ln>
            </p:spPr>
            <p:txBody>
              <a:bodyPr/>
              <a:lstStyle/>
              <a:p>
                <a:endParaRPr lang="en-US" sz="2133"/>
              </a:p>
            </p:txBody>
          </p:sp>
          <p:sp>
            <p:nvSpPr>
              <p:cNvPr id="66317" name="Line 683"/>
              <p:cNvSpPr>
                <a:spLocks noChangeShapeType="1"/>
              </p:cNvSpPr>
              <p:nvPr/>
            </p:nvSpPr>
            <p:spPr bwMode="auto">
              <a:xfrm>
                <a:off x="3860" y="2069"/>
                <a:ext cx="1" cy="1"/>
              </a:xfrm>
              <a:prstGeom prst="line">
                <a:avLst/>
              </a:prstGeom>
              <a:noFill/>
              <a:ln w="28575">
                <a:solidFill>
                  <a:schemeClr val="tx1"/>
                </a:solidFill>
                <a:round/>
                <a:headEnd/>
                <a:tailEnd/>
              </a:ln>
            </p:spPr>
            <p:txBody>
              <a:bodyPr/>
              <a:lstStyle/>
              <a:p>
                <a:endParaRPr lang="en-US" sz="2133"/>
              </a:p>
            </p:txBody>
          </p:sp>
          <p:sp>
            <p:nvSpPr>
              <p:cNvPr id="66318" name="Line 684"/>
              <p:cNvSpPr>
                <a:spLocks noChangeShapeType="1"/>
              </p:cNvSpPr>
              <p:nvPr/>
            </p:nvSpPr>
            <p:spPr bwMode="auto">
              <a:xfrm>
                <a:off x="3861" y="2070"/>
                <a:ext cx="1" cy="1"/>
              </a:xfrm>
              <a:prstGeom prst="line">
                <a:avLst/>
              </a:prstGeom>
              <a:noFill/>
              <a:ln w="28575">
                <a:solidFill>
                  <a:schemeClr val="tx1"/>
                </a:solidFill>
                <a:round/>
                <a:headEnd/>
                <a:tailEnd/>
              </a:ln>
            </p:spPr>
            <p:txBody>
              <a:bodyPr/>
              <a:lstStyle/>
              <a:p>
                <a:endParaRPr lang="en-US" sz="2133"/>
              </a:p>
            </p:txBody>
          </p:sp>
          <p:sp>
            <p:nvSpPr>
              <p:cNvPr id="66319" name="Line 685"/>
              <p:cNvSpPr>
                <a:spLocks noChangeShapeType="1"/>
              </p:cNvSpPr>
              <p:nvPr/>
            </p:nvSpPr>
            <p:spPr bwMode="auto">
              <a:xfrm>
                <a:off x="3861" y="2071"/>
                <a:ext cx="1" cy="1"/>
              </a:xfrm>
              <a:prstGeom prst="line">
                <a:avLst/>
              </a:prstGeom>
              <a:noFill/>
              <a:ln w="28575">
                <a:solidFill>
                  <a:schemeClr val="tx1"/>
                </a:solidFill>
                <a:round/>
                <a:headEnd/>
                <a:tailEnd/>
              </a:ln>
            </p:spPr>
            <p:txBody>
              <a:bodyPr/>
              <a:lstStyle/>
              <a:p>
                <a:endParaRPr lang="en-US" sz="2133"/>
              </a:p>
            </p:txBody>
          </p:sp>
          <p:sp>
            <p:nvSpPr>
              <p:cNvPr id="66320" name="Line 686"/>
              <p:cNvSpPr>
                <a:spLocks noChangeShapeType="1"/>
              </p:cNvSpPr>
              <p:nvPr/>
            </p:nvSpPr>
            <p:spPr bwMode="auto">
              <a:xfrm>
                <a:off x="3861" y="2071"/>
                <a:ext cx="1" cy="1"/>
              </a:xfrm>
              <a:prstGeom prst="line">
                <a:avLst/>
              </a:prstGeom>
              <a:noFill/>
              <a:ln w="28575">
                <a:solidFill>
                  <a:schemeClr val="tx1"/>
                </a:solidFill>
                <a:round/>
                <a:headEnd/>
                <a:tailEnd/>
              </a:ln>
            </p:spPr>
            <p:txBody>
              <a:bodyPr/>
              <a:lstStyle/>
              <a:p>
                <a:endParaRPr lang="en-US" sz="2133"/>
              </a:p>
            </p:txBody>
          </p:sp>
          <p:sp>
            <p:nvSpPr>
              <p:cNvPr id="66321" name="Line 687"/>
              <p:cNvSpPr>
                <a:spLocks noChangeShapeType="1"/>
              </p:cNvSpPr>
              <p:nvPr/>
            </p:nvSpPr>
            <p:spPr bwMode="auto">
              <a:xfrm>
                <a:off x="3861" y="2072"/>
                <a:ext cx="1" cy="1"/>
              </a:xfrm>
              <a:prstGeom prst="line">
                <a:avLst/>
              </a:prstGeom>
              <a:noFill/>
              <a:ln w="28575">
                <a:solidFill>
                  <a:schemeClr val="tx1"/>
                </a:solidFill>
                <a:round/>
                <a:headEnd/>
                <a:tailEnd/>
              </a:ln>
            </p:spPr>
            <p:txBody>
              <a:bodyPr/>
              <a:lstStyle/>
              <a:p>
                <a:endParaRPr lang="en-US" sz="2133"/>
              </a:p>
            </p:txBody>
          </p:sp>
          <p:sp>
            <p:nvSpPr>
              <p:cNvPr id="66322" name="Line 688"/>
              <p:cNvSpPr>
                <a:spLocks noChangeShapeType="1"/>
              </p:cNvSpPr>
              <p:nvPr/>
            </p:nvSpPr>
            <p:spPr bwMode="auto">
              <a:xfrm>
                <a:off x="3861" y="2073"/>
                <a:ext cx="1" cy="1"/>
              </a:xfrm>
              <a:prstGeom prst="line">
                <a:avLst/>
              </a:prstGeom>
              <a:noFill/>
              <a:ln w="28575">
                <a:solidFill>
                  <a:schemeClr val="tx1"/>
                </a:solidFill>
                <a:round/>
                <a:headEnd/>
                <a:tailEnd/>
              </a:ln>
            </p:spPr>
            <p:txBody>
              <a:bodyPr/>
              <a:lstStyle/>
              <a:p>
                <a:endParaRPr lang="en-US" sz="2133"/>
              </a:p>
            </p:txBody>
          </p:sp>
          <p:sp>
            <p:nvSpPr>
              <p:cNvPr id="66323" name="Line 689"/>
              <p:cNvSpPr>
                <a:spLocks noChangeShapeType="1"/>
              </p:cNvSpPr>
              <p:nvPr/>
            </p:nvSpPr>
            <p:spPr bwMode="auto">
              <a:xfrm>
                <a:off x="3861" y="2073"/>
                <a:ext cx="1" cy="1"/>
              </a:xfrm>
              <a:prstGeom prst="line">
                <a:avLst/>
              </a:prstGeom>
              <a:noFill/>
              <a:ln w="28575">
                <a:solidFill>
                  <a:schemeClr val="tx1"/>
                </a:solidFill>
                <a:round/>
                <a:headEnd/>
                <a:tailEnd/>
              </a:ln>
            </p:spPr>
            <p:txBody>
              <a:bodyPr/>
              <a:lstStyle/>
              <a:p>
                <a:endParaRPr lang="en-US" sz="2133"/>
              </a:p>
            </p:txBody>
          </p:sp>
          <p:sp>
            <p:nvSpPr>
              <p:cNvPr id="66324" name="Line 690"/>
              <p:cNvSpPr>
                <a:spLocks noChangeShapeType="1"/>
              </p:cNvSpPr>
              <p:nvPr/>
            </p:nvSpPr>
            <p:spPr bwMode="auto">
              <a:xfrm>
                <a:off x="3861" y="2074"/>
                <a:ext cx="1" cy="1"/>
              </a:xfrm>
              <a:prstGeom prst="line">
                <a:avLst/>
              </a:prstGeom>
              <a:noFill/>
              <a:ln w="28575">
                <a:solidFill>
                  <a:schemeClr val="tx1"/>
                </a:solidFill>
                <a:round/>
                <a:headEnd/>
                <a:tailEnd/>
              </a:ln>
            </p:spPr>
            <p:txBody>
              <a:bodyPr/>
              <a:lstStyle/>
              <a:p>
                <a:endParaRPr lang="en-US" sz="2133"/>
              </a:p>
            </p:txBody>
          </p:sp>
          <p:sp>
            <p:nvSpPr>
              <p:cNvPr id="66325" name="Line 691"/>
              <p:cNvSpPr>
                <a:spLocks noChangeShapeType="1"/>
              </p:cNvSpPr>
              <p:nvPr/>
            </p:nvSpPr>
            <p:spPr bwMode="auto">
              <a:xfrm>
                <a:off x="3862" y="2075"/>
                <a:ext cx="1" cy="1"/>
              </a:xfrm>
              <a:prstGeom prst="line">
                <a:avLst/>
              </a:prstGeom>
              <a:noFill/>
              <a:ln w="28575">
                <a:solidFill>
                  <a:schemeClr val="tx1"/>
                </a:solidFill>
                <a:round/>
                <a:headEnd/>
                <a:tailEnd/>
              </a:ln>
            </p:spPr>
            <p:txBody>
              <a:bodyPr/>
              <a:lstStyle/>
              <a:p>
                <a:endParaRPr lang="en-US" sz="2133"/>
              </a:p>
            </p:txBody>
          </p:sp>
          <p:sp>
            <p:nvSpPr>
              <p:cNvPr id="66326" name="Line 692"/>
              <p:cNvSpPr>
                <a:spLocks noChangeShapeType="1"/>
              </p:cNvSpPr>
              <p:nvPr/>
            </p:nvSpPr>
            <p:spPr bwMode="auto">
              <a:xfrm>
                <a:off x="3862" y="2076"/>
                <a:ext cx="1" cy="1"/>
              </a:xfrm>
              <a:prstGeom prst="line">
                <a:avLst/>
              </a:prstGeom>
              <a:noFill/>
              <a:ln w="28575">
                <a:solidFill>
                  <a:schemeClr val="tx1"/>
                </a:solidFill>
                <a:round/>
                <a:headEnd/>
                <a:tailEnd/>
              </a:ln>
            </p:spPr>
            <p:txBody>
              <a:bodyPr/>
              <a:lstStyle/>
              <a:p>
                <a:endParaRPr lang="en-US" sz="2133"/>
              </a:p>
            </p:txBody>
          </p:sp>
          <p:sp>
            <p:nvSpPr>
              <p:cNvPr id="66327" name="Line 693"/>
              <p:cNvSpPr>
                <a:spLocks noChangeShapeType="1"/>
              </p:cNvSpPr>
              <p:nvPr/>
            </p:nvSpPr>
            <p:spPr bwMode="auto">
              <a:xfrm>
                <a:off x="3862" y="2076"/>
                <a:ext cx="1" cy="1"/>
              </a:xfrm>
              <a:prstGeom prst="line">
                <a:avLst/>
              </a:prstGeom>
              <a:noFill/>
              <a:ln w="28575">
                <a:solidFill>
                  <a:schemeClr val="tx1"/>
                </a:solidFill>
                <a:round/>
                <a:headEnd/>
                <a:tailEnd/>
              </a:ln>
            </p:spPr>
            <p:txBody>
              <a:bodyPr/>
              <a:lstStyle/>
              <a:p>
                <a:endParaRPr lang="en-US" sz="2133"/>
              </a:p>
            </p:txBody>
          </p:sp>
          <p:sp>
            <p:nvSpPr>
              <p:cNvPr id="66328" name="Line 694"/>
              <p:cNvSpPr>
                <a:spLocks noChangeShapeType="1"/>
              </p:cNvSpPr>
              <p:nvPr/>
            </p:nvSpPr>
            <p:spPr bwMode="auto">
              <a:xfrm>
                <a:off x="3862" y="2077"/>
                <a:ext cx="1" cy="1"/>
              </a:xfrm>
              <a:prstGeom prst="line">
                <a:avLst/>
              </a:prstGeom>
              <a:noFill/>
              <a:ln w="28575">
                <a:solidFill>
                  <a:schemeClr val="tx1"/>
                </a:solidFill>
                <a:round/>
                <a:headEnd/>
                <a:tailEnd/>
              </a:ln>
            </p:spPr>
            <p:txBody>
              <a:bodyPr/>
              <a:lstStyle/>
              <a:p>
                <a:endParaRPr lang="en-US" sz="2133"/>
              </a:p>
            </p:txBody>
          </p:sp>
          <p:sp>
            <p:nvSpPr>
              <p:cNvPr id="66329" name="Line 695"/>
              <p:cNvSpPr>
                <a:spLocks noChangeShapeType="1"/>
              </p:cNvSpPr>
              <p:nvPr/>
            </p:nvSpPr>
            <p:spPr bwMode="auto">
              <a:xfrm>
                <a:off x="3863" y="2078"/>
                <a:ext cx="1" cy="1"/>
              </a:xfrm>
              <a:prstGeom prst="line">
                <a:avLst/>
              </a:prstGeom>
              <a:noFill/>
              <a:ln w="28575">
                <a:solidFill>
                  <a:schemeClr val="tx1"/>
                </a:solidFill>
                <a:round/>
                <a:headEnd/>
                <a:tailEnd/>
              </a:ln>
            </p:spPr>
            <p:txBody>
              <a:bodyPr/>
              <a:lstStyle/>
              <a:p>
                <a:endParaRPr lang="en-US" sz="2133"/>
              </a:p>
            </p:txBody>
          </p:sp>
          <p:sp>
            <p:nvSpPr>
              <p:cNvPr id="66330" name="Line 696"/>
              <p:cNvSpPr>
                <a:spLocks noChangeShapeType="1"/>
              </p:cNvSpPr>
              <p:nvPr/>
            </p:nvSpPr>
            <p:spPr bwMode="auto">
              <a:xfrm>
                <a:off x="3863" y="2078"/>
                <a:ext cx="1" cy="1"/>
              </a:xfrm>
              <a:prstGeom prst="line">
                <a:avLst/>
              </a:prstGeom>
              <a:noFill/>
              <a:ln w="28575">
                <a:solidFill>
                  <a:schemeClr val="tx1"/>
                </a:solidFill>
                <a:round/>
                <a:headEnd/>
                <a:tailEnd/>
              </a:ln>
            </p:spPr>
            <p:txBody>
              <a:bodyPr/>
              <a:lstStyle/>
              <a:p>
                <a:endParaRPr lang="en-US" sz="2133"/>
              </a:p>
            </p:txBody>
          </p:sp>
          <p:sp>
            <p:nvSpPr>
              <p:cNvPr id="66331" name="Line 697"/>
              <p:cNvSpPr>
                <a:spLocks noChangeShapeType="1"/>
              </p:cNvSpPr>
              <p:nvPr/>
            </p:nvSpPr>
            <p:spPr bwMode="auto">
              <a:xfrm>
                <a:off x="3863" y="2079"/>
                <a:ext cx="1" cy="1"/>
              </a:xfrm>
              <a:prstGeom prst="line">
                <a:avLst/>
              </a:prstGeom>
              <a:noFill/>
              <a:ln w="28575">
                <a:solidFill>
                  <a:schemeClr val="tx1"/>
                </a:solidFill>
                <a:round/>
                <a:headEnd/>
                <a:tailEnd/>
              </a:ln>
            </p:spPr>
            <p:txBody>
              <a:bodyPr/>
              <a:lstStyle/>
              <a:p>
                <a:endParaRPr lang="en-US" sz="2133"/>
              </a:p>
            </p:txBody>
          </p:sp>
          <p:sp>
            <p:nvSpPr>
              <p:cNvPr id="66332" name="Line 698"/>
              <p:cNvSpPr>
                <a:spLocks noChangeShapeType="1"/>
              </p:cNvSpPr>
              <p:nvPr/>
            </p:nvSpPr>
            <p:spPr bwMode="auto">
              <a:xfrm>
                <a:off x="3864" y="2079"/>
                <a:ext cx="1" cy="1"/>
              </a:xfrm>
              <a:prstGeom prst="line">
                <a:avLst/>
              </a:prstGeom>
              <a:noFill/>
              <a:ln w="28575">
                <a:solidFill>
                  <a:schemeClr val="tx1"/>
                </a:solidFill>
                <a:round/>
                <a:headEnd/>
                <a:tailEnd/>
              </a:ln>
            </p:spPr>
            <p:txBody>
              <a:bodyPr/>
              <a:lstStyle/>
              <a:p>
                <a:endParaRPr lang="en-US" sz="2133"/>
              </a:p>
            </p:txBody>
          </p:sp>
          <p:sp>
            <p:nvSpPr>
              <p:cNvPr id="66333" name="Line 699"/>
              <p:cNvSpPr>
                <a:spLocks noChangeShapeType="1"/>
              </p:cNvSpPr>
              <p:nvPr/>
            </p:nvSpPr>
            <p:spPr bwMode="auto">
              <a:xfrm>
                <a:off x="3864" y="2080"/>
                <a:ext cx="1" cy="1"/>
              </a:xfrm>
              <a:prstGeom prst="line">
                <a:avLst/>
              </a:prstGeom>
              <a:noFill/>
              <a:ln w="28575">
                <a:solidFill>
                  <a:schemeClr val="tx1"/>
                </a:solidFill>
                <a:round/>
                <a:headEnd/>
                <a:tailEnd/>
              </a:ln>
            </p:spPr>
            <p:txBody>
              <a:bodyPr/>
              <a:lstStyle/>
              <a:p>
                <a:endParaRPr lang="en-US" sz="2133"/>
              </a:p>
            </p:txBody>
          </p:sp>
          <p:sp>
            <p:nvSpPr>
              <p:cNvPr id="66334" name="Line 700"/>
              <p:cNvSpPr>
                <a:spLocks noChangeShapeType="1"/>
              </p:cNvSpPr>
              <p:nvPr/>
            </p:nvSpPr>
            <p:spPr bwMode="auto">
              <a:xfrm>
                <a:off x="3865" y="2081"/>
                <a:ext cx="1" cy="1"/>
              </a:xfrm>
              <a:prstGeom prst="line">
                <a:avLst/>
              </a:prstGeom>
              <a:noFill/>
              <a:ln w="28575">
                <a:solidFill>
                  <a:schemeClr val="tx1"/>
                </a:solidFill>
                <a:round/>
                <a:headEnd/>
                <a:tailEnd/>
              </a:ln>
            </p:spPr>
            <p:txBody>
              <a:bodyPr/>
              <a:lstStyle/>
              <a:p>
                <a:endParaRPr lang="en-US" sz="2133"/>
              </a:p>
            </p:txBody>
          </p:sp>
          <p:sp>
            <p:nvSpPr>
              <p:cNvPr id="66335" name="Line 701"/>
              <p:cNvSpPr>
                <a:spLocks noChangeShapeType="1"/>
              </p:cNvSpPr>
              <p:nvPr/>
            </p:nvSpPr>
            <p:spPr bwMode="auto">
              <a:xfrm>
                <a:off x="3865" y="2081"/>
                <a:ext cx="1" cy="1"/>
              </a:xfrm>
              <a:prstGeom prst="line">
                <a:avLst/>
              </a:prstGeom>
              <a:noFill/>
              <a:ln w="28575">
                <a:solidFill>
                  <a:schemeClr val="tx1"/>
                </a:solidFill>
                <a:round/>
                <a:headEnd/>
                <a:tailEnd/>
              </a:ln>
            </p:spPr>
            <p:txBody>
              <a:bodyPr/>
              <a:lstStyle/>
              <a:p>
                <a:endParaRPr lang="en-US" sz="2133"/>
              </a:p>
            </p:txBody>
          </p:sp>
          <p:sp>
            <p:nvSpPr>
              <p:cNvPr id="66336" name="Line 702"/>
              <p:cNvSpPr>
                <a:spLocks noChangeShapeType="1"/>
              </p:cNvSpPr>
              <p:nvPr/>
            </p:nvSpPr>
            <p:spPr bwMode="auto">
              <a:xfrm>
                <a:off x="3866" y="2082"/>
                <a:ext cx="1" cy="1"/>
              </a:xfrm>
              <a:prstGeom prst="line">
                <a:avLst/>
              </a:prstGeom>
              <a:noFill/>
              <a:ln w="28575">
                <a:solidFill>
                  <a:schemeClr val="tx1"/>
                </a:solidFill>
                <a:round/>
                <a:headEnd/>
                <a:tailEnd/>
              </a:ln>
            </p:spPr>
            <p:txBody>
              <a:bodyPr/>
              <a:lstStyle/>
              <a:p>
                <a:endParaRPr lang="en-US" sz="2133"/>
              </a:p>
            </p:txBody>
          </p:sp>
          <p:sp>
            <p:nvSpPr>
              <p:cNvPr id="66337" name="Line 703"/>
              <p:cNvSpPr>
                <a:spLocks noChangeShapeType="1"/>
              </p:cNvSpPr>
              <p:nvPr/>
            </p:nvSpPr>
            <p:spPr bwMode="auto">
              <a:xfrm>
                <a:off x="3866" y="2083"/>
                <a:ext cx="1" cy="1"/>
              </a:xfrm>
              <a:prstGeom prst="line">
                <a:avLst/>
              </a:prstGeom>
              <a:noFill/>
              <a:ln w="28575">
                <a:solidFill>
                  <a:schemeClr val="tx1"/>
                </a:solidFill>
                <a:round/>
                <a:headEnd/>
                <a:tailEnd/>
              </a:ln>
            </p:spPr>
            <p:txBody>
              <a:bodyPr/>
              <a:lstStyle/>
              <a:p>
                <a:endParaRPr lang="en-US" sz="2133"/>
              </a:p>
            </p:txBody>
          </p:sp>
          <p:sp>
            <p:nvSpPr>
              <p:cNvPr id="66338" name="Line 704"/>
              <p:cNvSpPr>
                <a:spLocks noChangeShapeType="1"/>
              </p:cNvSpPr>
              <p:nvPr/>
            </p:nvSpPr>
            <p:spPr bwMode="auto">
              <a:xfrm>
                <a:off x="3867" y="2083"/>
                <a:ext cx="1" cy="1"/>
              </a:xfrm>
              <a:prstGeom prst="line">
                <a:avLst/>
              </a:prstGeom>
              <a:noFill/>
              <a:ln w="28575">
                <a:solidFill>
                  <a:schemeClr val="tx1"/>
                </a:solidFill>
                <a:round/>
                <a:headEnd/>
                <a:tailEnd/>
              </a:ln>
            </p:spPr>
            <p:txBody>
              <a:bodyPr/>
              <a:lstStyle/>
              <a:p>
                <a:endParaRPr lang="en-US" sz="2133"/>
              </a:p>
            </p:txBody>
          </p:sp>
          <p:sp>
            <p:nvSpPr>
              <p:cNvPr id="66339" name="Line 705"/>
              <p:cNvSpPr>
                <a:spLocks noChangeShapeType="1"/>
              </p:cNvSpPr>
              <p:nvPr/>
            </p:nvSpPr>
            <p:spPr bwMode="auto">
              <a:xfrm>
                <a:off x="3867" y="2084"/>
                <a:ext cx="1" cy="1"/>
              </a:xfrm>
              <a:prstGeom prst="line">
                <a:avLst/>
              </a:prstGeom>
              <a:noFill/>
              <a:ln w="28575">
                <a:solidFill>
                  <a:schemeClr val="tx1"/>
                </a:solidFill>
                <a:round/>
                <a:headEnd/>
                <a:tailEnd/>
              </a:ln>
            </p:spPr>
            <p:txBody>
              <a:bodyPr/>
              <a:lstStyle/>
              <a:p>
                <a:endParaRPr lang="en-US" sz="2133"/>
              </a:p>
            </p:txBody>
          </p:sp>
          <p:sp>
            <p:nvSpPr>
              <p:cNvPr id="66340" name="Line 706"/>
              <p:cNvSpPr>
                <a:spLocks noChangeShapeType="1"/>
              </p:cNvSpPr>
              <p:nvPr/>
            </p:nvSpPr>
            <p:spPr bwMode="auto">
              <a:xfrm>
                <a:off x="3868" y="2085"/>
                <a:ext cx="1" cy="1"/>
              </a:xfrm>
              <a:prstGeom prst="line">
                <a:avLst/>
              </a:prstGeom>
              <a:noFill/>
              <a:ln w="28575">
                <a:solidFill>
                  <a:schemeClr val="tx1"/>
                </a:solidFill>
                <a:round/>
                <a:headEnd/>
                <a:tailEnd/>
              </a:ln>
            </p:spPr>
            <p:txBody>
              <a:bodyPr/>
              <a:lstStyle/>
              <a:p>
                <a:endParaRPr lang="en-US" sz="2133"/>
              </a:p>
            </p:txBody>
          </p:sp>
          <p:sp>
            <p:nvSpPr>
              <p:cNvPr id="66341" name="Line 707"/>
              <p:cNvSpPr>
                <a:spLocks noChangeShapeType="1"/>
              </p:cNvSpPr>
              <p:nvPr/>
            </p:nvSpPr>
            <p:spPr bwMode="auto">
              <a:xfrm>
                <a:off x="3868" y="2085"/>
                <a:ext cx="1" cy="1"/>
              </a:xfrm>
              <a:prstGeom prst="line">
                <a:avLst/>
              </a:prstGeom>
              <a:noFill/>
              <a:ln w="28575">
                <a:solidFill>
                  <a:schemeClr val="tx1"/>
                </a:solidFill>
                <a:round/>
                <a:headEnd/>
                <a:tailEnd/>
              </a:ln>
            </p:spPr>
            <p:txBody>
              <a:bodyPr/>
              <a:lstStyle/>
              <a:p>
                <a:endParaRPr lang="en-US" sz="2133"/>
              </a:p>
            </p:txBody>
          </p:sp>
          <p:sp>
            <p:nvSpPr>
              <p:cNvPr id="66342" name="Line 708"/>
              <p:cNvSpPr>
                <a:spLocks noChangeShapeType="1"/>
              </p:cNvSpPr>
              <p:nvPr/>
            </p:nvSpPr>
            <p:spPr bwMode="auto">
              <a:xfrm>
                <a:off x="3869" y="2086"/>
                <a:ext cx="1" cy="1"/>
              </a:xfrm>
              <a:prstGeom prst="line">
                <a:avLst/>
              </a:prstGeom>
              <a:noFill/>
              <a:ln w="28575">
                <a:solidFill>
                  <a:schemeClr val="tx1"/>
                </a:solidFill>
                <a:round/>
                <a:headEnd/>
                <a:tailEnd/>
              </a:ln>
            </p:spPr>
            <p:txBody>
              <a:bodyPr/>
              <a:lstStyle/>
              <a:p>
                <a:endParaRPr lang="en-US" sz="2133"/>
              </a:p>
            </p:txBody>
          </p:sp>
          <p:sp>
            <p:nvSpPr>
              <p:cNvPr id="66343" name="Line 709"/>
              <p:cNvSpPr>
                <a:spLocks noChangeShapeType="1"/>
              </p:cNvSpPr>
              <p:nvPr/>
            </p:nvSpPr>
            <p:spPr bwMode="auto">
              <a:xfrm>
                <a:off x="3869" y="2086"/>
                <a:ext cx="1" cy="1"/>
              </a:xfrm>
              <a:prstGeom prst="line">
                <a:avLst/>
              </a:prstGeom>
              <a:noFill/>
              <a:ln w="28575">
                <a:solidFill>
                  <a:schemeClr val="tx1"/>
                </a:solidFill>
                <a:round/>
                <a:headEnd/>
                <a:tailEnd/>
              </a:ln>
            </p:spPr>
            <p:txBody>
              <a:bodyPr/>
              <a:lstStyle/>
              <a:p>
                <a:endParaRPr lang="en-US" sz="2133"/>
              </a:p>
            </p:txBody>
          </p:sp>
          <p:sp>
            <p:nvSpPr>
              <p:cNvPr id="66344" name="Line 710"/>
              <p:cNvSpPr>
                <a:spLocks noChangeShapeType="1"/>
              </p:cNvSpPr>
              <p:nvPr/>
            </p:nvSpPr>
            <p:spPr bwMode="auto">
              <a:xfrm>
                <a:off x="3870" y="2087"/>
                <a:ext cx="1" cy="1"/>
              </a:xfrm>
              <a:prstGeom prst="line">
                <a:avLst/>
              </a:prstGeom>
              <a:noFill/>
              <a:ln w="28575">
                <a:solidFill>
                  <a:schemeClr val="tx1"/>
                </a:solidFill>
                <a:round/>
                <a:headEnd/>
                <a:tailEnd/>
              </a:ln>
            </p:spPr>
            <p:txBody>
              <a:bodyPr/>
              <a:lstStyle/>
              <a:p>
                <a:endParaRPr lang="en-US" sz="2133"/>
              </a:p>
            </p:txBody>
          </p:sp>
          <p:sp>
            <p:nvSpPr>
              <p:cNvPr id="66345" name="Line 711"/>
              <p:cNvSpPr>
                <a:spLocks noChangeShapeType="1"/>
              </p:cNvSpPr>
              <p:nvPr/>
            </p:nvSpPr>
            <p:spPr bwMode="auto">
              <a:xfrm>
                <a:off x="3870" y="2087"/>
                <a:ext cx="1" cy="1"/>
              </a:xfrm>
              <a:prstGeom prst="line">
                <a:avLst/>
              </a:prstGeom>
              <a:noFill/>
              <a:ln w="28575">
                <a:solidFill>
                  <a:schemeClr val="tx1"/>
                </a:solidFill>
                <a:round/>
                <a:headEnd/>
                <a:tailEnd/>
              </a:ln>
            </p:spPr>
            <p:txBody>
              <a:bodyPr/>
              <a:lstStyle/>
              <a:p>
                <a:endParaRPr lang="en-US" sz="2133"/>
              </a:p>
            </p:txBody>
          </p:sp>
          <p:sp>
            <p:nvSpPr>
              <p:cNvPr id="66346" name="Line 712"/>
              <p:cNvSpPr>
                <a:spLocks noChangeShapeType="1"/>
              </p:cNvSpPr>
              <p:nvPr/>
            </p:nvSpPr>
            <p:spPr bwMode="auto">
              <a:xfrm>
                <a:off x="3871" y="2088"/>
                <a:ext cx="1" cy="1"/>
              </a:xfrm>
              <a:prstGeom prst="line">
                <a:avLst/>
              </a:prstGeom>
              <a:noFill/>
              <a:ln w="28575">
                <a:solidFill>
                  <a:schemeClr val="tx1"/>
                </a:solidFill>
                <a:round/>
                <a:headEnd/>
                <a:tailEnd/>
              </a:ln>
            </p:spPr>
            <p:txBody>
              <a:bodyPr/>
              <a:lstStyle/>
              <a:p>
                <a:endParaRPr lang="en-US" sz="2133"/>
              </a:p>
            </p:txBody>
          </p:sp>
          <p:sp>
            <p:nvSpPr>
              <p:cNvPr id="66347" name="Line 713"/>
              <p:cNvSpPr>
                <a:spLocks noChangeShapeType="1"/>
              </p:cNvSpPr>
              <p:nvPr/>
            </p:nvSpPr>
            <p:spPr bwMode="auto">
              <a:xfrm>
                <a:off x="3872" y="2088"/>
                <a:ext cx="1" cy="1"/>
              </a:xfrm>
              <a:prstGeom prst="line">
                <a:avLst/>
              </a:prstGeom>
              <a:noFill/>
              <a:ln w="28575">
                <a:solidFill>
                  <a:schemeClr val="tx1"/>
                </a:solidFill>
                <a:round/>
                <a:headEnd/>
                <a:tailEnd/>
              </a:ln>
            </p:spPr>
            <p:txBody>
              <a:bodyPr/>
              <a:lstStyle/>
              <a:p>
                <a:endParaRPr lang="en-US" sz="2133"/>
              </a:p>
            </p:txBody>
          </p:sp>
          <p:sp>
            <p:nvSpPr>
              <p:cNvPr id="66348" name="Line 714"/>
              <p:cNvSpPr>
                <a:spLocks noChangeShapeType="1"/>
              </p:cNvSpPr>
              <p:nvPr/>
            </p:nvSpPr>
            <p:spPr bwMode="auto">
              <a:xfrm>
                <a:off x="3872" y="2088"/>
                <a:ext cx="1" cy="1"/>
              </a:xfrm>
              <a:prstGeom prst="line">
                <a:avLst/>
              </a:prstGeom>
              <a:noFill/>
              <a:ln w="28575">
                <a:solidFill>
                  <a:schemeClr val="tx1"/>
                </a:solidFill>
                <a:round/>
                <a:headEnd/>
                <a:tailEnd/>
              </a:ln>
            </p:spPr>
            <p:txBody>
              <a:bodyPr/>
              <a:lstStyle/>
              <a:p>
                <a:endParaRPr lang="en-US" sz="2133"/>
              </a:p>
            </p:txBody>
          </p:sp>
          <p:sp>
            <p:nvSpPr>
              <p:cNvPr id="66349" name="Line 715"/>
              <p:cNvSpPr>
                <a:spLocks noChangeShapeType="1"/>
              </p:cNvSpPr>
              <p:nvPr/>
            </p:nvSpPr>
            <p:spPr bwMode="auto">
              <a:xfrm>
                <a:off x="3873" y="2089"/>
                <a:ext cx="1" cy="1"/>
              </a:xfrm>
              <a:prstGeom prst="line">
                <a:avLst/>
              </a:prstGeom>
              <a:noFill/>
              <a:ln w="28575">
                <a:solidFill>
                  <a:schemeClr val="tx1"/>
                </a:solidFill>
                <a:round/>
                <a:headEnd/>
                <a:tailEnd/>
              </a:ln>
            </p:spPr>
            <p:txBody>
              <a:bodyPr/>
              <a:lstStyle/>
              <a:p>
                <a:endParaRPr lang="en-US" sz="2133"/>
              </a:p>
            </p:txBody>
          </p:sp>
          <p:sp>
            <p:nvSpPr>
              <p:cNvPr id="66350" name="Line 716"/>
              <p:cNvSpPr>
                <a:spLocks noChangeShapeType="1"/>
              </p:cNvSpPr>
              <p:nvPr/>
            </p:nvSpPr>
            <p:spPr bwMode="auto">
              <a:xfrm>
                <a:off x="3874" y="2089"/>
                <a:ext cx="1" cy="1"/>
              </a:xfrm>
              <a:prstGeom prst="line">
                <a:avLst/>
              </a:prstGeom>
              <a:noFill/>
              <a:ln w="28575">
                <a:solidFill>
                  <a:schemeClr val="tx1"/>
                </a:solidFill>
                <a:round/>
                <a:headEnd/>
                <a:tailEnd/>
              </a:ln>
            </p:spPr>
            <p:txBody>
              <a:bodyPr/>
              <a:lstStyle/>
              <a:p>
                <a:endParaRPr lang="en-US" sz="2133"/>
              </a:p>
            </p:txBody>
          </p:sp>
          <p:sp>
            <p:nvSpPr>
              <p:cNvPr id="66351" name="Line 717"/>
              <p:cNvSpPr>
                <a:spLocks noChangeShapeType="1"/>
              </p:cNvSpPr>
              <p:nvPr/>
            </p:nvSpPr>
            <p:spPr bwMode="auto">
              <a:xfrm>
                <a:off x="3874" y="2090"/>
                <a:ext cx="1" cy="1"/>
              </a:xfrm>
              <a:prstGeom prst="line">
                <a:avLst/>
              </a:prstGeom>
              <a:noFill/>
              <a:ln w="28575">
                <a:solidFill>
                  <a:schemeClr val="tx1"/>
                </a:solidFill>
                <a:round/>
                <a:headEnd/>
                <a:tailEnd/>
              </a:ln>
            </p:spPr>
            <p:txBody>
              <a:bodyPr/>
              <a:lstStyle/>
              <a:p>
                <a:endParaRPr lang="en-US" sz="2133"/>
              </a:p>
            </p:txBody>
          </p:sp>
          <p:sp>
            <p:nvSpPr>
              <p:cNvPr id="66352" name="Line 718"/>
              <p:cNvSpPr>
                <a:spLocks noChangeShapeType="1"/>
              </p:cNvSpPr>
              <p:nvPr/>
            </p:nvSpPr>
            <p:spPr bwMode="auto">
              <a:xfrm>
                <a:off x="3875" y="2090"/>
                <a:ext cx="1" cy="1"/>
              </a:xfrm>
              <a:prstGeom prst="line">
                <a:avLst/>
              </a:prstGeom>
              <a:noFill/>
              <a:ln w="28575">
                <a:solidFill>
                  <a:schemeClr val="tx1"/>
                </a:solidFill>
                <a:round/>
                <a:headEnd/>
                <a:tailEnd/>
              </a:ln>
            </p:spPr>
            <p:txBody>
              <a:bodyPr/>
              <a:lstStyle/>
              <a:p>
                <a:endParaRPr lang="en-US" sz="2133"/>
              </a:p>
            </p:txBody>
          </p:sp>
          <p:sp>
            <p:nvSpPr>
              <p:cNvPr id="66353" name="Line 719"/>
              <p:cNvSpPr>
                <a:spLocks noChangeShapeType="1"/>
              </p:cNvSpPr>
              <p:nvPr/>
            </p:nvSpPr>
            <p:spPr bwMode="auto">
              <a:xfrm>
                <a:off x="3876" y="2091"/>
                <a:ext cx="1" cy="1"/>
              </a:xfrm>
              <a:prstGeom prst="line">
                <a:avLst/>
              </a:prstGeom>
              <a:noFill/>
              <a:ln w="28575">
                <a:solidFill>
                  <a:schemeClr val="tx1"/>
                </a:solidFill>
                <a:round/>
                <a:headEnd/>
                <a:tailEnd/>
              </a:ln>
            </p:spPr>
            <p:txBody>
              <a:bodyPr/>
              <a:lstStyle/>
              <a:p>
                <a:endParaRPr lang="en-US" sz="2133"/>
              </a:p>
            </p:txBody>
          </p:sp>
          <p:sp>
            <p:nvSpPr>
              <p:cNvPr id="66354" name="Line 720"/>
              <p:cNvSpPr>
                <a:spLocks noChangeShapeType="1"/>
              </p:cNvSpPr>
              <p:nvPr/>
            </p:nvSpPr>
            <p:spPr bwMode="auto">
              <a:xfrm>
                <a:off x="3876" y="2091"/>
                <a:ext cx="1" cy="1"/>
              </a:xfrm>
              <a:prstGeom prst="line">
                <a:avLst/>
              </a:prstGeom>
              <a:noFill/>
              <a:ln w="28575">
                <a:solidFill>
                  <a:schemeClr val="tx1"/>
                </a:solidFill>
                <a:round/>
                <a:headEnd/>
                <a:tailEnd/>
              </a:ln>
            </p:spPr>
            <p:txBody>
              <a:bodyPr/>
              <a:lstStyle/>
              <a:p>
                <a:endParaRPr lang="en-US" sz="2133"/>
              </a:p>
            </p:txBody>
          </p:sp>
          <p:sp>
            <p:nvSpPr>
              <p:cNvPr id="66355" name="Line 721"/>
              <p:cNvSpPr>
                <a:spLocks noChangeShapeType="1"/>
              </p:cNvSpPr>
              <p:nvPr/>
            </p:nvSpPr>
            <p:spPr bwMode="auto">
              <a:xfrm>
                <a:off x="3877" y="2091"/>
                <a:ext cx="1" cy="1"/>
              </a:xfrm>
              <a:prstGeom prst="line">
                <a:avLst/>
              </a:prstGeom>
              <a:noFill/>
              <a:ln w="28575">
                <a:solidFill>
                  <a:schemeClr val="tx1"/>
                </a:solidFill>
                <a:round/>
                <a:headEnd/>
                <a:tailEnd/>
              </a:ln>
            </p:spPr>
            <p:txBody>
              <a:bodyPr/>
              <a:lstStyle/>
              <a:p>
                <a:endParaRPr lang="en-US" sz="2133"/>
              </a:p>
            </p:txBody>
          </p:sp>
          <p:sp>
            <p:nvSpPr>
              <p:cNvPr id="66356" name="Line 722"/>
              <p:cNvSpPr>
                <a:spLocks noChangeShapeType="1"/>
              </p:cNvSpPr>
              <p:nvPr/>
            </p:nvSpPr>
            <p:spPr bwMode="auto">
              <a:xfrm>
                <a:off x="3878" y="2092"/>
                <a:ext cx="1" cy="1"/>
              </a:xfrm>
              <a:prstGeom prst="line">
                <a:avLst/>
              </a:prstGeom>
              <a:noFill/>
              <a:ln w="28575">
                <a:solidFill>
                  <a:schemeClr val="tx1"/>
                </a:solidFill>
                <a:round/>
                <a:headEnd/>
                <a:tailEnd/>
              </a:ln>
            </p:spPr>
            <p:txBody>
              <a:bodyPr/>
              <a:lstStyle/>
              <a:p>
                <a:endParaRPr lang="en-US" sz="2133"/>
              </a:p>
            </p:txBody>
          </p:sp>
          <p:sp>
            <p:nvSpPr>
              <p:cNvPr id="66357" name="Line 723"/>
              <p:cNvSpPr>
                <a:spLocks noChangeShapeType="1"/>
              </p:cNvSpPr>
              <p:nvPr/>
            </p:nvSpPr>
            <p:spPr bwMode="auto">
              <a:xfrm>
                <a:off x="3879" y="2092"/>
                <a:ext cx="1" cy="1"/>
              </a:xfrm>
              <a:prstGeom prst="line">
                <a:avLst/>
              </a:prstGeom>
              <a:noFill/>
              <a:ln w="28575">
                <a:solidFill>
                  <a:schemeClr val="tx1"/>
                </a:solidFill>
                <a:round/>
                <a:headEnd/>
                <a:tailEnd/>
              </a:ln>
            </p:spPr>
            <p:txBody>
              <a:bodyPr/>
              <a:lstStyle/>
              <a:p>
                <a:endParaRPr lang="en-US" sz="2133"/>
              </a:p>
            </p:txBody>
          </p:sp>
          <p:sp>
            <p:nvSpPr>
              <p:cNvPr id="66358" name="Line 724"/>
              <p:cNvSpPr>
                <a:spLocks noChangeShapeType="1"/>
              </p:cNvSpPr>
              <p:nvPr/>
            </p:nvSpPr>
            <p:spPr bwMode="auto">
              <a:xfrm>
                <a:off x="3879" y="2092"/>
                <a:ext cx="1" cy="1"/>
              </a:xfrm>
              <a:prstGeom prst="line">
                <a:avLst/>
              </a:prstGeom>
              <a:noFill/>
              <a:ln w="28575">
                <a:solidFill>
                  <a:schemeClr val="tx1"/>
                </a:solidFill>
                <a:round/>
                <a:headEnd/>
                <a:tailEnd/>
              </a:ln>
            </p:spPr>
            <p:txBody>
              <a:bodyPr/>
              <a:lstStyle/>
              <a:p>
                <a:endParaRPr lang="en-US" sz="2133"/>
              </a:p>
            </p:txBody>
          </p:sp>
          <p:sp>
            <p:nvSpPr>
              <p:cNvPr id="66359" name="Line 725"/>
              <p:cNvSpPr>
                <a:spLocks noChangeShapeType="1"/>
              </p:cNvSpPr>
              <p:nvPr/>
            </p:nvSpPr>
            <p:spPr bwMode="auto">
              <a:xfrm>
                <a:off x="3880" y="2092"/>
                <a:ext cx="1" cy="1"/>
              </a:xfrm>
              <a:prstGeom prst="line">
                <a:avLst/>
              </a:prstGeom>
              <a:noFill/>
              <a:ln w="28575">
                <a:solidFill>
                  <a:schemeClr val="tx1"/>
                </a:solidFill>
                <a:round/>
                <a:headEnd/>
                <a:tailEnd/>
              </a:ln>
            </p:spPr>
            <p:txBody>
              <a:bodyPr/>
              <a:lstStyle/>
              <a:p>
                <a:endParaRPr lang="en-US" sz="2133"/>
              </a:p>
            </p:txBody>
          </p:sp>
          <p:sp>
            <p:nvSpPr>
              <p:cNvPr id="66360" name="Line 726"/>
              <p:cNvSpPr>
                <a:spLocks noChangeShapeType="1"/>
              </p:cNvSpPr>
              <p:nvPr/>
            </p:nvSpPr>
            <p:spPr bwMode="auto">
              <a:xfrm>
                <a:off x="3881" y="2093"/>
                <a:ext cx="1" cy="1"/>
              </a:xfrm>
              <a:prstGeom prst="line">
                <a:avLst/>
              </a:prstGeom>
              <a:noFill/>
              <a:ln w="28575">
                <a:solidFill>
                  <a:schemeClr val="tx1"/>
                </a:solidFill>
                <a:round/>
                <a:headEnd/>
                <a:tailEnd/>
              </a:ln>
            </p:spPr>
            <p:txBody>
              <a:bodyPr/>
              <a:lstStyle/>
              <a:p>
                <a:endParaRPr lang="en-US" sz="2133"/>
              </a:p>
            </p:txBody>
          </p:sp>
          <p:sp>
            <p:nvSpPr>
              <p:cNvPr id="66361" name="Line 727"/>
              <p:cNvSpPr>
                <a:spLocks noChangeShapeType="1"/>
              </p:cNvSpPr>
              <p:nvPr/>
            </p:nvSpPr>
            <p:spPr bwMode="auto">
              <a:xfrm>
                <a:off x="3882" y="2093"/>
                <a:ext cx="1" cy="1"/>
              </a:xfrm>
              <a:prstGeom prst="line">
                <a:avLst/>
              </a:prstGeom>
              <a:noFill/>
              <a:ln w="28575">
                <a:solidFill>
                  <a:schemeClr val="tx1"/>
                </a:solidFill>
                <a:round/>
                <a:headEnd/>
                <a:tailEnd/>
              </a:ln>
            </p:spPr>
            <p:txBody>
              <a:bodyPr/>
              <a:lstStyle/>
              <a:p>
                <a:endParaRPr lang="en-US" sz="2133"/>
              </a:p>
            </p:txBody>
          </p:sp>
          <p:sp>
            <p:nvSpPr>
              <p:cNvPr id="66362" name="Line 728"/>
              <p:cNvSpPr>
                <a:spLocks noChangeShapeType="1"/>
              </p:cNvSpPr>
              <p:nvPr/>
            </p:nvSpPr>
            <p:spPr bwMode="auto">
              <a:xfrm>
                <a:off x="3883" y="2093"/>
                <a:ext cx="1" cy="1"/>
              </a:xfrm>
              <a:prstGeom prst="line">
                <a:avLst/>
              </a:prstGeom>
              <a:noFill/>
              <a:ln w="28575">
                <a:solidFill>
                  <a:schemeClr val="tx1"/>
                </a:solidFill>
                <a:round/>
                <a:headEnd/>
                <a:tailEnd/>
              </a:ln>
            </p:spPr>
            <p:txBody>
              <a:bodyPr/>
              <a:lstStyle/>
              <a:p>
                <a:endParaRPr lang="en-US" sz="2133"/>
              </a:p>
            </p:txBody>
          </p:sp>
          <p:sp>
            <p:nvSpPr>
              <p:cNvPr id="66363" name="Line 729"/>
              <p:cNvSpPr>
                <a:spLocks noChangeShapeType="1"/>
              </p:cNvSpPr>
              <p:nvPr/>
            </p:nvSpPr>
            <p:spPr bwMode="auto">
              <a:xfrm>
                <a:off x="3883" y="2093"/>
                <a:ext cx="1" cy="1"/>
              </a:xfrm>
              <a:prstGeom prst="line">
                <a:avLst/>
              </a:prstGeom>
              <a:noFill/>
              <a:ln w="28575">
                <a:solidFill>
                  <a:schemeClr val="tx1"/>
                </a:solidFill>
                <a:round/>
                <a:headEnd/>
                <a:tailEnd/>
              </a:ln>
            </p:spPr>
            <p:txBody>
              <a:bodyPr/>
              <a:lstStyle/>
              <a:p>
                <a:endParaRPr lang="en-US" sz="2133"/>
              </a:p>
            </p:txBody>
          </p:sp>
          <p:sp>
            <p:nvSpPr>
              <p:cNvPr id="66364" name="Line 730"/>
              <p:cNvSpPr>
                <a:spLocks noChangeShapeType="1"/>
              </p:cNvSpPr>
              <p:nvPr/>
            </p:nvSpPr>
            <p:spPr bwMode="auto">
              <a:xfrm>
                <a:off x="3884" y="2094"/>
                <a:ext cx="1" cy="1"/>
              </a:xfrm>
              <a:prstGeom prst="line">
                <a:avLst/>
              </a:prstGeom>
              <a:noFill/>
              <a:ln w="28575">
                <a:solidFill>
                  <a:schemeClr val="tx1"/>
                </a:solidFill>
                <a:round/>
                <a:headEnd/>
                <a:tailEnd/>
              </a:ln>
            </p:spPr>
            <p:txBody>
              <a:bodyPr/>
              <a:lstStyle/>
              <a:p>
                <a:endParaRPr lang="en-US" sz="2133"/>
              </a:p>
            </p:txBody>
          </p:sp>
          <p:sp>
            <p:nvSpPr>
              <p:cNvPr id="66365" name="Line 731"/>
              <p:cNvSpPr>
                <a:spLocks noChangeShapeType="1"/>
              </p:cNvSpPr>
              <p:nvPr/>
            </p:nvSpPr>
            <p:spPr bwMode="auto">
              <a:xfrm>
                <a:off x="3885" y="2094"/>
                <a:ext cx="1" cy="1"/>
              </a:xfrm>
              <a:prstGeom prst="line">
                <a:avLst/>
              </a:prstGeom>
              <a:noFill/>
              <a:ln w="28575">
                <a:solidFill>
                  <a:schemeClr val="tx1"/>
                </a:solidFill>
                <a:round/>
                <a:headEnd/>
                <a:tailEnd/>
              </a:ln>
            </p:spPr>
            <p:txBody>
              <a:bodyPr/>
              <a:lstStyle/>
              <a:p>
                <a:endParaRPr lang="en-US" sz="2133"/>
              </a:p>
            </p:txBody>
          </p:sp>
          <p:sp>
            <p:nvSpPr>
              <p:cNvPr id="66366" name="Line 732"/>
              <p:cNvSpPr>
                <a:spLocks noChangeShapeType="1"/>
              </p:cNvSpPr>
              <p:nvPr/>
            </p:nvSpPr>
            <p:spPr bwMode="auto">
              <a:xfrm>
                <a:off x="3886" y="2094"/>
                <a:ext cx="1" cy="1"/>
              </a:xfrm>
              <a:prstGeom prst="line">
                <a:avLst/>
              </a:prstGeom>
              <a:noFill/>
              <a:ln w="28575">
                <a:solidFill>
                  <a:schemeClr val="tx1"/>
                </a:solidFill>
                <a:round/>
                <a:headEnd/>
                <a:tailEnd/>
              </a:ln>
            </p:spPr>
            <p:txBody>
              <a:bodyPr/>
              <a:lstStyle/>
              <a:p>
                <a:endParaRPr lang="en-US" sz="2133"/>
              </a:p>
            </p:txBody>
          </p:sp>
          <p:sp>
            <p:nvSpPr>
              <p:cNvPr id="66367" name="Line 733"/>
              <p:cNvSpPr>
                <a:spLocks noChangeShapeType="1"/>
              </p:cNvSpPr>
              <p:nvPr/>
            </p:nvSpPr>
            <p:spPr bwMode="auto">
              <a:xfrm>
                <a:off x="3887" y="2094"/>
                <a:ext cx="1" cy="1"/>
              </a:xfrm>
              <a:prstGeom prst="line">
                <a:avLst/>
              </a:prstGeom>
              <a:noFill/>
              <a:ln w="28575">
                <a:solidFill>
                  <a:schemeClr val="tx1"/>
                </a:solidFill>
                <a:round/>
                <a:headEnd/>
                <a:tailEnd/>
              </a:ln>
            </p:spPr>
            <p:txBody>
              <a:bodyPr/>
              <a:lstStyle/>
              <a:p>
                <a:endParaRPr lang="en-US" sz="2133"/>
              </a:p>
            </p:txBody>
          </p:sp>
          <p:sp>
            <p:nvSpPr>
              <p:cNvPr id="66368" name="Line 734"/>
              <p:cNvSpPr>
                <a:spLocks noChangeShapeType="1"/>
              </p:cNvSpPr>
              <p:nvPr/>
            </p:nvSpPr>
            <p:spPr bwMode="auto">
              <a:xfrm>
                <a:off x="3888" y="2094"/>
                <a:ext cx="1" cy="1"/>
              </a:xfrm>
              <a:prstGeom prst="line">
                <a:avLst/>
              </a:prstGeom>
              <a:noFill/>
              <a:ln w="28575">
                <a:solidFill>
                  <a:schemeClr val="tx1"/>
                </a:solidFill>
                <a:round/>
                <a:headEnd/>
                <a:tailEnd/>
              </a:ln>
            </p:spPr>
            <p:txBody>
              <a:bodyPr/>
              <a:lstStyle/>
              <a:p>
                <a:endParaRPr lang="en-US" sz="2133"/>
              </a:p>
            </p:txBody>
          </p:sp>
          <p:sp>
            <p:nvSpPr>
              <p:cNvPr id="66369" name="Line 735"/>
              <p:cNvSpPr>
                <a:spLocks noChangeShapeType="1"/>
              </p:cNvSpPr>
              <p:nvPr/>
            </p:nvSpPr>
            <p:spPr bwMode="auto">
              <a:xfrm>
                <a:off x="3888" y="2094"/>
                <a:ext cx="1" cy="1"/>
              </a:xfrm>
              <a:prstGeom prst="line">
                <a:avLst/>
              </a:prstGeom>
              <a:noFill/>
              <a:ln w="28575">
                <a:solidFill>
                  <a:schemeClr val="tx1"/>
                </a:solidFill>
                <a:round/>
                <a:headEnd/>
                <a:tailEnd/>
              </a:ln>
            </p:spPr>
            <p:txBody>
              <a:bodyPr/>
              <a:lstStyle/>
              <a:p>
                <a:endParaRPr lang="en-US" sz="2133"/>
              </a:p>
            </p:txBody>
          </p:sp>
          <p:sp>
            <p:nvSpPr>
              <p:cNvPr id="66370" name="Line 736"/>
              <p:cNvSpPr>
                <a:spLocks noChangeShapeType="1"/>
              </p:cNvSpPr>
              <p:nvPr/>
            </p:nvSpPr>
            <p:spPr bwMode="auto">
              <a:xfrm>
                <a:off x="3889" y="2094"/>
                <a:ext cx="1" cy="1"/>
              </a:xfrm>
              <a:prstGeom prst="line">
                <a:avLst/>
              </a:prstGeom>
              <a:noFill/>
              <a:ln w="28575">
                <a:solidFill>
                  <a:schemeClr val="tx1"/>
                </a:solidFill>
                <a:round/>
                <a:headEnd/>
                <a:tailEnd/>
              </a:ln>
            </p:spPr>
            <p:txBody>
              <a:bodyPr/>
              <a:lstStyle/>
              <a:p>
                <a:endParaRPr lang="en-US" sz="2133"/>
              </a:p>
            </p:txBody>
          </p:sp>
          <p:sp>
            <p:nvSpPr>
              <p:cNvPr id="66371" name="Line 737"/>
              <p:cNvSpPr>
                <a:spLocks noChangeShapeType="1"/>
              </p:cNvSpPr>
              <p:nvPr/>
            </p:nvSpPr>
            <p:spPr bwMode="auto">
              <a:xfrm>
                <a:off x="3890" y="2094"/>
                <a:ext cx="1" cy="1"/>
              </a:xfrm>
              <a:prstGeom prst="line">
                <a:avLst/>
              </a:prstGeom>
              <a:noFill/>
              <a:ln w="28575">
                <a:solidFill>
                  <a:schemeClr val="tx1"/>
                </a:solidFill>
                <a:round/>
                <a:headEnd/>
                <a:tailEnd/>
              </a:ln>
            </p:spPr>
            <p:txBody>
              <a:bodyPr/>
              <a:lstStyle/>
              <a:p>
                <a:endParaRPr lang="en-US" sz="2133"/>
              </a:p>
            </p:txBody>
          </p:sp>
          <p:sp>
            <p:nvSpPr>
              <p:cNvPr id="66372" name="Line 738"/>
              <p:cNvSpPr>
                <a:spLocks noChangeShapeType="1"/>
              </p:cNvSpPr>
              <p:nvPr/>
            </p:nvSpPr>
            <p:spPr bwMode="auto">
              <a:xfrm>
                <a:off x="3891" y="2094"/>
                <a:ext cx="1" cy="1"/>
              </a:xfrm>
              <a:prstGeom prst="line">
                <a:avLst/>
              </a:prstGeom>
              <a:noFill/>
              <a:ln w="28575">
                <a:solidFill>
                  <a:schemeClr val="tx1"/>
                </a:solidFill>
                <a:round/>
                <a:headEnd/>
                <a:tailEnd/>
              </a:ln>
            </p:spPr>
            <p:txBody>
              <a:bodyPr/>
              <a:lstStyle/>
              <a:p>
                <a:endParaRPr lang="en-US" sz="2133"/>
              </a:p>
            </p:txBody>
          </p:sp>
          <p:sp>
            <p:nvSpPr>
              <p:cNvPr id="66373" name="Line 739"/>
              <p:cNvSpPr>
                <a:spLocks noChangeShapeType="1"/>
              </p:cNvSpPr>
              <p:nvPr/>
            </p:nvSpPr>
            <p:spPr bwMode="auto">
              <a:xfrm>
                <a:off x="3892" y="2094"/>
                <a:ext cx="1" cy="1"/>
              </a:xfrm>
              <a:prstGeom prst="line">
                <a:avLst/>
              </a:prstGeom>
              <a:noFill/>
              <a:ln w="28575">
                <a:solidFill>
                  <a:schemeClr val="tx1"/>
                </a:solidFill>
                <a:round/>
                <a:headEnd/>
                <a:tailEnd/>
              </a:ln>
            </p:spPr>
            <p:txBody>
              <a:bodyPr/>
              <a:lstStyle/>
              <a:p>
                <a:endParaRPr lang="en-US" sz="2133"/>
              </a:p>
            </p:txBody>
          </p:sp>
          <p:sp>
            <p:nvSpPr>
              <p:cNvPr id="66374" name="Line 740"/>
              <p:cNvSpPr>
                <a:spLocks noChangeShapeType="1"/>
              </p:cNvSpPr>
              <p:nvPr/>
            </p:nvSpPr>
            <p:spPr bwMode="auto">
              <a:xfrm>
                <a:off x="3893" y="2094"/>
                <a:ext cx="1" cy="1"/>
              </a:xfrm>
              <a:prstGeom prst="line">
                <a:avLst/>
              </a:prstGeom>
              <a:noFill/>
              <a:ln w="28575">
                <a:solidFill>
                  <a:schemeClr val="tx1"/>
                </a:solidFill>
                <a:round/>
                <a:headEnd/>
                <a:tailEnd/>
              </a:ln>
            </p:spPr>
            <p:txBody>
              <a:bodyPr/>
              <a:lstStyle/>
              <a:p>
                <a:endParaRPr lang="en-US" sz="2133"/>
              </a:p>
            </p:txBody>
          </p:sp>
          <p:sp>
            <p:nvSpPr>
              <p:cNvPr id="66375" name="Line 741"/>
              <p:cNvSpPr>
                <a:spLocks noChangeShapeType="1"/>
              </p:cNvSpPr>
              <p:nvPr/>
            </p:nvSpPr>
            <p:spPr bwMode="auto">
              <a:xfrm flipV="1">
                <a:off x="3893" y="2094"/>
                <a:ext cx="1" cy="1"/>
              </a:xfrm>
              <a:prstGeom prst="line">
                <a:avLst/>
              </a:prstGeom>
              <a:noFill/>
              <a:ln w="28575">
                <a:solidFill>
                  <a:schemeClr val="tx1"/>
                </a:solidFill>
                <a:round/>
                <a:headEnd/>
                <a:tailEnd/>
              </a:ln>
            </p:spPr>
            <p:txBody>
              <a:bodyPr/>
              <a:lstStyle/>
              <a:p>
                <a:endParaRPr lang="en-US" sz="2133"/>
              </a:p>
            </p:txBody>
          </p:sp>
          <p:sp>
            <p:nvSpPr>
              <p:cNvPr id="66376" name="Line 742"/>
              <p:cNvSpPr>
                <a:spLocks noChangeShapeType="1"/>
              </p:cNvSpPr>
              <p:nvPr/>
            </p:nvSpPr>
            <p:spPr bwMode="auto">
              <a:xfrm>
                <a:off x="3894" y="2094"/>
                <a:ext cx="1" cy="1"/>
              </a:xfrm>
              <a:prstGeom prst="line">
                <a:avLst/>
              </a:prstGeom>
              <a:noFill/>
              <a:ln w="28575">
                <a:solidFill>
                  <a:schemeClr val="tx1"/>
                </a:solidFill>
                <a:round/>
                <a:headEnd/>
                <a:tailEnd/>
              </a:ln>
            </p:spPr>
            <p:txBody>
              <a:bodyPr/>
              <a:lstStyle/>
              <a:p>
                <a:endParaRPr lang="en-US" sz="2133"/>
              </a:p>
            </p:txBody>
          </p:sp>
          <p:sp>
            <p:nvSpPr>
              <p:cNvPr id="66377" name="Line 743"/>
              <p:cNvSpPr>
                <a:spLocks noChangeShapeType="1"/>
              </p:cNvSpPr>
              <p:nvPr/>
            </p:nvSpPr>
            <p:spPr bwMode="auto">
              <a:xfrm flipV="1">
                <a:off x="3895" y="2094"/>
                <a:ext cx="1" cy="1"/>
              </a:xfrm>
              <a:prstGeom prst="line">
                <a:avLst/>
              </a:prstGeom>
              <a:noFill/>
              <a:ln w="28575">
                <a:solidFill>
                  <a:schemeClr val="tx1"/>
                </a:solidFill>
                <a:round/>
                <a:headEnd/>
                <a:tailEnd/>
              </a:ln>
            </p:spPr>
            <p:txBody>
              <a:bodyPr/>
              <a:lstStyle/>
              <a:p>
                <a:endParaRPr lang="en-US" sz="2133"/>
              </a:p>
            </p:txBody>
          </p:sp>
          <p:sp>
            <p:nvSpPr>
              <p:cNvPr id="66378" name="Line 744"/>
              <p:cNvSpPr>
                <a:spLocks noChangeShapeType="1"/>
              </p:cNvSpPr>
              <p:nvPr/>
            </p:nvSpPr>
            <p:spPr bwMode="auto">
              <a:xfrm>
                <a:off x="3896" y="2094"/>
                <a:ext cx="1" cy="1"/>
              </a:xfrm>
              <a:prstGeom prst="line">
                <a:avLst/>
              </a:prstGeom>
              <a:noFill/>
              <a:ln w="28575">
                <a:solidFill>
                  <a:schemeClr val="tx1"/>
                </a:solidFill>
                <a:round/>
                <a:headEnd/>
                <a:tailEnd/>
              </a:ln>
            </p:spPr>
            <p:txBody>
              <a:bodyPr/>
              <a:lstStyle/>
              <a:p>
                <a:endParaRPr lang="en-US" sz="2133"/>
              </a:p>
            </p:txBody>
          </p:sp>
          <p:sp>
            <p:nvSpPr>
              <p:cNvPr id="66379" name="Line 745"/>
              <p:cNvSpPr>
                <a:spLocks noChangeShapeType="1"/>
              </p:cNvSpPr>
              <p:nvPr/>
            </p:nvSpPr>
            <p:spPr bwMode="auto">
              <a:xfrm flipV="1">
                <a:off x="3897" y="2094"/>
                <a:ext cx="1" cy="1"/>
              </a:xfrm>
              <a:prstGeom prst="line">
                <a:avLst/>
              </a:prstGeom>
              <a:noFill/>
              <a:ln w="28575">
                <a:solidFill>
                  <a:schemeClr val="tx1"/>
                </a:solidFill>
                <a:round/>
                <a:headEnd/>
                <a:tailEnd/>
              </a:ln>
            </p:spPr>
            <p:txBody>
              <a:bodyPr/>
              <a:lstStyle/>
              <a:p>
                <a:endParaRPr lang="en-US" sz="2133"/>
              </a:p>
            </p:txBody>
          </p:sp>
          <p:sp>
            <p:nvSpPr>
              <p:cNvPr id="66380" name="Line 746"/>
              <p:cNvSpPr>
                <a:spLocks noChangeShapeType="1"/>
              </p:cNvSpPr>
              <p:nvPr/>
            </p:nvSpPr>
            <p:spPr bwMode="auto">
              <a:xfrm flipV="1">
                <a:off x="3897" y="2093"/>
                <a:ext cx="1" cy="1"/>
              </a:xfrm>
              <a:prstGeom prst="line">
                <a:avLst/>
              </a:prstGeom>
              <a:noFill/>
              <a:ln w="28575">
                <a:solidFill>
                  <a:schemeClr val="tx1"/>
                </a:solidFill>
                <a:round/>
                <a:headEnd/>
                <a:tailEnd/>
              </a:ln>
            </p:spPr>
            <p:txBody>
              <a:bodyPr/>
              <a:lstStyle/>
              <a:p>
                <a:endParaRPr lang="en-US" sz="2133"/>
              </a:p>
            </p:txBody>
          </p:sp>
          <p:sp>
            <p:nvSpPr>
              <p:cNvPr id="66381" name="Line 747"/>
              <p:cNvSpPr>
                <a:spLocks noChangeShapeType="1"/>
              </p:cNvSpPr>
              <p:nvPr/>
            </p:nvSpPr>
            <p:spPr bwMode="auto">
              <a:xfrm flipV="1">
                <a:off x="3898" y="2093"/>
                <a:ext cx="1" cy="1"/>
              </a:xfrm>
              <a:prstGeom prst="line">
                <a:avLst/>
              </a:prstGeom>
              <a:noFill/>
              <a:ln w="28575">
                <a:solidFill>
                  <a:schemeClr val="tx1"/>
                </a:solidFill>
                <a:round/>
                <a:headEnd/>
                <a:tailEnd/>
              </a:ln>
            </p:spPr>
            <p:txBody>
              <a:bodyPr/>
              <a:lstStyle/>
              <a:p>
                <a:endParaRPr lang="en-US" sz="2133"/>
              </a:p>
            </p:txBody>
          </p:sp>
          <p:sp>
            <p:nvSpPr>
              <p:cNvPr id="66382" name="Line 748"/>
              <p:cNvSpPr>
                <a:spLocks noChangeShapeType="1"/>
              </p:cNvSpPr>
              <p:nvPr/>
            </p:nvSpPr>
            <p:spPr bwMode="auto">
              <a:xfrm flipV="1">
                <a:off x="3899" y="2093"/>
                <a:ext cx="1" cy="1"/>
              </a:xfrm>
              <a:prstGeom prst="line">
                <a:avLst/>
              </a:prstGeom>
              <a:noFill/>
              <a:ln w="28575">
                <a:solidFill>
                  <a:schemeClr val="tx1"/>
                </a:solidFill>
                <a:round/>
                <a:headEnd/>
                <a:tailEnd/>
              </a:ln>
            </p:spPr>
            <p:txBody>
              <a:bodyPr/>
              <a:lstStyle/>
              <a:p>
                <a:endParaRPr lang="en-US" sz="2133"/>
              </a:p>
            </p:txBody>
          </p:sp>
          <p:sp>
            <p:nvSpPr>
              <p:cNvPr id="66383" name="Line 749"/>
              <p:cNvSpPr>
                <a:spLocks noChangeShapeType="1"/>
              </p:cNvSpPr>
              <p:nvPr/>
            </p:nvSpPr>
            <p:spPr bwMode="auto">
              <a:xfrm flipV="1">
                <a:off x="3900" y="2093"/>
                <a:ext cx="1" cy="1"/>
              </a:xfrm>
              <a:prstGeom prst="line">
                <a:avLst/>
              </a:prstGeom>
              <a:noFill/>
              <a:ln w="28575">
                <a:solidFill>
                  <a:schemeClr val="tx1"/>
                </a:solidFill>
                <a:round/>
                <a:headEnd/>
                <a:tailEnd/>
              </a:ln>
            </p:spPr>
            <p:txBody>
              <a:bodyPr/>
              <a:lstStyle/>
              <a:p>
                <a:endParaRPr lang="en-US" sz="2133"/>
              </a:p>
            </p:txBody>
          </p:sp>
          <p:sp>
            <p:nvSpPr>
              <p:cNvPr id="66384" name="Line 750"/>
              <p:cNvSpPr>
                <a:spLocks noChangeShapeType="1"/>
              </p:cNvSpPr>
              <p:nvPr/>
            </p:nvSpPr>
            <p:spPr bwMode="auto">
              <a:xfrm flipV="1">
                <a:off x="3901" y="2092"/>
                <a:ext cx="1" cy="1"/>
              </a:xfrm>
              <a:prstGeom prst="line">
                <a:avLst/>
              </a:prstGeom>
              <a:noFill/>
              <a:ln w="28575">
                <a:solidFill>
                  <a:schemeClr val="tx1"/>
                </a:solidFill>
                <a:round/>
                <a:headEnd/>
                <a:tailEnd/>
              </a:ln>
            </p:spPr>
            <p:txBody>
              <a:bodyPr/>
              <a:lstStyle/>
              <a:p>
                <a:endParaRPr lang="en-US" sz="2133"/>
              </a:p>
            </p:txBody>
          </p:sp>
          <p:sp>
            <p:nvSpPr>
              <p:cNvPr id="66385" name="Line 751"/>
              <p:cNvSpPr>
                <a:spLocks noChangeShapeType="1"/>
              </p:cNvSpPr>
              <p:nvPr/>
            </p:nvSpPr>
            <p:spPr bwMode="auto">
              <a:xfrm flipV="1">
                <a:off x="3901" y="2092"/>
                <a:ext cx="1" cy="1"/>
              </a:xfrm>
              <a:prstGeom prst="line">
                <a:avLst/>
              </a:prstGeom>
              <a:noFill/>
              <a:ln w="28575">
                <a:solidFill>
                  <a:schemeClr val="tx1"/>
                </a:solidFill>
                <a:round/>
                <a:headEnd/>
                <a:tailEnd/>
              </a:ln>
            </p:spPr>
            <p:txBody>
              <a:bodyPr/>
              <a:lstStyle/>
              <a:p>
                <a:endParaRPr lang="en-US" sz="2133"/>
              </a:p>
            </p:txBody>
          </p:sp>
          <p:sp>
            <p:nvSpPr>
              <p:cNvPr id="66386" name="Line 752"/>
              <p:cNvSpPr>
                <a:spLocks noChangeShapeType="1"/>
              </p:cNvSpPr>
              <p:nvPr/>
            </p:nvSpPr>
            <p:spPr bwMode="auto">
              <a:xfrm flipV="1">
                <a:off x="3902" y="2092"/>
                <a:ext cx="1" cy="1"/>
              </a:xfrm>
              <a:prstGeom prst="line">
                <a:avLst/>
              </a:prstGeom>
              <a:noFill/>
              <a:ln w="28575">
                <a:solidFill>
                  <a:schemeClr val="tx1"/>
                </a:solidFill>
                <a:round/>
                <a:headEnd/>
                <a:tailEnd/>
              </a:ln>
            </p:spPr>
            <p:txBody>
              <a:bodyPr/>
              <a:lstStyle/>
              <a:p>
                <a:endParaRPr lang="en-US" sz="2133"/>
              </a:p>
            </p:txBody>
          </p:sp>
          <p:sp>
            <p:nvSpPr>
              <p:cNvPr id="66387" name="Line 753"/>
              <p:cNvSpPr>
                <a:spLocks noChangeShapeType="1"/>
              </p:cNvSpPr>
              <p:nvPr/>
            </p:nvSpPr>
            <p:spPr bwMode="auto">
              <a:xfrm flipV="1">
                <a:off x="3903" y="2092"/>
                <a:ext cx="1" cy="1"/>
              </a:xfrm>
              <a:prstGeom prst="line">
                <a:avLst/>
              </a:prstGeom>
              <a:noFill/>
              <a:ln w="28575">
                <a:solidFill>
                  <a:schemeClr val="tx1"/>
                </a:solidFill>
                <a:round/>
                <a:headEnd/>
                <a:tailEnd/>
              </a:ln>
            </p:spPr>
            <p:txBody>
              <a:bodyPr/>
              <a:lstStyle/>
              <a:p>
                <a:endParaRPr lang="en-US" sz="2133"/>
              </a:p>
            </p:txBody>
          </p:sp>
          <p:sp>
            <p:nvSpPr>
              <p:cNvPr id="66388" name="Line 754"/>
              <p:cNvSpPr>
                <a:spLocks noChangeShapeType="1"/>
              </p:cNvSpPr>
              <p:nvPr/>
            </p:nvSpPr>
            <p:spPr bwMode="auto">
              <a:xfrm flipV="1">
                <a:off x="3904" y="2091"/>
                <a:ext cx="1" cy="1"/>
              </a:xfrm>
              <a:prstGeom prst="line">
                <a:avLst/>
              </a:prstGeom>
              <a:noFill/>
              <a:ln w="28575">
                <a:solidFill>
                  <a:schemeClr val="tx1"/>
                </a:solidFill>
                <a:round/>
                <a:headEnd/>
                <a:tailEnd/>
              </a:ln>
            </p:spPr>
            <p:txBody>
              <a:bodyPr/>
              <a:lstStyle/>
              <a:p>
                <a:endParaRPr lang="en-US" sz="2133"/>
              </a:p>
            </p:txBody>
          </p:sp>
          <p:sp>
            <p:nvSpPr>
              <p:cNvPr id="66389" name="Line 755"/>
              <p:cNvSpPr>
                <a:spLocks noChangeShapeType="1"/>
              </p:cNvSpPr>
              <p:nvPr/>
            </p:nvSpPr>
            <p:spPr bwMode="auto">
              <a:xfrm flipV="1">
                <a:off x="3904" y="2091"/>
                <a:ext cx="1" cy="1"/>
              </a:xfrm>
              <a:prstGeom prst="line">
                <a:avLst/>
              </a:prstGeom>
              <a:noFill/>
              <a:ln w="28575">
                <a:solidFill>
                  <a:schemeClr val="tx1"/>
                </a:solidFill>
                <a:round/>
                <a:headEnd/>
                <a:tailEnd/>
              </a:ln>
            </p:spPr>
            <p:txBody>
              <a:bodyPr/>
              <a:lstStyle/>
              <a:p>
                <a:endParaRPr lang="en-US" sz="2133"/>
              </a:p>
            </p:txBody>
          </p:sp>
          <p:sp>
            <p:nvSpPr>
              <p:cNvPr id="66390" name="Line 756"/>
              <p:cNvSpPr>
                <a:spLocks noChangeShapeType="1"/>
              </p:cNvSpPr>
              <p:nvPr/>
            </p:nvSpPr>
            <p:spPr bwMode="auto">
              <a:xfrm flipV="1">
                <a:off x="3905" y="2091"/>
                <a:ext cx="1" cy="1"/>
              </a:xfrm>
              <a:prstGeom prst="line">
                <a:avLst/>
              </a:prstGeom>
              <a:noFill/>
              <a:ln w="28575">
                <a:solidFill>
                  <a:schemeClr val="tx1"/>
                </a:solidFill>
                <a:round/>
                <a:headEnd/>
                <a:tailEnd/>
              </a:ln>
            </p:spPr>
            <p:txBody>
              <a:bodyPr/>
              <a:lstStyle/>
              <a:p>
                <a:endParaRPr lang="en-US" sz="2133"/>
              </a:p>
            </p:txBody>
          </p:sp>
          <p:sp>
            <p:nvSpPr>
              <p:cNvPr id="66391" name="Line 757"/>
              <p:cNvSpPr>
                <a:spLocks noChangeShapeType="1"/>
              </p:cNvSpPr>
              <p:nvPr/>
            </p:nvSpPr>
            <p:spPr bwMode="auto">
              <a:xfrm flipV="1">
                <a:off x="3906" y="2090"/>
                <a:ext cx="1" cy="1"/>
              </a:xfrm>
              <a:prstGeom prst="line">
                <a:avLst/>
              </a:prstGeom>
              <a:noFill/>
              <a:ln w="28575">
                <a:solidFill>
                  <a:schemeClr val="tx1"/>
                </a:solidFill>
                <a:round/>
                <a:headEnd/>
                <a:tailEnd/>
              </a:ln>
            </p:spPr>
            <p:txBody>
              <a:bodyPr/>
              <a:lstStyle/>
              <a:p>
                <a:endParaRPr lang="en-US" sz="2133"/>
              </a:p>
            </p:txBody>
          </p:sp>
          <p:sp>
            <p:nvSpPr>
              <p:cNvPr id="66392" name="Line 758"/>
              <p:cNvSpPr>
                <a:spLocks noChangeShapeType="1"/>
              </p:cNvSpPr>
              <p:nvPr/>
            </p:nvSpPr>
            <p:spPr bwMode="auto">
              <a:xfrm flipV="1">
                <a:off x="3907" y="2090"/>
                <a:ext cx="1" cy="1"/>
              </a:xfrm>
              <a:prstGeom prst="line">
                <a:avLst/>
              </a:prstGeom>
              <a:noFill/>
              <a:ln w="28575">
                <a:solidFill>
                  <a:schemeClr val="tx1"/>
                </a:solidFill>
                <a:round/>
                <a:headEnd/>
                <a:tailEnd/>
              </a:ln>
            </p:spPr>
            <p:txBody>
              <a:bodyPr/>
              <a:lstStyle/>
              <a:p>
                <a:endParaRPr lang="en-US" sz="2133"/>
              </a:p>
            </p:txBody>
          </p:sp>
          <p:sp>
            <p:nvSpPr>
              <p:cNvPr id="66393" name="Line 759"/>
              <p:cNvSpPr>
                <a:spLocks noChangeShapeType="1"/>
              </p:cNvSpPr>
              <p:nvPr/>
            </p:nvSpPr>
            <p:spPr bwMode="auto">
              <a:xfrm flipV="1">
                <a:off x="3907" y="2089"/>
                <a:ext cx="1" cy="1"/>
              </a:xfrm>
              <a:prstGeom prst="line">
                <a:avLst/>
              </a:prstGeom>
              <a:noFill/>
              <a:ln w="28575">
                <a:solidFill>
                  <a:schemeClr val="tx1"/>
                </a:solidFill>
                <a:round/>
                <a:headEnd/>
                <a:tailEnd/>
              </a:ln>
            </p:spPr>
            <p:txBody>
              <a:bodyPr/>
              <a:lstStyle/>
              <a:p>
                <a:endParaRPr lang="en-US" sz="2133"/>
              </a:p>
            </p:txBody>
          </p:sp>
          <p:sp>
            <p:nvSpPr>
              <p:cNvPr id="66394" name="Line 760"/>
              <p:cNvSpPr>
                <a:spLocks noChangeShapeType="1"/>
              </p:cNvSpPr>
              <p:nvPr/>
            </p:nvSpPr>
            <p:spPr bwMode="auto">
              <a:xfrm flipV="1">
                <a:off x="3908" y="2089"/>
                <a:ext cx="1" cy="1"/>
              </a:xfrm>
              <a:prstGeom prst="line">
                <a:avLst/>
              </a:prstGeom>
              <a:noFill/>
              <a:ln w="28575">
                <a:solidFill>
                  <a:schemeClr val="tx1"/>
                </a:solidFill>
                <a:round/>
                <a:headEnd/>
                <a:tailEnd/>
              </a:ln>
            </p:spPr>
            <p:txBody>
              <a:bodyPr/>
              <a:lstStyle/>
              <a:p>
                <a:endParaRPr lang="en-US" sz="2133"/>
              </a:p>
            </p:txBody>
          </p:sp>
          <p:sp>
            <p:nvSpPr>
              <p:cNvPr id="66395" name="Line 761"/>
              <p:cNvSpPr>
                <a:spLocks noChangeShapeType="1"/>
              </p:cNvSpPr>
              <p:nvPr/>
            </p:nvSpPr>
            <p:spPr bwMode="auto">
              <a:xfrm flipV="1">
                <a:off x="3909" y="2088"/>
                <a:ext cx="1" cy="1"/>
              </a:xfrm>
              <a:prstGeom prst="line">
                <a:avLst/>
              </a:prstGeom>
              <a:noFill/>
              <a:ln w="28575">
                <a:solidFill>
                  <a:schemeClr val="tx1"/>
                </a:solidFill>
                <a:round/>
                <a:headEnd/>
                <a:tailEnd/>
              </a:ln>
            </p:spPr>
            <p:txBody>
              <a:bodyPr/>
              <a:lstStyle/>
              <a:p>
                <a:endParaRPr lang="en-US" sz="2133"/>
              </a:p>
            </p:txBody>
          </p:sp>
          <p:sp>
            <p:nvSpPr>
              <p:cNvPr id="66396" name="Line 762"/>
              <p:cNvSpPr>
                <a:spLocks noChangeShapeType="1"/>
              </p:cNvSpPr>
              <p:nvPr/>
            </p:nvSpPr>
            <p:spPr bwMode="auto">
              <a:xfrm flipV="1">
                <a:off x="3909" y="2088"/>
                <a:ext cx="1" cy="1"/>
              </a:xfrm>
              <a:prstGeom prst="line">
                <a:avLst/>
              </a:prstGeom>
              <a:noFill/>
              <a:ln w="28575">
                <a:solidFill>
                  <a:schemeClr val="tx1"/>
                </a:solidFill>
                <a:round/>
                <a:headEnd/>
                <a:tailEnd/>
              </a:ln>
            </p:spPr>
            <p:txBody>
              <a:bodyPr/>
              <a:lstStyle/>
              <a:p>
                <a:endParaRPr lang="en-US" sz="2133"/>
              </a:p>
            </p:txBody>
          </p:sp>
          <p:sp>
            <p:nvSpPr>
              <p:cNvPr id="66397" name="Line 763"/>
              <p:cNvSpPr>
                <a:spLocks noChangeShapeType="1"/>
              </p:cNvSpPr>
              <p:nvPr/>
            </p:nvSpPr>
            <p:spPr bwMode="auto">
              <a:xfrm flipV="1">
                <a:off x="3910" y="2088"/>
                <a:ext cx="1" cy="1"/>
              </a:xfrm>
              <a:prstGeom prst="line">
                <a:avLst/>
              </a:prstGeom>
              <a:noFill/>
              <a:ln w="28575">
                <a:solidFill>
                  <a:schemeClr val="tx1"/>
                </a:solidFill>
                <a:round/>
                <a:headEnd/>
                <a:tailEnd/>
              </a:ln>
            </p:spPr>
            <p:txBody>
              <a:bodyPr/>
              <a:lstStyle/>
              <a:p>
                <a:endParaRPr lang="en-US" sz="2133"/>
              </a:p>
            </p:txBody>
          </p:sp>
          <p:sp>
            <p:nvSpPr>
              <p:cNvPr id="66398" name="Line 764"/>
              <p:cNvSpPr>
                <a:spLocks noChangeShapeType="1"/>
              </p:cNvSpPr>
              <p:nvPr/>
            </p:nvSpPr>
            <p:spPr bwMode="auto">
              <a:xfrm flipV="1">
                <a:off x="3911" y="2087"/>
                <a:ext cx="1" cy="1"/>
              </a:xfrm>
              <a:prstGeom prst="line">
                <a:avLst/>
              </a:prstGeom>
              <a:noFill/>
              <a:ln w="28575">
                <a:solidFill>
                  <a:schemeClr val="tx1"/>
                </a:solidFill>
                <a:round/>
                <a:headEnd/>
                <a:tailEnd/>
              </a:ln>
            </p:spPr>
            <p:txBody>
              <a:bodyPr/>
              <a:lstStyle/>
              <a:p>
                <a:endParaRPr lang="en-US" sz="2133"/>
              </a:p>
            </p:txBody>
          </p:sp>
          <p:sp>
            <p:nvSpPr>
              <p:cNvPr id="66399" name="Line 765"/>
              <p:cNvSpPr>
                <a:spLocks noChangeShapeType="1"/>
              </p:cNvSpPr>
              <p:nvPr/>
            </p:nvSpPr>
            <p:spPr bwMode="auto">
              <a:xfrm flipV="1">
                <a:off x="3911" y="2087"/>
                <a:ext cx="1" cy="1"/>
              </a:xfrm>
              <a:prstGeom prst="line">
                <a:avLst/>
              </a:prstGeom>
              <a:noFill/>
              <a:ln w="28575">
                <a:solidFill>
                  <a:schemeClr val="tx1"/>
                </a:solidFill>
                <a:round/>
                <a:headEnd/>
                <a:tailEnd/>
              </a:ln>
            </p:spPr>
            <p:txBody>
              <a:bodyPr/>
              <a:lstStyle/>
              <a:p>
                <a:endParaRPr lang="en-US" sz="2133"/>
              </a:p>
            </p:txBody>
          </p:sp>
          <p:sp>
            <p:nvSpPr>
              <p:cNvPr id="66400" name="Line 766"/>
              <p:cNvSpPr>
                <a:spLocks noChangeShapeType="1"/>
              </p:cNvSpPr>
              <p:nvPr/>
            </p:nvSpPr>
            <p:spPr bwMode="auto">
              <a:xfrm flipV="1">
                <a:off x="3912" y="2086"/>
                <a:ext cx="1" cy="1"/>
              </a:xfrm>
              <a:prstGeom prst="line">
                <a:avLst/>
              </a:prstGeom>
              <a:noFill/>
              <a:ln w="28575">
                <a:solidFill>
                  <a:schemeClr val="tx1"/>
                </a:solidFill>
                <a:round/>
                <a:headEnd/>
                <a:tailEnd/>
              </a:ln>
            </p:spPr>
            <p:txBody>
              <a:bodyPr/>
              <a:lstStyle/>
              <a:p>
                <a:endParaRPr lang="en-US" sz="2133"/>
              </a:p>
            </p:txBody>
          </p:sp>
          <p:sp>
            <p:nvSpPr>
              <p:cNvPr id="66401" name="Line 767"/>
              <p:cNvSpPr>
                <a:spLocks noChangeShapeType="1"/>
              </p:cNvSpPr>
              <p:nvPr/>
            </p:nvSpPr>
            <p:spPr bwMode="auto">
              <a:xfrm flipV="1">
                <a:off x="3912" y="2086"/>
                <a:ext cx="1" cy="1"/>
              </a:xfrm>
              <a:prstGeom prst="line">
                <a:avLst/>
              </a:prstGeom>
              <a:noFill/>
              <a:ln w="28575">
                <a:solidFill>
                  <a:schemeClr val="tx1"/>
                </a:solidFill>
                <a:round/>
                <a:headEnd/>
                <a:tailEnd/>
              </a:ln>
            </p:spPr>
            <p:txBody>
              <a:bodyPr/>
              <a:lstStyle/>
              <a:p>
                <a:endParaRPr lang="en-US" sz="2133"/>
              </a:p>
            </p:txBody>
          </p:sp>
          <p:sp>
            <p:nvSpPr>
              <p:cNvPr id="66402" name="Line 768"/>
              <p:cNvSpPr>
                <a:spLocks noChangeShapeType="1"/>
              </p:cNvSpPr>
              <p:nvPr/>
            </p:nvSpPr>
            <p:spPr bwMode="auto">
              <a:xfrm flipV="1">
                <a:off x="3913" y="2085"/>
                <a:ext cx="1" cy="1"/>
              </a:xfrm>
              <a:prstGeom prst="line">
                <a:avLst/>
              </a:prstGeom>
              <a:noFill/>
              <a:ln w="28575">
                <a:solidFill>
                  <a:schemeClr val="tx1"/>
                </a:solidFill>
                <a:round/>
                <a:headEnd/>
                <a:tailEnd/>
              </a:ln>
            </p:spPr>
            <p:txBody>
              <a:bodyPr/>
              <a:lstStyle/>
              <a:p>
                <a:endParaRPr lang="en-US" sz="2133"/>
              </a:p>
            </p:txBody>
          </p:sp>
          <p:sp>
            <p:nvSpPr>
              <p:cNvPr id="66403" name="Line 769"/>
              <p:cNvSpPr>
                <a:spLocks noChangeShapeType="1"/>
              </p:cNvSpPr>
              <p:nvPr/>
            </p:nvSpPr>
            <p:spPr bwMode="auto">
              <a:xfrm flipV="1">
                <a:off x="3914" y="2085"/>
                <a:ext cx="1" cy="1"/>
              </a:xfrm>
              <a:prstGeom prst="line">
                <a:avLst/>
              </a:prstGeom>
              <a:noFill/>
              <a:ln w="28575">
                <a:solidFill>
                  <a:schemeClr val="tx1"/>
                </a:solidFill>
                <a:round/>
                <a:headEnd/>
                <a:tailEnd/>
              </a:ln>
            </p:spPr>
            <p:txBody>
              <a:bodyPr/>
              <a:lstStyle/>
              <a:p>
                <a:endParaRPr lang="en-US" sz="2133"/>
              </a:p>
            </p:txBody>
          </p:sp>
        </p:grpSp>
        <p:sp>
          <p:nvSpPr>
            <p:cNvPr id="65119" name="Line 972"/>
            <p:cNvSpPr>
              <a:spLocks noChangeShapeType="1"/>
            </p:cNvSpPr>
            <p:nvPr/>
          </p:nvSpPr>
          <p:spPr bwMode="auto">
            <a:xfrm>
              <a:off x="3890" y="2220"/>
              <a:ext cx="1" cy="1"/>
            </a:xfrm>
            <a:prstGeom prst="line">
              <a:avLst/>
            </a:prstGeom>
            <a:noFill/>
            <a:ln w="28575">
              <a:solidFill>
                <a:schemeClr val="tx1"/>
              </a:solidFill>
              <a:round/>
              <a:headEnd/>
              <a:tailEnd/>
            </a:ln>
          </p:spPr>
          <p:txBody>
            <a:bodyPr/>
            <a:lstStyle/>
            <a:p>
              <a:endParaRPr lang="en-US" sz="2133"/>
            </a:p>
          </p:txBody>
        </p:sp>
        <p:sp>
          <p:nvSpPr>
            <p:cNvPr id="65120" name="Line 973"/>
            <p:cNvSpPr>
              <a:spLocks noChangeShapeType="1"/>
            </p:cNvSpPr>
            <p:nvPr/>
          </p:nvSpPr>
          <p:spPr bwMode="auto">
            <a:xfrm>
              <a:off x="3891" y="2220"/>
              <a:ext cx="1" cy="1"/>
            </a:xfrm>
            <a:prstGeom prst="line">
              <a:avLst/>
            </a:prstGeom>
            <a:noFill/>
            <a:ln w="28575">
              <a:solidFill>
                <a:schemeClr val="tx1"/>
              </a:solidFill>
              <a:round/>
              <a:headEnd/>
              <a:tailEnd/>
            </a:ln>
          </p:spPr>
          <p:txBody>
            <a:bodyPr/>
            <a:lstStyle/>
            <a:p>
              <a:endParaRPr lang="en-US" sz="2133"/>
            </a:p>
          </p:txBody>
        </p:sp>
        <p:sp>
          <p:nvSpPr>
            <p:cNvPr id="65121" name="Line 974"/>
            <p:cNvSpPr>
              <a:spLocks noChangeShapeType="1"/>
            </p:cNvSpPr>
            <p:nvPr/>
          </p:nvSpPr>
          <p:spPr bwMode="auto">
            <a:xfrm>
              <a:off x="3892" y="2220"/>
              <a:ext cx="1" cy="1"/>
            </a:xfrm>
            <a:prstGeom prst="line">
              <a:avLst/>
            </a:prstGeom>
            <a:noFill/>
            <a:ln w="28575">
              <a:solidFill>
                <a:schemeClr val="tx1"/>
              </a:solidFill>
              <a:round/>
              <a:headEnd/>
              <a:tailEnd/>
            </a:ln>
          </p:spPr>
          <p:txBody>
            <a:bodyPr/>
            <a:lstStyle/>
            <a:p>
              <a:endParaRPr lang="en-US" sz="2133"/>
            </a:p>
          </p:txBody>
        </p:sp>
        <p:sp>
          <p:nvSpPr>
            <p:cNvPr id="65122" name="Line 975"/>
            <p:cNvSpPr>
              <a:spLocks noChangeShapeType="1"/>
            </p:cNvSpPr>
            <p:nvPr/>
          </p:nvSpPr>
          <p:spPr bwMode="auto">
            <a:xfrm flipV="1">
              <a:off x="3893" y="2220"/>
              <a:ext cx="1" cy="1"/>
            </a:xfrm>
            <a:prstGeom prst="line">
              <a:avLst/>
            </a:prstGeom>
            <a:noFill/>
            <a:ln w="28575">
              <a:solidFill>
                <a:schemeClr val="tx1"/>
              </a:solidFill>
              <a:round/>
              <a:headEnd/>
              <a:tailEnd/>
            </a:ln>
          </p:spPr>
          <p:txBody>
            <a:bodyPr/>
            <a:lstStyle/>
            <a:p>
              <a:endParaRPr lang="en-US" sz="2133"/>
            </a:p>
          </p:txBody>
        </p:sp>
        <p:sp>
          <p:nvSpPr>
            <p:cNvPr id="65123" name="Line 976"/>
            <p:cNvSpPr>
              <a:spLocks noChangeShapeType="1"/>
            </p:cNvSpPr>
            <p:nvPr/>
          </p:nvSpPr>
          <p:spPr bwMode="auto">
            <a:xfrm>
              <a:off x="3893" y="2220"/>
              <a:ext cx="1" cy="1"/>
            </a:xfrm>
            <a:prstGeom prst="line">
              <a:avLst/>
            </a:prstGeom>
            <a:noFill/>
            <a:ln w="28575">
              <a:solidFill>
                <a:schemeClr val="tx1"/>
              </a:solidFill>
              <a:round/>
              <a:headEnd/>
              <a:tailEnd/>
            </a:ln>
          </p:spPr>
          <p:txBody>
            <a:bodyPr/>
            <a:lstStyle/>
            <a:p>
              <a:endParaRPr lang="en-US" sz="2133"/>
            </a:p>
          </p:txBody>
        </p:sp>
        <p:sp>
          <p:nvSpPr>
            <p:cNvPr id="65124" name="Line 977"/>
            <p:cNvSpPr>
              <a:spLocks noChangeShapeType="1"/>
            </p:cNvSpPr>
            <p:nvPr/>
          </p:nvSpPr>
          <p:spPr bwMode="auto">
            <a:xfrm>
              <a:off x="3894" y="2220"/>
              <a:ext cx="1" cy="1"/>
            </a:xfrm>
            <a:prstGeom prst="line">
              <a:avLst/>
            </a:prstGeom>
            <a:noFill/>
            <a:ln w="28575">
              <a:solidFill>
                <a:schemeClr val="tx1"/>
              </a:solidFill>
              <a:round/>
              <a:headEnd/>
              <a:tailEnd/>
            </a:ln>
          </p:spPr>
          <p:txBody>
            <a:bodyPr/>
            <a:lstStyle/>
            <a:p>
              <a:endParaRPr lang="en-US" sz="2133"/>
            </a:p>
          </p:txBody>
        </p:sp>
        <p:sp>
          <p:nvSpPr>
            <p:cNvPr id="65125" name="Line 978"/>
            <p:cNvSpPr>
              <a:spLocks noChangeShapeType="1"/>
            </p:cNvSpPr>
            <p:nvPr/>
          </p:nvSpPr>
          <p:spPr bwMode="auto">
            <a:xfrm flipV="1">
              <a:off x="3895" y="2219"/>
              <a:ext cx="1" cy="1"/>
            </a:xfrm>
            <a:prstGeom prst="line">
              <a:avLst/>
            </a:prstGeom>
            <a:noFill/>
            <a:ln w="28575">
              <a:solidFill>
                <a:schemeClr val="tx1"/>
              </a:solidFill>
              <a:round/>
              <a:headEnd/>
              <a:tailEnd/>
            </a:ln>
          </p:spPr>
          <p:txBody>
            <a:bodyPr/>
            <a:lstStyle/>
            <a:p>
              <a:endParaRPr lang="en-US" sz="2133"/>
            </a:p>
          </p:txBody>
        </p:sp>
        <p:sp>
          <p:nvSpPr>
            <p:cNvPr id="65126" name="Line 979"/>
            <p:cNvSpPr>
              <a:spLocks noChangeShapeType="1"/>
            </p:cNvSpPr>
            <p:nvPr/>
          </p:nvSpPr>
          <p:spPr bwMode="auto">
            <a:xfrm flipV="1">
              <a:off x="3896" y="2219"/>
              <a:ext cx="1" cy="1"/>
            </a:xfrm>
            <a:prstGeom prst="line">
              <a:avLst/>
            </a:prstGeom>
            <a:noFill/>
            <a:ln w="28575">
              <a:solidFill>
                <a:schemeClr val="tx1"/>
              </a:solidFill>
              <a:round/>
              <a:headEnd/>
              <a:tailEnd/>
            </a:ln>
          </p:spPr>
          <p:txBody>
            <a:bodyPr/>
            <a:lstStyle/>
            <a:p>
              <a:endParaRPr lang="en-US" sz="2133"/>
            </a:p>
          </p:txBody>
        </p:sp>
        <p:sp>
          <p:nvSpPr>
            <p:cNvPr id="65127" name="Line 980"/>
            <p:cNvSpPr>
              <a:spLocks noChangeShapeType="1"/>
            </p:cNvSpPr>
            <p:nvPr/>
          </p:nvSpPr>
          <p:spPr bwMode="auto">
            <a:xfrm flipV="1">
              <a:off x="3897" y="2219"/>
              <a:ext cx="1" cy="1"/>
            </a:xfrm>
            <a:prstGeom prst="line">
              <a:avLst/>
            </a:prstGeom>
            <a:noFill/>
            <a:ln w="28575">
              <a:solidFill>
                <a:schemeClr val="tx1"/>
              </a:solidFill>
              <a:round/>
              <a:headEnd/>
              <a:tailEnd/>
            </a:ln>
          </p:spPr>
          <p:txBody>
            <a:bodyPr/>
            <a:lstStyle/>
            <a:p>
              <a:endParaRPr lang="en-US" sz="2133"/>
            </a:p>
          </p:txBody>
        </p:sp>
        <p:sp>
          <p:nvSpPr>
            <p:cNvPr id="65128" name="Line 981"/>
            <p:cNvSpPr>
              <a:spLocks noChangeShapeType="1"/>
            </p:cNvSpPr>
            <p:nvPr/>
          </p:nvSpPr>
          <p:spPr bwMode="auto">
            <a:xfrm flipV="1">
              <a:off x="3897" y="2219"/>
              <a:ext cx="1" cy="1"/>
            </a:xfrm>
            <a:prstGeom prst="line">
              <a:avLst/>
            </a:prstGeom>
            <a:noFill/>
            <a:ln w="28575">
              <a:solidFill>
                <a:schemeClr val="tx1"/>
              </a:solidFill>
              <a:round/>
              <a:headEnd/>
              <a:tailEnd/>
            </a:ln>
          </p:spPr>
          <p:txBody>
            <a:bodyPr/>
            <a:lstStyle/>
            <a:p>
              <a:endParaRPr lang="en-US" sz="2133"/>
            </a:p>
          </p:txBody>
        </p:sp>
        <p:sp>
          <p:nvSpPr>
            <p:cNvPr id="65129" name="Line 982"/>
            <p:cNvSpPr>
              <a:spLocks noChangeShapeType="1"/>
            </p:cNvSpPr>
            <p:nvPr/>
          </p:nvSpPr>
          <p:spPr bwMode="auto">
            <a:xfrm flipV="1">
              <a:off x="3898" y="2219"/>
              <a:ext cx="1" cy="1"/>
            </a:xfrm>
            <a:prstGeom prst="line">
              <a:avLst/>
            </a:prstGeom>
            <a:noFill/>
            <a:ln w="28575">
              <a:solidFill>
                <a:schemeClr val="tx1"/>
              </a:solidFill>
              <a:round/>
              <a:headEnd/>
              <a:tailEnd/>
            </a:ln>
          </p:spPr>
          <p:txBody>
            <a:bodyPr/>
            <a:lstStyle/>
            <a:p>
              <a:endParaRPr lang="en-US" sz="2133"/>
            </a:p>
          </p:txBody>
        </p:sp>
        <p:sp>
          <p:nvSpPr>
            <p:cNvPr id="65130" name="Line 983"/>
            <p:cNvSpPr>
              <a:spLocks noChangeShapeType="1"/>
            </p:cNvSpPr>
            <p:nvPr/>
          </p:nvSpPr>
          <p:spPr bwMode="auto">
            <a:xfrm flipV="1">
              <a:off x="3899" y="2219"/>
              <a:ext cx="1" cy="1"/>
            </a:xfrm>
            <a:prstGeom prst="line">
              <a:avLst/>
            </a:prstGeom>
            <a:noFill/>
            <a:ln w="28575">
              <a:solidFill>
                <a:schemeClr val="tx1"/>
              </a:solidFill>
              <a:round/>
              <a:headEnd/>
              <a:tailEnd/>
            </a:ln>
          </p:spPr>
          <p:txBody>
            <a:bodyPr/>
            <a:lstStyle/>
            <a:p>
              <a:endParaRPr lang="en-US" sz="2133"/>
            </a:p>
          </p:txBody>
        </p:sp>
        <p:sp>
          <p:nvSpPr>
            <p:cNvPr id="65131" name="Line 984"/>
            <p:cNvSpPr>
              <a:spLocks noChangeShapeType="1"/>
            </p:cNvSpPr>
            <p:nvPr/>
          </p:nvSpPr>
          <p:spPr bwMode="auto">
            <a:xfrm flipV="1">
              <a:off x="3900" y="2218"/>
              <a:ext cx="1" cy="1"/>
            </a:xfrm>
            <a:prstGeom prst="line">
              <a:avLst/>
            </a:prstGeom>
            <a:noFill/>
            <a:ln w="28575">
              <a:solidFill>
                <a:schemeClr val="tx1"/>
              </a:solidFill>
              <a:round/>
              <a:headEnd/>
              <a:tailEnd/>
            </a:ln>
          </p:spPr>
          <p:txBody>
            <a:bodyPr/>
            <a:lstStyle/>
            <a:p>
              <a:endParaRPr lang="en-US" sz="2133"/>
            </a:p>
          </p:txBody>
        </p:sp>
        <p:sp>
          <p:nvSpPr>
            <p:cNvPr id="65132" name="Line 985"/>
            <p:cNvSpPr>
              <a:spLocks noChangeShapeType="1"/>
            </p:cNvSpPr>
            <p:nvPr/>
          </p:nvSpPr>
          <p:spPr bwMode="auto">
            <a:xfrm flipV="1">
              <a:off x="3901" y="2218"/>
              <a:ext cx="1" cy="1"/>
            </a:xfrm>
            <a:prstGeom prst="line">
              <a:avLst/>
            </a:prstGeom>
            <a:noFill/>
            <a:ln w="28575">
              <a:solidFill>
                <a:schemeClr val="tx1"/>
              </a:solidFill>
              <a:round/>
              <a:headEnd/>
              <a:tailEnd/>
            </a:ln>
          </p:spPr>
          <p:txBody>
            <a:bodyPr/>
            <a:lstStyle/>
            <a:p>
              <a:endParaRPr lang="en-US" sz="2133"/>
            </a:p>
          </p:txBody>
        </p:sp>
        <p:sp>
          <p:nvSpPr>
            <p:cNvPr id="65133" name="Line 986"/>
            <p:cNvSpPr>
              <a:spLocks noChangeShapeType="1"/>
            </p:cNvSpPr>
            <p:nvPr/>
          </p:nvSpPr>
          <p:spPr bwMode="auto">
            <a:xfrm flipV="1">
              <a:off x="3901" y="2218"/>
              <a:ext cx="1" cy="1"/>
            </a:xfrm>
            <a:prstGeom prst="line">
              <a:avLst/>
            </a:prstGeom>
            <a:noFill/>
            <a:ln w="28575">
              <a:solidFill>
                <a:schemeClr val="tx1"/>
              </a:solidFill>
              <a:round/>
              <a:headEnd/>
              <a:tailEnd/>
            </a:ln>
          </p:spPr>
          <p:txBody>
            <a:bodyPr/>
            <a:lstStyle/>
            <a:p>
              <a:endParaRPr lang="en-US" sz="2133"/>
            </a:p>
          </p:txBody>
        </p:sp>
        <p:sp>
          <p:nvSpPr>
            <p:cNvPr id="65134" name="Line 987"/>
            <p:cNvSpPr>
              <a:spLocks noChangeShapeType="1"/>
            </p:cNvSpPr>
            <p:nvPr/>
          </p:nvSpPr>
          <p:spPr bwMode="auto">
            <a:xfrm flipV="1">
              <a:off x="3902" y="2218"/>
              <a:ext cx="1" cy="1"/>
            </a:xfrm>
            <a:prstGeom prst="line">
              <a:avLst/>
            </a:prstGeom>
            <a:noFill/>
            <a:ln w="28575">
              <a:solidFill>
                <a:schemeClr val="tx1"/>
              </a:solidFill>
              <a:round/>
              <a:headEnd/>
              <a:tailEnd/>
            </a:ln>
          </p:spPr>
          <p:txBody>
            <a:bodyPr/>
            <a:lstStyle/>
            <a:p>
              <a:endParaRPr lang="en-US" sz="2133"/>
            </a:p>
          </p:txBody>
        </p:sp>
        <p:sp>
          <p:nvSpPr>
            <p:cNvPr id="65135" name="Line 988"/>
            <p:cNvSpPr>
              <a:spLocks noChangeShapeType="1"/>
            </p:cNvSpPr>
            <p:nvPr/>
          </p:nvSpPr>
          <p:spPr bwMode="auto">
            <a:xfrm flipV="1">
              <a:off x="3903" y="2217"/>
              <a:ext cx="1" cy="1"/>
            </a:xfrm>
            <a:prstGeom prst="line">
              <a:avLst/>
            </a:prstGeom>
            <a:noFill/>
            <a:ln w="28575">
              <a:solidFill>
                <a:schemeClr val="tx1"/>
              </a:solidFill>
              <a:round/>
              <a:headEnd/>
              <a:tailEnd/>
            </a:ln>
          </p:spPr>
          <p:txBody>
            <a:bodyPr/>
            <a:lstStyle/>
            <a:p>
              <a:endParaRPr lang="en-US" sz="2133"/>
            </a:p>
          </p:txBody>
        </p:sp>
        <p:sp>
          <p:nvSpPr>
            <p:cNvPr id="65136" name="Line 989"/>
            <p:cNvSpPr>
              <a:spLocks noChangeShapeType="1"/>
            </p:cNvSpPr>
            <p:nvPr/>
          </p:nvSpPr>
          <p:spPr bwMode="auto">
            <a:xfrm flipV="1">
              <a:off x="3904" y="2217"/>
              <a:ext cx="1" cy="1"/>
            </a:xfrm>
            <a:prstGeom prst="line">
              <a:avLst/>
            </a:prstGeom>
            <a:noFill/>
            <a:ln w="28575">
              <a:solidFill>
                <a:schemeClr val="tx1"/>
              </a:solidFill>
              <a:round/>
              <a:headEnd/>
              <a:tailEnd/>
            </a:ln>
          </p:spPr>
          <p:txBody>
            <a:bodyPr/>
            <a:lstStyle/>
            <a:p>
              <a:endParaRPr lang="en-US" sz="2133"/>
            </a:p>
          </p:txBody>
        </p:sp>
        <p:sp>
          <p:nvSpPr>
            <p:cNvPr id="65137" name="Line 990"/>
            <p:cNvSpPr>
              <a:spLocks noChangeShapeType="1"/>
            </p:cNvSpPr>
            <p:nvPr/>
          </p:nvSpPr>
          <p:spPr bwMode="auto">
            <a:xfrm flipV="1">
              <a:off x="3904" y="2217"/>
              <a:ext cx="1" cy="1"/>
            </a:xfrm>
            <a:prstGeom prst="line">
              <a:avLst/>
            </a:prstGeom>
            <a:noFill/>
            <a:ln w="28575">
              <a:solidFill>
                <a:schemeClr val="tx1"/>
              </a:solidFill>
              <a:round/>
              <a:headEnd/>
              <a:tailEnd/>
            </a:ln>
          </p:spPr>
          <p:txBody>
            <a:bodyPr/>
            <a:lstStyle/>
            <a:p>
              <a:endParaRPr lang="en-US" sz="2133"/>
            </a:p>
          </p:txBody>
        </p:sp>
        <p:sp>
          <p:nvSpPr>
            <p:cNvPr id="65138" name="Line 991"/>
            <p:cNvSpPr>
              <a:spLocks noChangeShapeType="1"/>
            </p:cNvSpPr>
            <p:nvPr/>
          </p:nvSpPr>
          <p:spPr bwMode="auto">
            <a:xfrm flipV="1">
              <a:off x="3905" y="2216"/>
              <a:ext cx="1" cy="1"/>
            </a:xfrm>
            <a:prstGeom prst="line">
              <a:avLst/>
            </a:prstGeom>
            <a:noFill/>
            <a:ln w="28575">
              <a:solidFill>
                <a:schemeClr val="tx1"/>
              </a:solidFill>
              <a:round/>
              <a:headEnd/>
              <a:tailEnd/>
            </a:ln>
          </p:spPr>
          <p:txBody>
            <a:bodyPr/>
            <a:lstStyle/>
            <a:p>
              <a:endParaRPr lang="en-US" sz="2133"/>
            </a:p>
          </p:txBody>
        </p:sp>
        <p:sp>
          <p:nvSpPr>
            <p:cNvPr id="65139" name="Line 992"/>
            <p:cNvSpPr>
              <a:spLocks noChangeShapeType="1"/>
            </p:cNvSpPr>
            <p:nvPr/>
          </p:nvSpPr>
          <p:spPr bwMode="auto">
            <a:xfrm flipV="1">
              <a:off x="3906" y="2216"/>
              <a:ext cx="1" cy="1"/>
            </a:xfrm>
            <a:prstGeom prst="line">
              <a:avLst/>
            </a:prstGeom>
            <a:noFill/>
            <a:ln w="28575">
              <a:solidFill>
                <a:schemeClr val="tx1"/>
              </a:solidFill>
              <a:round/>
              <a:headEnd/>
              <a:tailEnd/>
            </a:ln>
          </p:spPr>
          <p:txBody>
            <a:bodyPr/>
            <a:lstStyle/>
            <a:p>
              <a:endParaRPr lang="en-US" sz="2133"/>
            </a:p>
          </p:txBody>
        </p:sp>
        <p:sp>
          <p:nvSpPr>
            <p:cNvPr id="65140" name="Line 993"/>
            <p:cNvSpPr>
              <a:spLocks noChangeShapeType="1"/>
            </p:cNvSpPr>
            <p:nvPr/>
          </p:nvSpPr>
          <p:spPr bwMode="auto">
            <a:xfrm flipV="1">
              <a:off x="3907" y="2215"/>
              <a:ext cx="1" cy="1"/>
            </a:xfrm>
            <a:prstGeom prst="line">
              <a:avLst/>
            </a:prstGeom>
            <a:noFill/>
            <a:ln w="28575">
              <a:solidFill>
                <a:schemeClr val="tx1"/>
              </a:solidFill>
              <a:round/>
              <a:headEnd/>
              <a:tailEnd/>
            </a:ln>
          </p:spPr>
          <p:txBody>
            <a:bodyPr/>
            <a:lstStyle/>
            <a:p>
              <a:endParaRPr lang="en-US" sz="2133"/>
            </a:p>
          </p:txBody>
        </p:sp>
        <p:sp>
          <p:nvSpPr>
            <p:cNvPr id="65141" name="Line 994"/>
            <p:cNvSpPr>
              <a:spLocks noChangeShapeType="1"/>
            </p:cNvSpPr>
            <p:nvPr/>
          </p:nvSpPr>
          <p:spPr bwMode="auto">
            <a:xfrm flipV="1">
              <a:off x="3907" y="2215"/>
              <a:ext cx="1" cy="1"/>
            </a:xfrm>
            <a:prstGeom prst="line">
              <a:avLst/>
            </a:prstGeom>
            <a:noFill/>
            <a:ln w="28575">
              <a:solidFill>
                <a:schemeClr val="tx1"/>
              </a:solidFill>
              <a:round/>
              <a:headEnd/>
              <a:tailEnd/>
            </a:ln>
          </p:spPr>
          <p:txBody>
            <a:bodyPr/>
            <a:lstStyle/>
            <a:p>
              <a:endParaRPr lang="en-US" sz="2133"/>
            </a:p>
          </p:txBody>
        </p:sp>
        <p:sp>
          <p:nvSpPr>
            <p:cNvPr id="65142" name="Line 995"/>
            <p:cNvSpPr>
              <a:spLocks noChangeShapeType="1"/>
            </p:cNvSpPr>
            <p:nvPr/>
          </p:nvSpPr>
          <p:spPr bwMode="auto">
            <a:xfrm flipV="1">
              <a:off x="3908" y="2215"/>
              <a:ext cx="1" cy="1"/>
            </a:xfrm>
            <a:prstGeom prst="line">
              <a:avLst/>
            </a:prstGeom>
            <a:noFill/>
            <a:ln w="28575">
              <a:solidFill>
                <a:schemeClr val="tx1"/>
              </a:solidFill>
              <a:round/>
              <a:headEnd/>
              <a:tailEnd/>
            </a:ln>
          </p:spPr>
          <p:txBody>
            <a:bodyPr/>
            <a:lstStyle/>
            <a:p>
              <a:endParaRPr lang="en-US" sz="2133"/>
            </a:p>
          </p:txBody>
        </p:sp>
        <p:sp>
          <p:nvSpPr>
            <p:cNvPr id="65143" name="Line 996"/>
            <p:cNvSpPr>
              <a:spLocks noChangeShapeType="1"/>
            </p:cNvSpPr>
            <p:nvPr/>
          </p:nvSpPr>
          <p:spPr bwMode="auto">
            <a:xfrm flipV="1">
              <a:off x="3909" y="2214"/>
              <a:ext cx="1" cy="1"/>
            </a:xfrm>
            <a:prstGeom prst="line">
              <a:avLst/>
            </a:prstGeom>
            <a:noFill/>
            <a:ln w="28575">
              <a:solidFill>
                <a:schemeClr val="tx1"/>
              </a:solidFill>
              <a:round/>
              <a:headEnd/>
              <a:tailEnd/>
            </a:ln>
          </p:spPr>
          <p:txBody>
            <a:bodyPr/>
            <a:lstStyle/>
            <a:p>
              <a:endParaRPr lang="en-US" sz="2133"/>
            </a:p>
          </p:txBody>
        </p:sp>
        <p:sp>
          <p:nvSpPr>
            <p:cNvPr id="65144" name="Line 997"/>
            <p:cNvSpPr>
              <a:spLocks noChangeShapeType="1"/>
            </p:cNvSpPr>
            <p:nvPr/>
          </p:nvSpPr>
          <p:spPr bwMode="auto">
            <a:xfrm flipV="1">
              <a:off x="3909" y="2214"/>
              <a:ext cx="1" cy="1"/>
            </a:xfrm>
            <a:prstGeom prst="line">
              <a:avLst/>
            </a:prstGeom>
            <a:noFill/>
            <a:ln w="28575">
              <a:solidFill>
                <a:schemeClr val="tx1"/>
              </a:solidFill>
              <a:round/>
              <a:headEnd/>
              <a:tailEnd/>
            </a:ln>
          </p:spPr>
          <p:txBody>
            <a:bodyPr/>
            <a:lstStyle/>
            <a:p>
              <a:endParaRPr lang="en-US" sz="2133"/>
            </a:p>
          </p:txBody>
        </p:sp>
        <p:sp>
          <p:nvSpPr>
            <p:cNvPr id="65145" name="Line 998"/>
            <p:cNvSpPr>
              <a:spLocks noChangeShapeType="1"/>
            </p:cNvSpPr>
            <p:nvPr/>
          </p:nvSpPr>
          <p:spPr bwMode="auto">
            <a:xfrm flipV="1">
              <a:off x="3910" y="2213"/>
              <a:ext cx="1" cy="1"/>
            </a:xfrm>
            <a:prstGeom prst="line">
              <a:avLst/>
            </a:prstGeom>
            <a:noFill/>
            <a:ln w="28575">
              <a:solidFill>
                <a:schemeClr val="tx1"/>
              </a:solidFill>
              <a:round/>
              <a:headEnd/>
              <a:tailEnd/>
            </a:ln>
          </p:spPr>
          <p:txBody>
            <a:bodyPr/>
            <a:lstStyle/>
            <a:p>
              <a:endParaRPr lang="en-US" sz="2133"/>
            </a:p>
          </p:txBody>
        </p:sp>
        <p:sp>
          <p:nvSpPr>
            <p:cNvPr id="65146" name="Line 999"/>
            <p:cNvSpPr>
              <a:spLocks noChangeShapeType="1"/>
            </p:cNvSpPr>
            <p:nvPr/>
          </p:nvSpPr>
          <p:spPr bwMode="auto">
            <a:xfrm flipV="1">
              <a:off x="3911" y="2213"/>
              <a:ext cx="1" cy="1"/>
            </a:xfrm>
            <a:prstGeom prst="line">
              <a:avLst/>
            </a:prstGeom>
            <a:noFill/>
            <a:ln w="28575">
              <a:solidFill>
                <a:schemeClr val="tx1"/>
              </a:solidFill>
              <a:round/>
              <a:headEnd/>
              <a:tailEnd/>
            </a:ln>
          </p:spPr>
          <p:txBody>
            <a:bodyPr/>
            <a:lstStyle/>
            <a:p>
              <a:endParaRPr lang="en-US" sz="2133"/>
            </a:p>
          </p:txBody>
        </p:sp>
        <p:sp>
          <p:nvSpPr>
            <p:cNvPr id="65147" name="Line 1000"/>
            <p:cNvSpPr>
              <a:spLocks noChangeShapeType="1"/>
            </p:cNvSpPr>
            <p:nvPr/>
          </p:nvSpPr>
          <p:spPr bwMode="auto">
            <a:xfrm flipV="1">
              <a:off x="3911" y="2212"/>
              <a:ext cx="1" cy="1"/>
            </a:xfrm>
            <a:prstGeom prst="line">
              <a:avLst/>
            </a:prstGeom>
            <a:noFill/>
            <a:ln w="28575">
              <a:solidFill>
                <a:schemeClr val="tx1"/>
              </a:solidFill>
              <a:round/>
              <a:headEnd/>
              <a:tailEnd/>
            </a:ln>
          </p:spPr>
          <p:txBody>
            <a:bodyPr/>
            <a:lstStyle/>
            <a:p>
              <a:endParaRPr lang="en-US" sz="2133"/>
            </a:p>
          </p:txBody>
        </p:sp>
        <p:sp>
          <p:nvSpPr>
            <p:cNvPr id="65148" name="Line 1001"/>
            <p:cNvSpPr>
              <a:spLocks noChangeShapeType="1"/>
            </p:cNvSpPr>
            <p:nvPr/>
          </p:nvSpPr>
          <p:spPr bwMode="auto">
            <a:xfrm flipV="1">
              <a:off x="3912" y="2212"/>
              <a:ext cx="1" cy="1"/>
            </a:xfrm>
            <a:prstGeom prst="line">
              <a:avLst/>
            </a:prstGeom>
            <a:noFill/>
            <a:ln w="28575">
              <a:solidFill>
                <a:schemeClr val="tx1"/>
              </a:solidFill>
              <a:round/>
              <a:headEnd/>
              <a:tailEnd/>
            </a:ln>
          </p:spPr>
          <p:txBody>
            <a:bodyPr/>
            <a:lstStyle/>
            <a:p>
              <a:endParaRPr lang="en-US" sz="2133"/>
            </a:p>
          </p:txBody>
        </p:sp>
        <p:sp>
          <p:nvSpPr>
            <p:cNvPr id="65149" name="Line 1002"/>
            <p:cNvSpPr>
              <a:spLocks noChangeShapeType="1"/>
            </p:cNvSpPr>
            <p:nvPr/>
          </p:nvSpPr>
          <p:spPr bwMode="auto">
            <a:xfrm flipV="1">
              <a:off x="3912" y="2211"/>
              <a:ext cx="1" cy="1"/>
            </a:xfrm>
            <a:prstGeom prst="line">
              <a:avLst/>
            </a:prstGeom>
            <a:noFill/>
            <a:ln w="28575">
              <a:solidFill>
                <a:schemeClr val="tx1"/>
              </a:solidFill>
              <a:round/>
              <a:headEnd/>
              <a:tailEnd/>
            </a:ln>
          </p:spPr>
          <p:txBody>
            <a:bodyPr/>
            <a:lstStyle/>
            <a:p>
              <a:endParaRPr lang="en-US" sz="2133"/>
            </a:p>
          </p:txBody>
        </p:sp>
        <p:sp>
          <p:nvSpPr>
            <p:cNvPr id="65150" name="Line 1003"/>
            <p:cNvSpPr>
              <a:spLocks noChangeShapeType="1"/>
            </p:cNvSpPr>
            <p:nvPr/>
          </p:nvSpPr>
          <p:spPr bwMode="auto">
            <a:xfrm flipV="1">
              <a:off x="3913" y="2211"/>
              <a:ext cx="1" cy="1"/>
            </a:xfrm>
            <a:prstGeom prst="line">
              <a:avLst/>
            </a:prstGeom>
            <a:noFill/>
            <a:ln w="28575">
              <a:solidFill>
                <a:schemeClr val="tx1"/>
              </a:solidFill>
              <a:round/>
              <a:headEnd/>
              <a:tailEnd/>
            </a:ln>
          </p:spPr>
          <p:txBody>
            <a:bodyPr/>
            <a:lstStyle/>
            <a:p>
              <a:endParaRPr lang="en-US" sz="2133"/>
            </a:p>
          </p:txBody>
        </p:sp>
        <p:sp>
          <p:nvSpPr>
            <p:cNvPr id="65151" name="Line 1004"/>
            <p:cNvSpPr>
              <a:spLocks noChangeShapeType="1"/>
            </p:cNvSpPr>
            <p:nvPr/>
          </p:nvSpPr>
          <p:spPr bwMode="auto">
            <a:xfrm flipV="1">
              <a:off x="3914" y="2210"/>
              <a:ext cx="1" cy="1"/>
            </a:xfrm>
            <a:prstGeom prst="line">
              <a:avLst/>
            </a:prstGeom>
            <a:noFill/>
            <a:ln w="28575">
              <a:solidFill>
                <a:schemeClr val="tx1"/>
              </a:solidFill>
              <a:round/>
              <a:headEnd/>
              <a:tailEnd/>
            </a:ln>
          </p:spPr>
          <p:txBody>
            <a:bodyPr/>
            <a:lstStyle/>
            <a:p>
              <a:endParaRPr lang="en-US" sz="2133"/>
            </a:p>
          </p:txBody>
        </p:sp>
        <p:sp>
          <p:nvSpPr>
            <p:cNvPr id="65152" name="Line 1005"/>
            <p:cNvSpPr>
              <a:spLocks noChangeShapeType="1"/>
            </p:cNvSpPr>
            <p:nvPr/>
          </p:nvSpPr>
          <p:spPr bwMode="auto">
            <a:xfrm flipV="1">
              <a:off x="3914" y="2210"/>
              <a:ext cx="1" cy="1"/>
            </a:xfrm>
            <a:prstGeom prst="line">
              <a:avLst/>
            </a:prstGeom>
            <a:noFill/>
            <a:ln w="28575">
              <a:solidFill>
                <a:schemeClr val="tx1"/>
              </a:solidFill>
              <a:round/>
              <a:headEnd/>
              <a:tailEnd/>
            </a:ln>
          </p:spPr>
          <p:txBody>
            <a:bodyPr/>
            <a:lstStyle/>
            <a:p>
              <a:endParaRPr lang="en-US" sz="2133"/>
            </a:p>
          </p:txBody>
        </p:sp>
        <p:sp>
          <p:nvSpPr>
            <p:cNvPr id="65153" name="Line 1006"/>
            <p:cNvSpPr>
              <a:spLocks noChangeShapeType="1"/>
            </p:cNvSpPr>
            <p:nvPr/>
          </p:nvSpPr>
          <p:spPr bwMode="auto">
            <a:xfrm flipV="1">
              <a:off x="3915" y="2209"/>
              <a:ext cx="1" cy="1"/>
            </a:xfrm>
            <a:prstGeom prst="line">
              <a:avLst/>
            </a:prstGeom>
            <a:noFill/>
            <a:ln w="28575">
              <a:solidFill>
                <a:schemeClr val="tx1"/>
              </a:solidFill>
              <a:round/>
              <a:headEnd/>
              <a:tailEnd/>
            </a:ln>
          </p:spPr>
          <p:txBody>
            <a:bodyPr/>
            <a:lstStyle/>
            <a:p>
              <a:endParaRPr lang="en-US" sz="2133"/>
            </a:p>
          </p:txBody>
        </p:sp>
        <p:sp>
          <p:nvSpPr>
            <p:cNvPr id="65154" name="Line 1007"/>
            <p:cNvSpPr>
              <a:spLocks noChangeShapeType="1"/>
            </p:cNvSpPr>
            <p:nvPr/>
          </p:nvSpPr>
          <p:spPr bwMode="auto">
            <a:xfrm flipV="1">
              <a:off x="3915" y="2208"/>
              <a:ext cx="1" cy="1"/>
            </a:xfrm>
            <a:prstGeom prst="line">
              <a:avLst/>
            </a:prstGeom>
            <a:noFill/>
            <a:ln w="28575">
              <a:solidFill>
                <a:schemeClr val="tx1"/>
              </a:solidFill>
              <a:round/>
              <a:headEnd/>
              <a:tailEnd/>
            </a:ln>
          </p:spPr>
          <p:txBody>
            <a:bodyPr/>
            <a:lstStyle/>
            <a:p>
              <a:endParaRPr lang="en-US" sz="2133"/>
            </a:p>
          </p:txBody>
        </p:sp>
        <p:sp>
          <p:nvSpPr>
            <p:cNvPr id="65155" name="Line 1008"/>
            <p:cNvSpPr>
              <a:spLocks noChangeShapeType="1"/>
            </p:cNvSpPr>
            <p:nvPr/>
          </p:nvSpPr>
          <p:spPr bwMode="auto">
            <a:xfrm flipV="1">
              <a:off x="3916" y="2208"/>
              <a:ext cx="1" cy="1"/>
            </a:xfrm>
            <a:prstGeom prst="line">
              <a:avLst/>
            </a:prstGeom>
            <a:noFill/>
            <a:ln w="28575">
              <a:solidFill>
                <a:schemeClr val="tx1"/>
              </a:solidFill>
              <a:round/>
              <a:headEnd/>
              <a:tailEnd/>
            </a:ln>
          </p:spPr>
          <p:txBody>
            <a:bodyPr/>
            <a:lstStyle/>
            <a:p>
              <a:endParaRPr lang="en-US" sz="2133"/>
            </a:p>
          </p:txBody>
        </p:sp>
        <p:sp>
          <p:nvSpPr>
            <p:cNvPr id="65156" name="Line 1009"/>
            <p:cNvSpPr>
              <a:spLocks noChangeShapeType="1"/>
            </p:cNvSpPr>
            <p:nvPr/>
          </p:nvSpPr>
          <p:spPr bwMode="auto">
            <a:xfrm flipV="1">
              <a:off x="3916" y="2207"/>
              <a:ext cx="1" cy="1"/>
            </a:xfrm>
            <a:prstGeom prst="line">
              <a:avLst/>
            </a:prstGeom>
            <a:noFill/>
            <a:ln w="28575">
              <a:solidFill>
                <a:schemeClr val="tx1"/>
              </a:solidFill>
              <a:round/>
              <a:headEnd/>
              <a:tailEnd/>
            </a:ln>
          </p:spPr>
          <p:txBody>
            <a:bodyPr/>
            <a:lstStyle/>
            <a:p>
              <a:endParaRPr lang="en-US" sz="2133"/>
            </a:p>
          </p:txBody>
        </p:sp>
        <p:sp>
          <p:nvSpPr>
            <p:cNvPr id="65157" name="Line 1010"/>
            <p:cNvSpPr>
              <a:spLocks noChangeShapeType="1"/>
            </p:cNvSpPr>
            <p:nvPr/>
          </p:nvSpPr>
          <p:spPr bwMode="auto">
            <a:xfrm flipV="1">
              <a:off x="3917" y="2207"/>
              <a:ext cx="1" cy="1"/>
            </a:xfrm>
            <a:prstGeom prst="line">
              <a:avLst/>
            </a:prstGeom>
            <a:noFill/>
            <a:ln w="28575">
              <a:solidFill>
                <a:schemeClr val="tx1"/>
              </a:solidFill>
              <a:round/>
              <a:headEnd/>
              <a:tailEnd/>
            </a:ln>
          </p:spPr>
          <p:txBody>
            <a:bodyPr/>
            <a:lstStyle/>
            <a:p>
              <a:endParaRPr lang="en-US" sz="2133"/>
            </a:p>
          </p:txBody>
        </p:sp>
        <p:sp>
          <p:nvSpPr>
            <p:cNvPr id="65158" name="Line 1011"/>
            <p:cNvSpPr>
              <a:spLocks noChangeShapeType="1"/>
            </p:cNvSpPr>
            <p:nvPr/>
          </p:nvSpPr>
          <p:spPr bwMode="auto">
            <a:xfrm flipV="1">
              <a:off x="3917" y="2206"/>
              <a:ext cx="1" cy="1"/>
            </a:xfrm>
            <a:prstGeom prst="line">
              <a:avLst/>
            </a:prstGeom>
            <a:noFill/>
            <a:ln w="28575">
              <a:solidFill>
                <a:schemeClr val="tx1"/>
              </a:solidFill>
              <a:round/>
              <a:headEnd/>
              <a:tailEnd/>
            </a:ln>
          </p:spPr>
          <p:txBody>
            <a:bodyPr/>
            <a:lstStyle/>
            <a:p>
              <a:endParaRPr lang="en-US" sz="2133"/>
            </a:p>
          </p:txBody>
        </p:sp>
        <p:sp>
          <p:nvSpPr>
            <p:cNvPr id="65159" name="Line 1012"/>
            <p:cNvSpPr>
              <a:spLocks noChangeShapeType="1"/>
            </p:cNvSpPr>
            <p:nvPr/>
          </p:nvSpPr>
          <p:spPr bwMode="auto">
            <a:xfrm flipV="1">
              <a:off x="3918" y="2205"/>
              <a:ext cx="1" cy="1"/>
            </a:xfrm>
            <a:prstGeom prst="line">
              <a:avLst/>
            </a:prstGeom>
            <a:noFill/>
            <a:ln w="28575">
              <a:solidFill>
                <a:schemeClr val="tx1"/>
              </a:solidFill>
              <a:round/>
              <a:headEnd/>
              <a:tailEnd/>
            </a:ln>
          </p:spPr>
          <p:txBody>
            <a:bodyPr/>
            <a:lstStyle/>
            <a:p>
              <a:endParaRPr lang="en-US" sz="2133"/>
            </a:p>
          </p:txBody>
        </p:sp>
        <p:sp>
          <p:nvSpPr>
            <p:cNvPr id="65160" name="Line 1013"/>
            <p:cNvSpPr>
              <a:spLocks noChangeShapeType="1"/>
            </p:cNvSpPr>
            <p:nvPr/>
          </p:nvSpPr>
          <p:spPr bwMode="auto">
            <a:xfrm flipV="1">
              <a:off x="3918" y="2205"/>
              <a:ext cx="1" cy="1"/>
            </a:xfrm>
            <a:prstGeom prst="line">
              <a:avLst/>
            </a:prstGeom>
            <a:noFill/>
            <a:ln w="28575">
              <a:solidFill>
                <a:schemeClr val="tx1"/>
              </a:solidFill>
              <a:round/>
              <a:headEnd/>
              <a:tailEnd/>
            </a:ln>
          </p:spPr>
          <p:txBody>
            <a:bodyPr/>
            <a:lstStyle/>
            <a:p>
              <a:endParaRPr lang="en-US" sz="2133"/>
            </a:p>
          </p:txBody>
        </p:sp>
        <p:sp>
          <p:nvSpPr>
            <p:cNvPr id="65161" name="Line 1014"/>
            <p:cNvSpPr>
              <a:spLocks noChangeShapeType="1"/>
            </p:cNvSpPr>
            <p:nvPr/>
          </p:nvSpPr>
          <p:spPr bwMode="auto">
            <a:xfrm flipV="1">
              <a:off x="3918" y="2204"/>
              <a:ext cx="1" cy="1"/>
            </a:xfrm>
            <a:prstGeom prst="line">
              <a:avLst/>
            </a:prstGeom>
            <a:noFill/>
            <a:ln w="28575">
              <a:solidFill>
                <a:schemeClr val="tx1"/>
              </a:solidFill>
              <a:round/>
              <a:headEnd/>
              <a:tailEnd/>
            </a:ln>
          </p:spPr>
          <p:txBody>
            <a:bodyPr/>
            <a:lstStyle/>
            <a:p>
              <a:endParaRPr lang="en-US" sz="2133"/>
            </a:p>
          </p:txBody>
        </p:sp>
        <p:sp>
          <p:nvSpPr>
            <p:cNvPr id="65162" name="Line 1015"/>
            <p:cNvSpPr>
              <a:spLocks noChangeShapeType="1"/>
            </p:cNvSpPr>
            <p:nvPr/>
          </p:nvSpPr>
          <p:spPr bwMode="auto">
            <a:xfrm flipV="1">
              <a:off x="3919" y="2203"/>
              <a:ext cx="1" cy="1"/>
            </a:xfrm>
            <a:prstGeom prst="line">
              <a:avLst/>
            </a:prstGeom>
            <a:noFill/>
            <a:ln w="28575">
              <a:solidFill>
                <a:schemeClr val="tx1"/>
              </a:solidFill>
              <a:round/>
              <a:headEnd/>
              <a:tailEnd/>
            </a:ln>
          </p:spPr>
          <p:txBody>
            <a:bodyPr/>
            <a:lstStyle/>
            <a:p>
              <a:endParaRPr lang="en-US" sz="2133"/>
            </a:p>
          </p:txBody>
        </p:sp>
        <p:sp>
          <p:nvSpPr>
            <p:cNvPr id="65163" name="Line 1016"/>
            <p:cNvSpPr>
              <a:spLocks noChangeShapeType="1"/>
            </p:cNvSpPr>
            <p:nvPr/>
          </p:nvSpPr>
          <p:spPr bwMode="auto">
            <a:xfrm flipV="1">
              <a:off x="3919" y="2203"/>
              <a:ext cx="1" cy="1"/>
            </a:xfrm>
            <a:prstGeom prst="line">
              <a:avLst/>
            </a:prstGeom>
            <a:noFill/>
            <a:ln w="28575">
              <a:solidFill>
                <a:schemeClr val="tx1"/>
              </a:solidFill>
              <a:round/>
              <a:headEnd/>
              <a:tailEnd/>
            </a:ln>
          </p:spPr>
          <p:txBody>
            <a:bodyPr/>
            <a:lstStyle/>
            <a:p>
              <a:endParaRPr lang="en-US" sz="2133"/>
            </a:p>
          </p:txBody>
        </p:sp>
        <p:sp>
          <p:nvSpPr>
            <p:cNvPr id="65164" name="Line 1017"/>
            <p:cNvSpPr>
              <a:spLocks noChangeShapeType="1"/>
            </p:cNvSpPr>
            <p:nvPr/>
          </p:nvSpPr>
          <p:spPr bwMode="auto">
            <a:xfrm flipV="1">
              <a:off x="3919" y="2202"/>
              <a:ext cx="1" cy="1"/>
            </a:xfrm>
            <a:prstGeom prst="line">
              <a:avLst/>
            </a:prstGeom>
            <a:noFill/>
            <a:ln w="28575">
              <a:solidFill>
                <a:schemeClr val="tx1"/>
              </a:solidFill>
              <a:round/>
              <a:headEnd/>
              <a:tailEnd/>
            </a:ln>
          </p:spPr>
          <p:txBody>
            <a:bodyPr/>
            <a:lstStyle/>
            <a:p>
              <a:endParaRPr lang="en-US" sz="2133"/>
            </a:p>
          </p:txBody>
        </p:sp>
        <p:sp>
          <p:nvSpPr>
            <p:cNvPr id="65165" name="Line 1018"/>
            <p:cNvSpPr>
              <a:spLocks noChangeShapeType="1"/>
            </p:cNvSpPr>
            <p:nvPr/>
          </p:nvSpPr>
          <p:spPr bwMode="auto">
            <a:xfrm flipV="1">
              <a:off x="3920" y="2201"/>
              <a:ext cx="1" cy="1"/>
            </a:xfrm>
            <a:prstGeom prst="line">
              <a:avLst/>
            </a:prstGeom>
            <a:noFill/>
            <a:ln w="28575">
              <a:solidFill>
                <a:schemeClr val="tx1"/>
              </a:solidFill>
              <a:round/>
              <a:headEnd/>
              <a:tailEnd/>
            </a:ln>
          </p:spPr>
          <p:txBody>
            <a:bodyPr/>
            <a:lstStyle/>
            <a:p>
              <a:endParaRPr lang="en-US" sz="2133"/>
            </a:p>
          </p:txBody>
        </p:sp>
        <p:sp>
          <p:nvSpPr>
            <p:cNvPr id="65166" name="Line 1019"/>
            <p:cNvSpPr>
              <a:spLocks noChangeShapeType="1"/>
            </p:cNvSpPr>
            <p:nvPr/>
          </p:nvSpPr>
          <p:spPr bwMode="auto">
            <a:xfrm flipV="1">
              <a:off x="3920" y="2201"/>
              <a:ext cx="1" cy="1"/>
            </a:xfrm>
            <a:prstGeom prst="line">
              <a:avLst/>
            </a:prstGeom>
            <a:noFill/>
            <a:ln w="28575">
              <a:solidFill>
                <a:schemeClr val="tx1"/>
              </a:solidFill>
              <a:round/>
              <a:headEnd/>
              <a:tailEnd/>
            </a:ln>
          </p:spPr>
          <p:txBody>
            <a:bodyPr/>
            <a:lstStyle/>
            <a:p>
              <a:endParaRPr lang="en-US" sz="2133"/>
            </a:p>
          </p:txBody>
        </p:sp>
        <p:sp>
          <p:nvSpPr>
            <p:cNvPr id="65167" name="Line 1020"/>
            <p:cNvSpPr>
              <a:spLocks noChangeShapeType="1"/>
            </p:cNvSpPr>
            <p:nvPr/>
          </p:nvSpPr>
          <p:spPr bwMode="auto">
            <a:xfrm flipV="1">
              <a:off x="3920" y="2200"/>
              <a:ext cx="1" cy="1"/>
            </a:xfrm>
            <a:prstGeom prst="line">
              <a:avLst/>
            </a:prstGeom>
            <a:noFill/>
            <a:ln w="28575">
              <a:solidFill>
                <a:schemeClr val="tx1"/>
              </a:solidFill>
              <a:round/>
              <a:headEnd/>
              <a:tailEnd/>
            </a:ln>
          </p:spPr>
          <p:txBody>
            <a:bodyPr/>
            <a:lstStyle/>
            <a:p>
              <a:endParaRPr lang="en-US" sz="2133"/>
            </a:p>
          </p:txBody>
        </p:sp>
        <p:sp>
          <p:nvSpPr>
            <p:cNvPr id="65168" name="Line 1021"/>
            <p:cNvSpPr>
              <a:spLocks noChangeShapeType="1"/>
            </p:cNvSpPr>
            <p:nvPr/>
          </p:nvSpPr>
          <p:spPr bwMode="auto">
            <a:xfrm flipV="1">
              <a:off x="3920" y="2199"/>
              <a:ext cx="1" cy="1"/>
            </a:xfrm>
            <a:prstGeom prst="line">
              <a:avLst/>
            </a:prstGeom>
            <a:noFill/>
            <a:ln w="28575">
              <a:solidFill>
                <a:schemeClr val="tx1"/>
              </a:solidFill>
              <a:round/>
              <a:headEnd/>
              <a:tailEnd/>
            </a:ln>
          </p:spPr>
          <p:txBody>
            <a:bodyPr/>
            <a:lstStyle/>
            <a:p>
              <a:endParaRPr lang="en-US" sz="2133"/>
            </a:p>
          </p:txBody>
        </p:sp>
        <p:sp>
          <p:nvSpPr>
            <p:cNvPr id="65169" name="Line 1022"/>
            <p:cNvSpPr>
              <a:spLocks noChangeShapeType="1"/>
            </p:cNvSpPr>
            <p:nvPr/>
          </p:nvSpPr>
          <p:spPr bwMode="auto">
            <a:xfrm flipV="1">
              <a:off x="3921" y="2198"/>
              <a:ext cx="1" cy="1"/>
            </a:xfrm>
            <a:prstGeom prst="line">
              <a:avLst/>
            </a:prstGeom>
            <a:noFill/>
            <a:ln w="28575">
              <a:solidFill>
                <a:schemeClr val="tx1"/>
              </a:solidFill>
              <a:round/>
              <a:headEnd/>
              <a:tailEnd/>
            </a:ln>
          </p:spPr>
          <p:txBody>
            <a:bodyPr/>
            <a:lstStyle/>
            <a:p>
              <a:endParaRPr lang="en-US" sz="2133"/>
            </a:p>
          </p:txBody>
        </p:sp>
        <p:sp>
          <p:nvSpPr>
            <p:cNvPr id="65170" name="Line 1023"/>
            <p:cNvSpPr>
              <a:spLocks noChangeShapeType="1"/>
            </p:cNvSpPr>
            <p:nvPr/>
          </p:nvSpPr>
          <p:spPr bwMode="auto">
            <a:xfrm flipV="1">
              <a:off x="3921" y="2198"/>
              <a:ext cx="1" cy="1"/>
            </a:xfrm>
            <a:prstGeom prst="line">
              <a:avLst/>
            </a:prstGeom>
            <a:noFill/>
            <a:ln w="28575">
              <a:solidFill>
                <a:schemeClr val="tx1"/>
              </a:solidFill>
              <a:round/>
              <a:headEnd/>
              <a:tailEnd/>
            </a:ln>
          </p:spPr>
          <p:txBody>
            <a:bodyPr/>
            <a:lstStyle/>
            <a:p>
              <a:endParaRPr lang="en-US" sz="2133"/>
            </a:p>
          </p:txBody>
        </p:sp>
        <p:sp>
          <p:nvSpPr>
            <p:cNvPr id="65171" name="Line 0"/>
            <p:cNvSpPr>
              <a:spLocks noChangeShapeType="1"/>
            </p:cNvSpPr>
            <p:nvPr/>
          </p:nvSpPr>
          <p:spPr bwMode="auto">
            <a:xfrm flipV="1">
              <a:off x="3921" y="2197"/>
              <a:ext cx="1" cy="1"/>
            </a:xfrm>
            <a:prstGeom prst="line">
              <a:avLst/>
            </a:prstGeom>
            <a:noFill/>
            <a:ln w="28575">
              <a:solidFill>
                <a:schemeClr val="tx1"/>
              </a:solidFill>
              <a:round/>
              <a:headEnd/>
              <a:tailEnd/>
            </a:ln>
          </p:spPr>
          <p:txBody>
            <a:bodyPr/>
            <a:lstStyle/>
            <a:p>
              <a:endParaRPr lang="en-US" sz="2133"/>
            </a:p>
          </p:txBody>
        </p:sp>
        <p:sp>
          <p:nvSpPr>
            <p:cNvPr id="65172" name="Line 1"/>
            <p:cNvSpPr>
              <a:spLocks noChangeShapeType="1"/>
            </p:cNvSpPr>
            <p:nvPr/>
          </p:nvSpPr>
          <p:spPr bwMode="auto">
            <a:xfrm flipV="1">
              <a:off x="3921" y="2196"/>
              <a:ext cx="1" cy="1"/>
            </a:xfrm>
            <a:prstGeom prst="line">
              <a:avLst/>
            </a:prstGeom>
            <a:noFill/>
            <a:ln w="28575">
              <a:solidFill>
                <a:schemeClr val="tx1"/>
              </a:solidFill>
              <a:round/>
              <a:headEnd/>
              <a:tailEnd/>
            </a:ln>
          </p:spPr>
          <p:txBody>
            <a:bodyPr/>
            <a:lstStyle/>
            <a:p>
              <a:endParaRPr lang="en-US" sz="2133"/>
            </a:p>
          </p:txBody>
        </p:sp>
        <p:sp>
          <p:nvSpPr>
            <p:cNvPr id="65173" name="Line 2"/>
            <p:cNvSpPr>
              <a:spLocks noChangeShapeType="1"/>
            </p:cNvSpPr>
            <p:nvPr/>
          </p:nvSpPr>
          <p:spPr bwMode="auto">
            <a:xfrm flipV="1">
              <a:off x="3921" y="2195"/>
              <a:ext cx="1" cy="1"/>
            </a:xfrm>
            <a:prstGeom prst="line">
              <a:avLst/>
            </a:prstGeom>
            <a:noFill/>
            <a:ln w="28575">
              <a:solidFill>
                <a:schemeClr val="tx1"/>
              </a:solidFill>
              <a:round/>
              <a:headEnd/>
              <a:tailEnd/>
            </a:ln>
          </p:spPr>
          <p:txBody>
            <a:bodyPr/>
            <a:lstStyle/>
            <a:p>
              <a:endParaRPr lang="en-US" sz="2133"/>
            </a:p>
          </p:txBody>
        </p:sp>
        <p:sp>
          <p:nvSpPr>
            <p:cNvPr id="65174" name="Line 3"/>
            <p:cNvSpPr>
              <a:spLocks noChangeShapeType="1"/>
            </p:cNvSpPr>
            <p:nvPr/>
          </p:nvSpPr>
          <p:spPr bwMode="auto">
            <a:xfrm flipV="1">
              <a:off x="3921" y="2195"/>
              <a:ext cx="1" cy="1"/>
            </a:xfrm>
            <a:prstGeom prst="line">
              <a:avLst/>
            </a:prstGeom>
            <a:noFill/>
            <a:ln w="28575">
              <a:solidFill>
                <a:schemeClr val="tx1"/>
              </a:solidFill>
              <a:round/>
              <a:headEnd/>
              <a:tailEnd/>
            </a:ln>
          </p:spPr>
          <p:txBody>
            <a:bodyPr/>
            <a:lstStyle/>
            <a:p>
              <a:endParaRPr lang="en-US" sz="2133"/>
            </a:p>
          </p:txBody>
        </p:sp>
        <p:sp>
          <p:nvSpPr>
            <p:cNvPr id="65175" name="Line 4"/>
            <p:cNvSpPr>
              <a:spLocks noChangeShapeType="1"/>
            </p:cNvSpPr>
            <p:nvPr/>
          </p:nvSpPr>
          <p:spPr bwMode="auto">
            <a:xfrm flipV="1">
              <a:off x="3921" y="2194"/>
              <a:ext cx="1" cy="1"/>
            </a:xfrm>
            <a:prstGeom prst="line">
              <a:avLst/>
            </a:prstGeom>
            <a:noFill/>
            <a:ln w="28575">
              <a:solidFill>
                <a:schemeClr val="tx1"/>
              </a:solidFill>
              <a:round/>
              <a:headEnd/>
              <a:tailEnd/>
            </a:ln>
          </p:spPr>
          <p:txBody>
            <a:bodyPr/>
            <a:lstStyle/>
            <a:p>
              <a:endParaRPr lang="en-US" sz="2133"/>
            </a:p>
          </p:txBody>
        </p:sp>
        <p:sp>
          <p:nvSpPr>
            <p:cNvPr id="65176" name="Line 5"/>
            <p:cNvSpPr>
              <a:spLocks noChangeShapeType="1"/>
            </p:cNvSpPr>
            <p:nvPr/>
          </p:nvSpPr>
          <p:spPr bwMode="auto">
            <a:xfrm flipV="1">
              <a:off x="3921" y="2193"/>
              <a:ext cx="1" cy="1"/>
            </a:xfrm>
            <a:prstGeom prst="line">
              <a:avLst/>
            </a:prstGeom>
            <a:noFill/>
            <a:ln w="28575">
              <a:solidFill>
                <a:schemeClr val="tx1"/>
              </a:solidFill>
              <a:round/>
              <a:headEnd/>
              <a:tailEnd/>
            </a:ln>
          </p:spPr>
          <p:txBody>
            <a:bodyPr/>
            <a:lstStyle/>
            <a:p>
              <a:endParaRPr lang="en-US" sz="2133"/>
            </a:p>
          </p:txBody>
        </p:sp>
        <p:sp>
          <p:nvSpPr>
            <p:cNvPr id="65177" name="Line 6"/>
            <p:cNvSpPr>
              <a:spLocks noChangeShapeType="1"/>
            </p:cNvSpPr>
            <p:nvPr/>
          </p:nvSpPr>
          <p:spPr bwMode="auto">
            <a:xfrm flipV="1">
              <a:off x="3921" y="2192"/>
              <a:ext cx="1" cy="1"/>
            </a:xfrm>
            <a:prstGeom prst="line">
              <a:avLst/>
            </a:prstGeom>
            <a:noFill/>
            <a:ln w="28575">
              <a:solidFill>
                <a:schemeClr val="tx1"/>
              </a:solidFill>
              <a:round/>
              <a:headEnd/>
              <a:tailEnd/>
            </a:ln>
          </p:spPr>
          <p:txBody>
            <a:bodyPr/>
            <a:lstStyle/>
            <a:p>
              <a:endParaRPr lang="en-US" sz="2133"/>
            </a:p>
          </p:txBody>
        </p:sp>
        <p:sp>
          <p:nvSpPr>
            <p:cNvPr id="65178" name="Line 7"/>
            <p:cNvSpPr>
              <a:spLocks noChangeShapeType="1"/>
            </p:cNvSpPr>
            <p:nvPr/>
          </p:nvSpPr>
          <p:spPr bwMode="auto">
            <a:xfrm flipH="1">
              <a:off x="3673" y="1941"/>
              <a:ext cx="350" cy="1"/>
            </a:xfrm>
            <a:prstGeom prst="line">
              <a:avLst/>
            </a:prstGeom>
            <a:noFill/>
            <a:ln w="28575">
              <a:solidFill>
                <a:schemeClr val="tx1"/>
              </a:solidFill>
              <a:round/>
              <a:headEnd/>
              <a:tailEnd/>
            </a:ln>
          </p:spPr>
          <p:txBody>
            <a:bodyPr/>
            <a:lstStyle/>
            <a:p>
              <a:endParaRPr lang="en-US" sz="2133"/>
            </a:p>
          </p:txBody>
        </p:sp>
        <p:grpSp>
          <p:nvGrpSpPr>
            <p:cNvPr id="65179" name="Group 726"/>
            <p:cNvGrpSpPr>
              <a:grpSpLocks/>
            </p:cNvGrpSpPr>
            <p:nvPr/>
          </p:nvGrpSpPr>
          <p:grpSpPr bwMode="auto">
            <a:xfrm>
              <a:off x="4032" y="2208"/>
              <a:ext cx="2285" cy="457"/>
              <a:chOff x="3899" y="2364"/>
              <a:chExt cx="2285" cy="457"/>
            </a:xfrm>
          </p:grpSpPr>
          <p:sp>
            <p:nvSpPr>
              <p:cNvPr id="65912" name="Line 826"/>
              <p:cNvSpPr>
                <a:spLocks noChangeShapeType="1"/>
              </p:cNvSpPr>
              <p:nvPr/>
            </p:nvSpPr>
            <p:spPr bwMode="auto">
              <a:xfrm flipV="1">
                <a:off x="4706" y="2635"/>
                <a:ext cx="113" cy="105"/>
              </a:xfrm>
              <a:prstGeom prst="line">
                <a:avLst/>
              </a:prstGeom>
              <a:noFill/>
              <a:ln w="0">
                <a:solidFill>
                  <a:schemeClr val="tx1"/>
                </a:solidFill>
                <a:round/>
                <a:headEnd/>
                <a:tailEnd/>
              </a:ln>
            </p:spPr>
            <p:txBody>
              <a:bodyPr/>
              <a:lstStyle/>
              <a:p>
                <a:endParaRPr lang="en-US" sz="2133"/>
              </a:p>
            </p:txBody>
          </p:sp>
          <p:sp>
            <p:nvSpPr>
              <p:cNvPr id="65913" name="Line 920"/>
              <p:cNvSpPr>
                <a:spLocks noChangeShapeType="1"/>
              </p:cNvSpPr>
              <p:nvPr/>
            </p:nvSpPr>
            <p:spPr bwMode="auto">
              <a:xfrm>
                <a:off x="4414" y="2635"/>
                <a:ext cx="593" cy="1"/>
              </a:xfrm>
              <a:prstGeom prst="line">
                <a:avLst/>
              </a:prstGeom>
              <a:noFill/>
              <a:ln w="0">
                <a:solidFill>
                  <a:schemeClr val="tx1"/>
                </a:solidFill>
                <a:round/>
                <a:headEnd/>
                <a:tailEnd/>
              </a:ln>
            </p:spPr>
            <p:txBody>
              <a:bodyPr/>
              <a:lstStyle/>
              <a:p>
                <a:endParaRPr lang="en-US" sz="2133"/>
              </a:p>
            </p:txBody>
          </p:sp>
          <p:sp>
            <p:nvSpPr>
              <p:cNvPr id="65914" name="Line 123"/>
              <p:cNvSpPr>
                <a:spLocks noChangeShapeType="1"/>
              </p:cNvSpPr>
              <p:nvPr/>
            </p:nvSpPr>
            <p:spPr bwMode="auto">
              <a:xfrm flipV="1">
                <a:off x="3899" y="2635"/>
                <a:ext cx="515" cy="186"/>
              </a:xfrm>
              <a:prstGeom prst="line">
                <a:avLst/>
              </a:prstGeom>
              <a:noFill/>
              <a:ln w="0">
                <a:solidFill>
                  <a:schemeClr val="tx1"/>
                </a:solidFill>
                <a:round/>
                <a:headEnd/>
                <a:tailEnd/>
              </a:ln>
            </p:spPr>
            <p:txBody>
              <a:bodyPr/>
              <a:lstStyle/>
              <a:p>
                <a:endParaRPr lang="en-US" sz="2133"/>
              </a:p>
            </p:txBody>
          </p:sp>
          <p:sp>
            <p:nvSpPr>
              <p:cNvPr id="65915" name="Line 124"/>
              <p:cNvSpPr>
                <a:spLocks noChangeShapeType="1"/>
              </p:cNvSpPr>
              <p:nvPr/>
            </p:nvSpPr>
            <p:spPr bwMode="auto">
              <a:xfrm flipV="1">
                <a:off x="4706" y="2635"/>
                <a:ext cx="1" cy="105"/>
              </a:xfrm>
              <a:prstGeom prst="line">
                <a:avLst/>
              </a:prstGeom>
              <a:noFill/>
              <a:ln w="0">
                <a:solidFill>
                  <a:schemeClr val="tx1"/>
                </a:solidFill>
                <a:round/>
                <a:headEnd/>
                <a:tailEnd/>
              </a:ln>
            </p:spPr>
            <p:txBody>
              <a:bodyPr/>
              <a:lstStyle/>
              <a:p>
                <a:endParaRPr lang="en-US" sz="2133"/>
              </a:p>
            </p:txBody>
          </p:sp>
          <p:sp>
            <p:nvSpPr>
              <p:cNvPr id="65916" name="Freeform 421"/>
              <p:cNvSpPr>
                <a:spLocks/>
              </p:cNvSpPr>
              <p:nvPr/>
            </p:nvSpPr>
            <p:spPr bwMode="auto">
              <a:xfrm>
                <a:off x="3899" y="2776"/>
                <a:ext cx="87" cy="45"/>
              </a:xfrm>
              <a:custGeom>
                <a:avLst/>
                <a:gdLst>
                  <a:gd name="T0" fmla="*/ 0 w 436"/>
                  <a:gd name="T1" fmla="*/ 0 h 267"/>
                  <a:gd name="T2" fmla="*/ 0 w 436"/>
                  <a:gd name="T3" fmla="*/ 0 h 267"/>
                  <a:gd name="T4" fmla="*/ 0 w 436"/>
                  <a:gd name="T5" fmla="*/ 0 h 267"/>
                  <a:gd name="T6" fmla="*/ 0 w 436"/>
                  <a:gd name="T7" fmla="*/ 0 h 267"/>
                  <a:gd name="T8" fmla="*/ 0 60000 65536"/>
                  <a:gd name="T9" fmla="*/ 0 60000 65536"/>
                  <a:gd name="T10" fmla="*/ 0 60000 65536"/>
                  <a:gd name="T11" fmla="*/ 0 60000 65536"/>
                  <a:gd name="T12" fmla="*/ 0 w 436"/>
                  <a:gd name="T13" fmla="*/ 0 h 267"/>
                  <a:gd name="T14" fmla="*/ 436 w 436"/>
                  <a:gd name="T15" fmla="*/ 267 h 267"/>
                </a:gdLst>
                <a:ahLst/>
                <a:cxnLst>
                  <a:cxn ang="T8">
                    <a:pos x="T0" y="T1"/>
                  </a:cxn>
                  <a:cxn ang="T9">
                    <a:pos x="T2" y="T3"/>
                  </a:cxn>
                  <a:cxn ang="T10">
                    <a:pos x="T4" y="T5"/>
                  </a:cxn>
                  <a:cxn ang="T11">
                    <a:pos x="T6" y="T7"/>
                  </a:cxn>
                </a:cxnLst>
                <a:rect l="T12" t="T13" r="T14" b="T15"/>
                <a:pathLst>
                  <a:path w="436" h="267">
                    <a:moveTo>
                      <a:pt x="0" y="267"/>
                    </a:moveTo>
                    <a:lnTo>
                      <a:pt x="368" y="0"/>
                    </a:lnTo>
                    <a:lnTo>
                      <a:pt x="436" y="174"/>
                    </a:lnTo>
                    <a:lnTo>
                      <a:pt x="0" y="267"/>
                    </a:lnTo>
                    <a:close/>
                  </a:path>
                </a:pathLst>
              </a:custGeom>
              <a:solidFill>
                <a:srgbClr val="FFFF00"/>
              </a:solidFill>
              <a:ln w="0">
                <a:solidFill>
                  <a:schemeClr val="tx1"/>
                </a:solidFill>
                <a:round/>
                <a:headEnd/>
                <a:tailEnd/>
              </a:ln>
            </p:spPr>
            <p:txBody>
              <a:bodyPr/>
              <a:lstStyle/>
              <a:p>
                <a:endParaRPr lang="en-US" sz="2133"/>
              </a:p>
            </p:txBody>
          </p:sp>
          <p:sp>
            <p:nvSpPr>
              <p:cNvPr id="65917" name="Line 420"/>
              <p:cNvSpPr>
                <a:spLocks noChangeShapeType="1"/>
              </p:cNvSpPr>
              <p:nvPr/>
            </p:nvSpPr>
            <p:spPr bwMode="auto">
              <a:xfrm flipV="1">
                <a:off x="4414" y="2364"/>
                <a:ext cx="1" cy="271"/>
              </a:xfrm>
              <a:prstGeom prst="line">
                <a:avLst/>
              </a:prstGeom>
              <a:noFill/>
              <a:ln w="0">
                <a:solidFill>
                  <a:schemeClr val="tx1"/>
                </a:solidFill>
                <a:round/>
                <a:headEnd/>
                <a:tailEnd/>
              </a:ln>
            </p:spPr>
            <p:txBody>
              <a:bodyPr/>
              <a:lstStyle/>
              <a:p>
                <a:endParaRPr lang="en-US" sz="2133"/>
              </a:p>
            </p:txBody>
          </p:sp>
          <p:sp>
            <p:nvSpPr>
              <p:cNvPr id="65918" name="Line 461"/>
              <p:cNvSpPr>
                <a:spLocks noChangeShapeType="1"/>
              </p:cNvSpPr>
              <p:nvPr/>
            </p:nvSpPr>
            <p:spPr bwMode="auto">
              <a:xfrm>
                <a:off x="4414" y="2415"/>
                <a:ext cx="68" cy="1"/>
              </a:xfrm>
              <a:prstGeom prst="line">
                <a:avLst/>
              </a:prstGeom>
              <a:noFill/>
              <a:ln w="0">
                <a:solidFill>
                  <a:schemeClr val="tx1"/>
                </a:solidFill>
                <a:round/>
                <a:headEnd/>
                <a:tailEnd/>
              </a:ln>
            </p:spPr>
            <p:txBody>
              <a:bodyPr/>
              <a:lstStyle/>
              <a:p>
                <a:endParaRPr lang="en-US" sz="2133"/>
              </a:p>
            </p:txBody>
          </p:sp>
          <p:sp>
            <p:nvSpPr>
              <p:cNvPr id="65919" name="Line 462"/>
              <p:cNvSpPr>
                <a:spLocks noChangeShapeType="1"/>
              </p:cNvSpPr>
              <p:nvPr/>
            </p:nvSpPr>
            <p:spPr bwMode="auto">
              <a:xfrm>
                <a:off x="4414" y="2414"/>
                <a:ext cx="68" cy="1"/>
              </a:xfrm>
              <a:prstGeom prst="line">
                <a:avLst/>
              </a:prstGeom>
              <a:noFill/>
              <a:ln w="0">
                <a:solidFill>
                  <a:schemeClr val="tx1"/>
                </a:solidFill>
                <a:round/>
                <a:headEnd/>
                <a:tailEnd/>
              </a:ln>
            </p:spPr>
            <p:txBody>
              <a:bodyPr/>
              <a:lstStyle/>
              <a:p>
                <a:endParaRPr lang="en-US" sz="2133"/>
              </a:p>
            </p:txBody>
          </p:sp>
          <p:sp>
            <p:nvSpPr>
              <p:cNvPr id="65920" name="Line 463"/>
              <p:cNvSpPr>
                <a:spLocks noChangeShapeType="1"/>
              </p:cNvSpPr>
              <p:nvPr/>
            </p:nvSpPr>
            <p:spPr bwMode="auto">
              <a:xfrm>
                <a:off x="4414" y="2413"/>
                <a:ext cx="67" cy="1"/>
              </a:xfrm>
              <a:prstGeom prst="line">
                <a:avLst/>
              </a:prstGeom>
              <a:noFill/>
              <a:ln w="0">
                <a:solidFill>
                  <a:schemeClr val="tx1"/>
                </a:solidFill>
                <a:round/>
                <a:headEnd/>
                <a:tailEnd/>
              </a:ln>
            </p:spPr>
            <p:txBody>
              <a:bodyPr/>
              <a:lstStyle/>
              <a:p>
                <a:endParaRPr lang="en-US" sz="2133"/>
              </a:p>
            </p:txBody>
          </p:sp>
          <p:sp>
            <p:nvSpPr>
              <p:cNvPr id="65921" name="Line 464"/>
              <p:cNvSpPr>
                <a:spLocks noChangeShapeType="1"/>
              </p:cNvSpPr>
              <p:nvPr/>
            </p:nvSpPr>
            <p:spPr bwMode="auto">
              <a:xfrm>
                <a:off x="4414" y="2412"/>
                <a:ext cx="65" cy="1"/>
              </a:xfrm>
              <a:prstGeom prst="line">
                <a:avLst/>
              </a:prstGeom>
              <a:noFill/>
              <a:ln w="0">
                <a:solidFill>
                  <a:schemeClr val="tx1"/>
                </a:solidFill>
                <a:round/>
                <a:headEnd/>
                <a:tailEnd/>
              </a:ln>
            </p:spPr>
            <p:txBody>
              <a:bodyPr/>
              <a:lstStyle/>
              <a:p>
                <a:endParaRPr lang="en-US" sz="2133"/>
              </a:p>
            </p:txBody>
          </p:sp>
          <p:sp>
            <p:nvSpPr>
              <p:cNvPr id="65922" name="Line 465"/>
              <p:cNvSpPr>
                <a:spLocks noChangeShapeType="1"/>
              </p:cNvSpPr>
              <p:nvPr/>
            </p:nvSpPr>
            <p:spPr bwMode="auto">
              <a:xfrm>
                <a:off x="4414" y="2411"/>
                <a:ext cx="63" cy="1"/>
              </a:xfrm>
              <a:prstGeom prst="line">
                <a:avLst/>
              </a:prstGeom>
              <a:noFill/>
              <a:ln w="0">
                <a:solidFill>
                  <a:schemeClr val="tx1"/>
                </a:solidFill>
                <a:round/>
                <a:headEnd/>
                <a:tailEnd/>
              </a:ln>
            </p:spPr>
            <p:txBody>
              <a:bodyPr/>
              <a:lstStyle/>
              <a:p>
                <a:endParaRPr lang="en-US" sz="2133"/>
              </a:p>
            </p:txBody>
          </p:sp>
          <p:sp>
            <p:nvSpPr>
              <p:cNvPr id="65923" name="Line 466"/>
              <p:cNvSpPr>
                <a:spLocks noChangeShapeType="1"/>
              </p:cNvSpPr>
              <p:nvPr/>
            </p:nvSpPr>
            <p:spPr bwMode="auto">
              <a:xfrm>
                <a:off x="4414" y="2410"/>
                <a:ext cx="62" cy="1"/>
              </a:xfrm>
              <a:prstGeom prst="line">
                <a:avLst/>
              </a:prstGeom>
              <a:noFill/>
              <a:ln w="0">
                <a:solidFill>
                  <a:schemeClr val="tx1"/>
                </a:solidFill>
                <a:round/>
                <a:headEnd/>
                <a:tailEnd/>
              </a:ln>
            </p:spPr>
            <p:txBody>
              <a:bodyPr/>
              <a:lstStyle/>
              <a:p>
                <a:endParaRPr lang="en-US" sz="2133"/>
              </a:p>
            </p:txBody>
          </p:sp>
          <p:sp>
            <p:nvSpPr>
              <p:cNvPr id="65924" name="Line 467"/>
              <p:cNvSpPr>
                <a:spLocks noChangeShapeType="1"/>
              </p:cNvSpPr>
              <p:nvPr/>
            </p:nvSpPr>
            <p:spPr bwMode="auto">
              <a:xfrm>
                <a:off x="4414" y="2408"/>
                <a:ext cx="60" cy="1"/>
              </a:xfrm>
              <a:prstGeom prst="line">
                <a:avLst/>
              </a:prstGeom>
              <a:noFill/>
              <a:ln w="0">
                <a:solidFill>
                  <a:schemeClr val="tx1"/>
                </a:solidFill>
                <a:round/>
                <a:headEnd/>
                <a:tailEnd/>
              </a:ln>
            </p:spPr>
            <p:txBody>
              <a:bodyPr/>
              <a:lstStyle/>
              <a:p>
                <a:endParaRPr lang="en-US" sz="2133"/>
              </a:p>
            </p:txBody>
          </p:sp>
          <p:sp>
            <p:nvSpPr>
              <p:cNvPr id="65925" name="Line 468"/>
              <p:cNvSpPr>
                <a:spLocks noChangeShapeType="1"/>
              </p:cNvSpPr>
              <p:nvPr/>
            </p:nvSpPr>
            <p:spPr bwMode="auto">
              <a:xfrm>
                <a:off x="4414" y="2407"/>
                <a:ext cx="59" cy="1"/>
              </a:xfrm>
              <a:prstGeom prst="line">
                <a:avLst/>
              </a:prstGeom>
              <a:noFill/>
              <a:ln w="0">
                <a:solidFill>
                  <a:schemeClr val="tx1"/>
                </a:solidFill>
                <a:round/>
                <a:headEnd/>
                <a:tailEnd/>
              </a:ln>
            </p:spPr>
            <p:txBody>
              <a:bodyPr/>
              <a:lstStyle/>
              <a:p>
                <a:endParaRPr lang="en-US" sz="2133"/>
              </a:p>
            </p:txBody>
          </p:sp>
          <p:sp>
            <p:nvSpPr>
              <p:cNvPr id="65926" name="Line 469"/>
              <p:cNvSpPr>
                <a:spLocks noChangeShapeType="1"/>
              </p:cNvSpPr>
              <p:nvPr/>
            </p:nvSpPr>
            <p:spPr bwMode="auto">
              <a:xfrm>
                <a:off x="4414" y="2406"/>
                <a:ext cx="57" cy="1"/>
              </a:xfrm>
              <a:prstGeom prst="line">
                <a:avLst/>
              </a:prstGeom>
              <a:noFill/>
              <a:ln w="0">
                <a:solidFill>
                  <a:schemeClr val="tx1"/>
                </a:solidFill>
                <a:round/>
                <a:headEnd/>
                <a:tailEnd/>
              </a:ln>
            </p:spPr>
            <p:txBody>
              <a:bodyPr/>
              <a:lstStyle/>
              <a:p>
                <a:endParaRPr lang="en-US" sz="2133"/>
              </a:p>
            </p:txBody>
          </p:sp>
          <p:sp>
            <p:nvSpPr>
              <p:cNvPr id="65927" name="Line 470"/>
              <p:cNvSpPr>
                <a:spLocks noChangeShapeType="1"/>
              </p:cNvSpPr>
              <p:nvPr/>
            </p:nvSpPr>
            <p:spPr bwMode="auto">
              <a:xfrm>
                <a:off x="4414" y="2405"/>
                <a:ext cx="55" cy="1"/>
              </a:xfrm>
              <a:prstGeom prst="line">
                <a:avLst/>
              </a:prstGeom>
              <a:noFill/>
              <a:ln w="0">
                <a:solidFill>
                  <a:schemeClr val="tx1"/>
                </a:solidFill>
                <a:round/>
                <a:headEnd/>
                <a:tailEnd/>
              </a:ln>
            </p:spPr>
            <p:txBody>
              <a:bodyPr/>
              <a:lstStyle/>
              <a:p>
                <a:endParaRPr lang="en-US" sz="2133"/>
              </a:p>
            </p:txBody>
          </p:sp>
          <p:sp>
            <p:nvSpPr>
              <p:cNvPr id="65928" name="Line 471"/>
              <p:cNvSpPr>
                <a:spLocks noChangeShapeType="1"/>
              </p:cNvSpPr>
              <p:nvPr/>
            </p:nvSpPr>
            <p:spPr bwMode="auto">
              <a:xfrm>
                <a:off x="4414" y="2404"/>
                <a:ext cx="54" cy="1"/>
              </a:xfrm>
              <a:prstGeom prst="line">
                <a:avLst/>
              </a:prstGeom>
              <a:noFill/>
              <a:ln w="0">
                <a:solidFill>
                  <a:schemeClr val="tx1"/>
                </a:solidFill>
                <a:round/>
                <a:headEnd/>
                <a:tailEnd/>
              </a:ln>
            </p:spPr>
            <p:txBody>
              <a:bodyPr/>
              <a:lstStyle/>
              <a:p>
                <a:endParaRPr lang="en-US" sz="2133"/>
              </a:p>
            </p:txBody>
          </p:sp>
          <p:sp>
            <p:nvSpPr>
              <p:cNvPr id="65929" name="Line 472"/>
              <p:cNvSpPr>
                <a:spLocks noChangeShapeType="1"/>
              </p:cNvSpPr>
              <p:nvPr/>
            </p:nvSpPr>
            <p:spPr bwMode="auto">
              <a:xfrm>
                <a:off x="4414" y="2403"/>
                <a:ext cx="52" cy="1"/>
              </a:xfrm>
              <a:prstGeom prst="line">
                <a:avLst/>
              </a:prstGeom>
              <a:noFill/>
              <a:ln w="0">
                <a:solidFill>
                  <a:schemeClr val="tx1"/>
                </a:solidFill>
                <a:round/>
                <a:headEnd/>
                <a:tailEnd/>
              </a:ln>
            </p:spPr>
            <p:txBody>
              <a:bodyPr/>
              <a:lstStyle/>
              <a:p>
                <a:endParaRPr lang="en-US" sz="2133"/>
              </a:p>
            </p:txBody>
          </p:sp>
          <p:sp>
            <p:nvSpPr>
              <p:cNvPr id="65930" name="Line 473"/>
              <p:cNvSpPr>
                <a:spLocks noChangeShapeType="1"/>
              </p:cNvSpPr>
              <p:nvPr/>
            </p:nvSpPr>
            <p:spPr bwMode="auto">
              <a:xfrm>
                <a:off x="4414" y="2401"/>
                <a:ext cx="51" cy="1"/>
              </a:xfrm>
              <a:prstGeom prst="line">
                <a:avLst/>
              </a:prstGeom>
              <a:noFill/>
              <a:ln w="0">
                <a:solidFill>
                  <a:schemeClr val="tx1"/>
                </a:solidFill>
                <a:round/>
                <a:headEnd/>
                <a:tailEnd/>
              </a:ln>
            </p:spPr>
            <p:txBody>
              <a:bodyPr/>
              <a:lstStyle/>
              <a:p>
                <a:endParaRPr lang="en-US" sz="2133"/>
              </a:p>
            </p:txBody>
          </p:sp>
          <p:sp>
            <p:nvSpPr>
              <p:cNvPr id="65931" name="Line 474"/>
              <p:cNvSpPr>
                <a:spLocks noChangeShapeType="1"/>
              </p:cNvSpPr>
              <p:nvPr/>
            </p:nvSpPr>
            <p:spPr bwMode="auto">
              <a:xfrm>
                <a:off x="4414" y="2400"/>
                <a:ext cx="49" cy="1"/>
              </a:xfrm>
              <a:prstGeom prst="line">
                <a:avLst/>
              </a:prstGeom>
              <a:noFill/>
              <a:ln w="0">
                <a:solidFill>
                  <a:schemeClr val="tx1"/>
                </a:solidFill>
                <a:round/>
                <a:headEnd/>
                <a:tailEnd/>
              </a:ln>
            </p:spPr>
            <p:txBody>
              <a:bodyPr/>
              <a:lstStyle/>
              <a:p>
                <a:endParaRPr lang="en-US" sz="2133"/>
              </a:p>
            </p:txBody>
          </p:sp>
          <p:sp>
            <p:nvSpPr>
              <p:cNvPr id="65932" name="Line 475"/>
              <p:cNvSpPr>
                <a:spLocks noChangeShapeType="1"/>
              </p:cNvSpPr>
              <p:nvPr/>
            </p:nvSpPr>
            <p:spPr bwMode="auto">
              <a:xfrm>
                <a:off x="4414" y="2399"/>
                <a:ext cx="47" cy="1"/>
              </a:xfrm>
              <a:prstGeom prst="line">
                <a:avLst/>
              </a:prstGeom>
              <a:noFill/>
              <a:ln w="0">
                <a:solidFill>
                  <a:schemeClr val="tx1"/>
                </a:solidFill>
                <a:round/>
                <a:headEnd/>
                <a:tailEnd/>
              </a:ln>
            </p:spPr>
            <p:txBody>
              <a:bodyPr/>
              <a:lstStyle/>
              <a:p>
                <a:endParaRPr lang="en-US" sz="2133"/>
              </a:p>
            </p:txBody>
          </p:sp>
          <p:sp>
            <p:nvSpPr>
              <p:cNvPr id="65933" name="Line 476"/>
              <p:cNvSpPr>
                <a:spLocks noChangeShapeType="1"/>
              </p:cNvSpPr>
              <p:nvPr/>
            </p:nvSpPr>
            <p:spPr bwMode="auto">
              <a:xfrm>
                <a:off x="4414" y="2398"/>
                <a:ext cx="46" cy="1"/>
              </a:xfrm>
              <a:prstGeom prst="line">
                <a:avLst/>
              </a:prstGeom>
              <a:noFill/>
              <a:ln w="0">
                <a:solidFill>
                  <a:schemeClr val="tx1"/>
                </a:solidFill>
                <a:round/>
                <a:headEnd/>
                <a:tailEnd/>
              </a:ln>
            </p:spPr>
            <p:txBody>
              <a:bodyPr/>
              <a:lstStyle/>
              <a:p>
                <a:endParaRPr lang="en-US" sz="2133"/>
              </a:p>
            </p:txBody>
          </p:sp>
          <p:sp>
            <p:nvSpPr>
              <p:cNvPr id="65934" name="Line 477"/>
              <p:cNvSpPr>
                <a:spLocks noChangeShapeType="1"/>
              </p:cNvSpPr>
              <p:nvPr/>
            </p:nvSpPr>
            <p:spPr bwMode="auto">
              <a:xfrm>
                <a:off x="4414" y="2397"/>
                <a:ext cx="44" cy="1"/>
              </a:xfrm>
              <a:prstGeom prst="line">
                <a:avLst/>
              </a:prstGeom>
              <a:noFill/>
              <a:ln w="0">
                <a:solidFill>
                  <a:schemeClr val="tx1"/>
                </a:solidFill>
                <a:round/>
                <a:headEnd/>
                <a:tailEnd/>
              </a:ln>
            </p:spPr>
            <p:txBody>
              <a:bodyPr/>
              <a:lstStyle/>
              <a:p>
                <a:endParaRPr lang="en-US" sz="2133"/>
              </a:p>
            </p:txBody>
          </p:sp>
          <p:sp>
            <p:nvSpPr>
              <p:cNvPr id="65935" name="Line 478"/>
              <p:cNvSpPr>
                <a:spLocks noChangeShapeType="1"/>
              </p:cNvSpPr>
              <p:nvPr/>
            </p:nvSpPr>
            <p:spPr bwMode="auto">
              <a:xfrm>
                <a:off x="4414" y="2395"/>
                <a:ext cx="43" cy="1"/>
              </a:xfrm>
              <a:prstGeom prst="line">
                <a:avLst/>
              </a:prstGeom>
              <a:noFill/>
              <a:ln w="0">
                <a:solidFill>
                  <a:schemeClr val="tx1"/>
                </a:solidFill>
                <a:round/>
                <a:headEnd/>
                <a:tailEnd/>
              </a:ln>
            </p:spPr>
            <p:txBody>
              <a:bodyPr/>
              <a:lstStyle/>
              <a:p>
                <a:endParaRPr lang="en-US" sz="2133"/>
              </a:p>
            </p:txBody>
          </p:sp>
          <p:sp>
            <p:nvSpPr>
              <p:cNvPr id="65936" name="Line 479"/>
              <p:cNvSpPr>
                <a:spLocks noChangeShapeType="1"/>
              </p:cNvSpPr>
              <p:nvPr/>
            </p:nvSpPr>
            <p:spPr bwMode="auto">
              <a:xfrm>
                <a:off x="4414" y="2394"/>
                <a:ext cx="41" cy="1"/>
              </a:xfrm>
              <a:prstGeom prst="line">
                <a:avLst/>
              </a:prstGeom>
              <a:noFill/>
              <a:ln w="0">
                <a:solidFill>
                  <a:schemeClr val="tx1"/>
                </a:solidFill>
                <a:round/>
                <a:headEnd/>
                <a:tailEnd/>
              </a:ln>
            </p:spPr>
            <p:txBody>
              <a:bodyPr/>
              <a:lstStyle/>
              <a:p>
                <a:endParaRPr lang="en-US" sz="2133"/>
              </a:p>
            </p:txBody>
          </p:sp>
          <p:sp>
            <p:nvSpPr>
              <p:cNvPr id="65937" name="Line 480"/>
              <p:cNvSpPr>
                <a:spLocks noChangeShapeType="1"/>
              </p:cNvSpPr>
              <p:nvPr/>
            </p:nvSpPr>
            <p:spPr bwMode="auto">
              <a:xfrm>
                <a:off x="4414" y="2393"/>
                <a:ext cx="40" cy="1"/>
              </a:xfrm>
              <a:prstGeom prst="line">
                <a:avLst/>
              </a:prstGeom>
              <a:noFill/>
              <a:ln w="0">
                <a:solidFill>
                  <a:schemeClr val="tx1"/>
                </a:solidFill>
                <a:round/>
                <a:headEnd/>
                <a:tailEnd/>
              </a:ln>
            </p:spPr>
            <p:txBody>
              <a:bodyPr/>
              <a:lstStyle/>
              <a:p>
                <a:endParaRPr lang="en-US" sz="2133"/>
              </a:p>
            </p:txBody>
          </p:sp>
          <p:sp>
            <p:nvSpPr>
              <p:cNvPr id="65938" name="Line 481"/>
              <p:cNvSpPr>
                <a:spLocks noChangeShapeType="1"/>
              </p:cNvSpPr>
              <p:nvPr/>
            </p:nvSpPr>
            <p:spPr bwMode="auto">
              <a:xfrm>
                <a:off x="4414" y="2392"/>
                <a:ext cx="38" cy="1"/>
              </a:xfrm>
              <a:prstGeom prst="line">
                <a:avLst/>
              </a:prstGeom>
              <a:noFill/>
              <a:ln w="0">
                <a:solidFill>
                  <a:schemeClr val="tx1"/>
                </a:solidFill>
                <a:round/>
                <a:headEnd/>
                <a:tailEnd/>
              </a:ln>
            </p:spPr>
            <p:txBody>
              <a:bodyPr/>
              <a:lstStyle/>
              <a:p>
                <a:endParaRPr lang="en-US" sz="2133"/>
              </a:p>
            </p:txBody>
          </p:sp>
          <p:sp>
            <p:nvSpPr>
              <p:cNvPr id="65939" name="Line 482"/>
              <p:cNvSpPr>
                <a:spLocks noChangeShapeType="1"/>
              </p:cNvSpPr>
              <p:nvPr/>
            </p:nvSpPr>
            <p:spPr bwMode="auto">
              <a:xfrm>
                <a:off x="4414" y="2391"/>
                <a:ext cx="36" cy="1"/>
              </a:xfrm>
              <a:prstGeom prst="line">
                <a:avLst/>
              </a:prstGeom>
              <a:noFill/>
              <a:ln w="0">
                <a:solidFill>
                  <a:schemeClr val="tx1"/>
                </a:solidFill>
                <a:round/>
                <a:headEnd/>
                <a:tailEnd/>
              </a:ln>
            </p:spPr>
            <p:txBody>
              <a:bodyPr/>
              <a:lstStyle/>
              <a:p>
                <a:endParaRPr lang="en-US" sz="2133"/>
              </a:p>
            </p:txBody>
          </p:sp>
          <p:sp>
            <p:nvSpPr>
              <p:cNvPr id="65940" name="Line 483"/>
              <p:cNvSpPr>
                <a:spLocks noChangeShapeType="1"/>
              </p:cNvSpPr>
              <p:nvPr/>
            </p:nvSpPr>
            <p:spPr bwMode="auto">
              <a:xfrm>
                <a:off x="4414" y="2390"/>
                <a:ext cx="35" cy="1"/>
              </a:xfrm>
              <a:prstGeom prst="line">
                <a:avLst/>
              </a:prstGeom>
              <a:noFill/>
              <a:ln w="0">
                <a:solidFill>
                  <a:schemeClr val="tx1"/>
                </a:solidFill>
                <a:round/>
                <a:headEnd/>
                <a:tailEnd/>
              </a:ln>
            </p:spPr>
            <p:txBody>
              <a:bodyPr/>
              <a:lstStyle/>
              <a:p>
                <a:endParaRPr lang="en-US" sz="2133"/>
              </a:p>
            </p:txBody>
          </p:sp>
          <p:sp>
            <p:nvSpPr>
              <p:cNvPr id="65941" name="Line 484"/>
              <p:cNvSpPr>
                <a:spLocks noChangeShapeType="1"/>
              </p:cNvSpPr>
              <p:nvPr/>
            </p:nvSpPr>
            <p:spPr bwMode="auto">
              <a:xfrm>
                <a:off x="4414" y="2388"/>
                <a:ext cx="33" cy="1"/>
              </a:xfrm>
              <a:prstGeom prst="line">
                <a:avLst/>
              </a:prstGeom>
              <a:noFill/>
              <a:ln w="0">
                <a:solidFill>
                  <a:schemeClr val="tx1"/>
                </a:solidFill>
                <a:round/>
                <a:headEnd/>
                <a:tailEnd/>
              </a:ln>
            </p:spPr>
            <p:txBody>
              <a:bodyPr/>
              <a:lstStyle/>
              <a:p>
                <a:endParaRPr lang="en-US" sz="2133"/>
              </a:p>
            </p:txBody>
          </p:sp>
          <p:sp>
            <p:nvSpPr>
              <p:cNvPr id="65942" name="Line 485"/>
              <p:cNvSpPr>
                <a:spLocks noChangeShapeType="1"/>
              </p:cNvSpPr>
              <p:nvPr/>
            </p:nvSpPr>
            <p:spPr bwMode="auto">
              <a:xfrm>
                <a:off x="4414" y="2387"/>
                <a:ext cx="31" cy="1"/>
              </a:xfrm>
              <a:prstGeom prst="line">
                <a:avLst/>
              </a:prstGeom>
              <a:noFill/>
              <a:ln w="0">
                <a:solidFill>
                  <a:schemeClr val="tx1"/>
                </a:solidFill>
                <a:round/>
                <a:headEnd/>
                <a:tailEnd/>
              </a:ln>
            </p:spPr>
            <p:txBody>
              <a:bodyPr/>
              <a:lstStyle/>
              <a:p>
                <a:endParaRPr lang="en-US" sz="2133"/>
              </a:p>
            </p:txBody>
          </p:sp>
          <p:sp>
            <p:nvSpPr>
              <p:cNvPr id="65943" name="Line 486"/>
              <p:cNvSpPr>
                <a:spLocks noChangeShapeType="1"/>
              </p:cNvSpPr>
              <p:nvPr/>
            </p:nvSpPr>
            <p:spPr bwMode="auto">
              <a:xfrm>
                <a:off x="4414" y="2386"/>
                <a:ext cx="30" cy="1"/>
              </a:xfrm>
              <a:prstGeom prst="line">
                <a:avLst/>
              </a:prstGeom>
              <a:noFill/>
              <a:ln w="0">
                <a:solidFill>
                  <a:schemeClr val="tx1"/>
                </a:solidFill>
                <a:round/>
                <a:headEnd/>
                <a:tailEnd/>
              </a:ln>
            </p:spPr>
            <p:txBody>
              <a:bodyPr/>
              <a:lstStyle/>
              <a:p>
                <a:endParaRPr lang="en-US" sz="2133"/>
              </a:p>
            </p:txBody>
          </p:sp>
          <p:sp>
            <p:nvSpPr>
              <p:cNvPr id="65944" name="Line 487"/>
              <p:cNvSpPr>
                <a:spLocks noChangeShapeType="1"/>
              </p:cNvSpPr>
              <p:nvPr/>
            </p:nvSpPr>
            <p:spPr bwMode="auto">
              <a:xfrm>
                <a:off x="4414" y="2385"/>
                <a:ext cx="28" cy="1"/>
              </a:xfrm>
              <a:prstGeom prst="line">
                <a:avLst/>
              </a:prstGeom>
              <a:noFill/>
              <a:ln w="0">
                <a:solidFill>
                  <a:schemeClr val="tx1"/>
                </a:solidFill>
                <a:round/>
                <a:headEnd/>
                <a:tailEnd/>
              </a:ln>
            </p:spPr>
            <p:txBody>
              <a:bodyPr/>
              <a:lstStyle/>
              <a:p>
                <a:endParaRPr lang="en-US" sz="2133"/>
              </a:p>
            </p:txBody>
          </p:sp>
          <p:sp>
            <p:nvSpPr>
              <p:cNvPr id="65945" name="Line 488"/>
              <p:cNvSpPr>
                <a:spLocks noChangeShapeType="1"/>
              </p:cNvSpPr>
              <p:nvPr/>
            </p:nvSpPr>
            <p:spPr bwMode="auto">
              <a:xfrm>
                <a:off x="4414" y="2384"/>
                <a:ext cx="27" cy="1"/>
              </a:xfrm>
              <a:prstGeom prst="line">
                <a:avLst/>
              </a:prstGeom>
              <a:noFill/>
              <a:ln w="0">
                <a:solidFill>
                  <a:schemeClr val="tx1"/>
                </a:solidFill>
                <a:round/>
                <a:headEnd/>
                <a:tailEnd/>
              </a:ln>
            </p:spPr>
            <p:txBody>
              <a:bodyPr/>
              <a:lstStyle/>
              <a:p>
                <a:endParaRPr lang="en-US" sz="2133"/>
              </a:p>
            </p:txBody>
          </p:sp>
          <p:sp>
            <p:nvSpPr>
              <p:cNvPr id="65946" name="Line 489"/>
              <p:cNvSpPr>
                <a:spLocks noChangeShapeType="1"/>
              </p:cNvSpPr>
              <p:nvPr/>
            </p:nvSpPr>
            <p:spPr bwMode="auto">
              <a:xfrm>
                <a:off x="4414" y="2382"/>
                <a:ext cx="25" cy="1"/>
              </a:xfrm>
              <a:prstGeom prst="line">
                <a:avLst/>
              </a:prstGeom>
              <a:noFill/>
              <a:ln w="0">
                <a:solidFill>
                  <a:schemeClr val="tx1"/>
                </a:solidFill>
                <a:round/>
                <a:headEnd/>
                <a:tailEnd/>
              </a:ln>
            </p:spPr>
            <p:txBody>
              <a:bodyPr/>
              <a:lstStyle/>
              <a:p>
                <a:endParaRPr lang="en-US" sz="2133"/>
              </a:p>
            </p:txBody>
          </p:sp>
          <p:sp>
            <p:nvSpPr>
              <p:cNvPr id="65947" name="Line 490"/>
              <p:cNvSpPr>
                <a:spLocks noChangeShapeType="1"/>
              </p:cNvSpPr>
              <p:nvPr/>
            </p:nvSpPr>
            <p:spPr bwMode="auto">
              <a:xfrm>
                <a:off x="4414" y="2381"/>
                <a:ext cx="24" cy="1"/>
              </a:xfrm>
              <a:prstGeom prst="line">
                <a:avLst/>
              </a:prstGeom>
              <a:noFill/>
              <a:ln w="0">
                <a:solidFill>
                  <a:schemeClr val="tx1"/>
                </a:solidFill>
                <a:round/>
                <a:headEnd/>
                <a:tailEnd/>
              </a:ln>
            </p:spPr>
            <p:txBody>
              <a:bodyPr/>
              <a:lstStyle/>
              <a:p>
                <a:endParaRPr lang="en-US" sz="2133"/>
              </a:p>
            </p:txBody>
          </p:sp>
          <p:sp>
            <p:nvSpPr>
              <p:cNvPr id="65948" name="Line 491"/>
              <p:cNvSpPr>
                <a:spLocks noChangeShapeType="1"/>
              </p:cNvSpPr>
              <p:nvPr/>
            </p:nvSpPr>
            <p:spPr bwMode="auto">
              <a:xfrm>
                <a:off x="4414" y="2380"/>
                <a:ext cx="22" cy="1"/>
              </a:xfrm>
              <a:prstGeom prst="line">
                <a:avLst/>
              </a:prstGeom>
              <a:noFill/>
              <a:ln w="0">
                <a:solidFill>
                  <a:schemeClr val="tx1"/>
                </a:solidFill>
                <a:round/>
                <a:headEnd/>
                <a:tailEnd/>
              </a:ln>
            </p:spPr>
            <p:txBody>
              <a:bodyPr/>
              <a:lstStyle/>
              <a:p>
                <a:endParaRPr lang="en-US" sz="2133"/>
              </a:p>
            </p:txBody>
          </p:sp>
          <p:sp>
            <p:nvSpPr>
              <p:cNvPr id="65949" name="Line 492"/>
              <p:cNvSpPr>
                <a:spLocks noChangeShapeType="1"/>
              </p:cNvSpPr>
              <p:nvPr/>
            </p:nvSpPr>
            <p:spPr bwMode="auto">
              <a:xfrm>
                <a:off x="4414" y="2379"/>
                <a:ext cx="20" cy="1"/>
              </a:xfrm>
              <a:prstGeom prst="line">
                <a:avLst/>
              </a:prstGeom>
              <a:noFill/>
              <a:ln w="0">
                <a:solidFill>
                  <a:schemeClr val="tx1"/>
                </a:solidFill>
                <a:round/>
                <a:headEnd/>
                <a:tailEnd/>
              </a:ln>
            </p:spPr>
            <p:txBody>
              <a:bodyPr/>
              <a:lstStyle/>
              <a:p>
                <a:endParaRPr lang="en-US" sz="2133"/>
              </a:p>
            </p:txBody>
          </p:sp>
          <p:sp>
            <p:nvSpPr>
              <p:cNvPr id="65950" name="Line 493"/>
              <p:cNvSpPr>
                <a:spLocks noChangeShapeType="1"/>
              </p:cNvSpPr>
              <p:nvPr/>
            </p:nvSpPr>
            <p:spPr bwMode="auto">
              <a:xfrm>
                <a:off x="4414" y="2378"/>
                <a:ext cx="19" cy="1"/>
              </a:xfrm>
              <a:prstGeom prst="line">
                <a:avLst/>
              </a:prstGeom>
              <a:noFill/>
              <a:ln w="0">
                <a:solidFill>
                  <a:schemeClr val="tx1"/>
                </a:solidFill>
                <a:round/>
                <a:headEnd/>
                <a:tailEnd/>
              </a:ln>
            </p:spPr>
            <p:txBody>
              <a:bodyPr/>
              <a:lstStyle/>
              <a:p>
                <a:endParaRPr lang="en-US" sz="2133"/>
              </a:p>
            </p:txBody>
          </p:sp>
          <p:sp>
            <p:nvSpPr>
              <p:cNvPr id="65951" name="Line 494"/>
              <p:cNvSpPr>
                <a:spLocks noChangeShapeType="1"/>
              </p:cNvSpPr>
              <p:nvPr/>
            </p:nvSpPr>
            <p:spPr bwMode="auto">
              <a:xfrm>
                <a:off x="4414" y="2377"/>
                <a:ext cx="17" cy="1"/>
              </a:xfrm>
              <a:prstGeom prst="line">
                <a:avLst/>
              </a:prstGeom>
              <a:noFill/>
              <a:ln w="0">
                <a:solidFill>
                  <a:schemeClr val="tx1"/>
                </a:solidFill>
                <a:round/>
                <a:headEnd/>
                <a:tailEnd/>
              </a:ln>
            </p:spPr>
            <p:txBody>
              <a:bodyPr/>
              <a:lstStyle/>
              <a:p>
                <a:endParaRPr lang="en-US" sz="2133"/>
              </a:p>
            </p:txBody>
          </p:sp>
          <p:sp>
            <p:nvSpPr>
              <p:cNvPr id="65952" name="Line 495"/>
              <p:cNvSpPr>
                <a:spLocks noChangeShapeType="1"/>
              </p:cNvSpPr>
              <p:nvPr/>
            </p:nvSpPr>
            <p:spPr bwMode="auto">
              <a:xfrm>
                <a:off x="4414" y="2375"/>
                <a:ext cx="16" cy="1"/>
              </a:xfrm>
              <a:prstGeom prst="line">
                <a:avLst/>
              </a:prstGeom>
              <a:noFill/>
              <a:ln w="0">
                <a:solidFill>
                  <a:schemeClr val="tx1"/>
                </a:solidFill>
                <a:round/>
                <a:headEnd/>
                <a:tailEnd/>
              </a:ln>
            </p:spPr>
            <p:txBody>
              <a:bodyPr/>
              <a:lstStyle/>
              <a:p>
                <a:endParaRPr lang="en-US" sz="2133"/>
              </a:p>
            </p:txBody>
          </p:sp>
          <p:sp>
            <p:nvSpPr>
              <p:cNvPr id="65953" name="Line 496"/>
              <p:cNvSpPr>
                <a:spLocks noChangeShapeType="1"/>
              </p:cNvSpPr>
              <p:nvPr/>
            </p:nvSpPr>
            <p:spPr bwMode="auto">
              <a:xfrm>
                <a:off x="4414" y="2374"/>
                <a:ext cx="14" cy="1"/>
              </a:xfrm>
              <a:prstGeom prst="line">
                <a:avLst/>
              </a:prstGeom>
              <a:noFill/>
              <a:ln w="0">
                <a:solidFill>
                  <a:schemeClr val="tx1"/>
                </a:solidFill>
                <a:round/>
                <a:headEnd/>
                <a:tailEnd/>
              </a:ln>
            </p:spPr>
            <p:txBody>
              <a:bodyPr/>
              <a:lstStyle/>
              <a:p>
                <a:endParaRPr lang="en-US" sz="2133"/>
              </a:p>
            </p:txBody>
          </p:sp>
          <p:sp>
            <p:nvSpPr>
              <p:cNvPr id="65954" name="Line 497"/>
              <p:cNvSpPr>
                <a:spLocks noChangeShapeType="1"/>
              </p:cNvSpPr>
              <p:nvPr/>
            </p:nvSpPr>
            <p:spPr bwMode="auto">
              <a:xfrm>
                <a:off x="4414" y="2373"/>
                <a:ext cx="12" cy="1"/>
              </a:xfrm>
              <a:prstGeom prst="line">
                <a:avLst/>
              </a:prstGeom>
              <a:noFill/>
              <a:ln w="0">
                <a:solidFill>
                  <a:schemeClr val="tx1"/>
                </a:solidFill>
                <a:round/>
                <a:headEnd/>
                <a:tailEnd/>
              </a:ln>
            </p:spPr>
            <p:txBody>
              <a:bodyPr/>
              <a:lstStyle/>
              <a:p>
                <a:endParaRPr lang="en-US" sz="2133"/>
              </a:p>
            </p:txBody>
          </p:sp>
          <p:sp>
            <p:nvSpPr>
              <p:cNvPr id="65955" name="Line 498"/>
              <p:cNvSpPr>
                <a:spLocks noChangeShapeType="1"/>
              </p:cNvSpPr>
              <p:nvPr/>
            </p:nvSpPr>
            <p:spPr bwMode="auto">
              <a:xfrm>
                <a:off x="4414" y="2372"/>
                <a:ext cx="11" cy="1"/>
              </a:xfrm>
              <a:prstGeom prst="line">
                <a:avLst/>
              </a:prstGeom>
              <a:noFill/>
              <a:ln w="0">
                <a:solidFill>
                  <a:schemeClr val="tx1"/>
                </a:solidFill>
                <a:round/>
                <a:headEnd/>
                <a:tailEnd/>
              </a:ln>
            </p:spPr>
            <p:txBody>
              <a:bodyPr/>
              <a:lstStyle/>
              <a:p>
                <a:endParaRPr lang="en-US" sz="2133"/>
              </a:p>
            </p:txBody>
          </p:sp>
          <p:sp>
            <p:nvSpPr>
              <p:cNvPr id="65956" name="Line 499"/>
              <p:cNvSpPr>
                <a:spLocks noChangeShapeType="1"/>
              </p:cNvSpPr>
              <p:nvPr/>
            </p:nvSpPr>
            <p:spPr bwMode="auto">
              <a:xfrm>
                <a:off x="4414" y="2371"/>
                <a:ext cx="9" cy="1"/>
              </a:xfrm>
              <a:prstGeom prst="line">
                <a:avLst/>
              </a:prstGeom>
              <a:noFill/>
              <a:ln w="0">
                <a:solidFill>
                  <a:schemeClr val="tx1"/>
                </a:solidFill>
                <a:round/>
                <a:headEnd/>
                <a:tailEnd/>
              </a:ln>
            </p:spPr>
            <p:txBody>
              <a:bodyPr/>
              <a:lstStyle/>
              <a:p>
                <a:endParaRPr lang="en-US" sz="2133"/>
              </a:p>
            </p:txBody>
          </p:sp>
          <p:sp>
            <p:nvSpPr>
              <p:cNvPr id="65957" name="Line 500"/>
              <p:cNvSpPr>
                <a:spLocks noChangeShapeType="1"/>
              </p:cNvSpPr>
              <p:nvPr/>
            </p:nvSpPr>
            <p:spPr bwMode="auto">
              <a:xfrm>
                <a:off x="4414" y="2369"/>
                <a:ext cx="7" cy="1"/>
              </a:xfrm>
              <a:prstGeom prst="line">
                <a:avLst/>
              </a:prstGeom>
              <a:noFill/>
              <a:ln w="0">
                <a:solidFill>
                  <a:schemeClr val="tx1"/>
                </a:solidFill>
                <a:round/>
                <a:headEnd/>
                <a:tailEnd/>
              </a:ln>
            </p:spPr>
            <p:txBody>
              <a:bodyPr/>
              <a:lstStyle/>
              <a:p>
                <a:endParaRPr lang="en-US" sz="2133"/>
              </a:p>
            </p:txBody>
          </p:sp>
          <p:sp>
            <p:nvSpPr>
              <p:cNvPr id="65958" name="Line 501"/>
              <p:cNvSpPr>
                <a:spLocks noChangeShapeType="1"/>
              </p:cNvSpPr>
              <p:nvPr/>
            </p:nvSpPr>
            <p:spPr bwMode="auto">
              <a:xfrm>
                <a:off x="4414" y="2368"/>
                <a:ext cx="6" cy="1"/>
              </a:xfrm>
              <a:prstGeom prst="line">
                <a:avLst/>
              </a:prstGeom>
              <a:noFill/>
              <a:ln w="0">
                <a:solidFill>
                  <a:schemeClr val="tx1"/>
                </a:solidFill>
                <a:round/>
                <a:headEnd/>
                <a:tailEnd/>
              </a:ln>
            </p:spPr>
            <p:txBody>
              <a:bodyPr/>
              <a:lstStyle/>
              <a:p>
                <a:endParaRPr lang="en-US" sz="2133"/>
              </a:p>
            </p:txBody>
          </p:sp>
          <p:sp>
            <p:nvSpPr>
              <p:cNvPr id="65959" name="Line 502"/>
              <p:cNvSpPr>
                <a:spLocks noChangeShapeType="1"/>
              </p:cNvSpPr>
              <p:nvPr/>
            </p:nvSpPr>
            <p:spPr bwMode="auto">
              <a:xfrm>
                <a:off x="4414" y="2367"/>
                <a:ext cx="4" cy="1"/>
              </a:xfrm>
              <a:prstGeom prst="line">
                <a:avLst/>
              </a:prstGeom>
              <a:noFill/>
              <a:ln w="0">
                <a:solidFill>
                  <a:schemeClr val="tx1"/>
                </a:solidFill>
                <a:round/>
                <a:headEnd/>
                <a:tailEnd/>
              </a:ln>
            </p:spPr>
            <p:txBody>
              <a:bodyPr/>
              <a:lstStyle/>
              <a:p>
                <a:endParaRPr lang="en-US" sz="2133"/>
              </a:p>
            </p:txBody>
          </p:sp>
          <p:sp>
            <p:nvSpPr>
              <p:cNvPr id="65960" name="Line 503"/>
              <p:cNvSpPr>
                <a:spLocks noChangeShapeType="1"/>
              </p:cNvSpPr>
              <p:nvPr/>
            </p:nvSpPr>
            <p:spPr bwMode="auto">
              <a:xfrm>
                <a:off x="4414" y="2366"/>
                <a:ext cx="3" cy="1"/>
              </a:xfrm>
              <a:prstGeom prst="line">
                <a:avLst/>
              </a:prstGeom>
              <a:noFill/>
              <a:ln w="0">
                <a:solidFill>
                  <a:schemeClr val="tx1"/>
                </a:solidFill>
                <a:round/>
                <a:headEnd/>
                <a:tailEnd/>
              </a:ln>
            </p:spPr>
            <p:txBody>
              <a:bodyPr/>
              <a:lstStyle/>
              <a:p>
                <a:endParaRPr lang="en-US" sz="2133"/>
              </a:p>
            </p:txBody>
          </p:sp>
          <p:sp>
            <p:nvSpPr>
              <p:cNvPr id="65961" name="Line 504"/>
              <p:cNvSpPr>
                <a:spLocks noChangeShapeType="1"/>
              </p:cNvSpPr>
              <p:nvPr/>
            </p:nvSpPr>
            <p:spPr bwMode="auto">
              <a:xfrm>
                <a:off x="4414" y="2365"/>
                <a:ext cx="1" cy="1"/>
              </a:xfrm>
              <a:prstGeom prst="line">
                <a:avLst/>
              </a:prstGeom>
              <a:noFill/>
              <a:ln w="0">
                <a:solidFill>
                  <a:schemeClr val="tx1"/>
                </a:solidFill>
                <a:round/>
                <a:headEnd/>
                <a:tailEnd/>
              </a:ln>
            </p:spPr>
            <p:txBody>
              <a:bodyPr/>
              <a:lstStyle/>
              <a:p>
                <a:endParaRPr lang="en-US" sz="2133"/>
              </a:p>
            </p:txBody>
          </p:sp>
          <p:sp>
            <p:nvSpPr>
              <p:cNvPr id="65962" name="Line 505"/>
              <p:cNvSpPr>
                <a:spLocks noChangeShapeType="1"/>
              </p:cNvSpPr>
              <p:nvPr/>
            </p:nvSpPr>
            <p:spPr bwMode="auto">
              <a:xfrm>
                <a:off x="4414" y="2417"/>
                <a:ext cx="66" cy="1"/>
              </a:xfrm>
              <a:prstGeom prst="line">
                <a:avLst/>
              </a:prstGeom>
              <a:noFill/>
              <a:ln w="0">
                <a:solidFill>
                  <a:schemeClr val="tx1"/>
                </a:solidFill>
                <a:round/>
                <a:headEnd/>
                <a:tailEnd/>
              </a:ln>
            </p:spPr>
            <p:txBody>
              <a:bodyPr/>
              <a:lstStyle/>
              <a:p>
                <a:endParaRPr lang="en-US" sz="2133"/>
              </a:p>
            </p:txBody>
          </p:sp>
          <p:sp>
            <p:nvSpPr>
              <p:cNvPr id="65963" name="Line 506"/>
              <p:cNvSpPr>
                <a:spLocks noChangeShapeType="1"/>
              </p:cNvSpPr>
              <p:nvPr/>
            </p:nvSpPr>
            <p:spPr bwMode="auto">
              <a:xfrm>
                <a:off x="4414" y="2418"/>
                <a:ext cx="65" cy="1"/>
              </a:xfrm>
              <a:prstGeom prst="line">
                <a:avLst/>
              </a:prstGeom>
              <a:noFill/>
              <a:ln w="0">
                <a:solidFill>
                  <a:schemeClr val="tx1"/>
                </a:solidFill>
                <a:round/>
                <a:headEnd/>
                <a:tailEnd/>
              </a:ln>
            </p:spPr>
            <p:txBody>
              <a:bodyPr/>
              <a:lstStyle/>
              <a:p>
                <a:endParaRPr lang="en-US" sz="2133"/>
              </a:p>
            </p:txBody>
          </p:sp>
          <p:sp>
            <p:nvSpPr>
              <p:cNvPr id="65964" name="Line 507"/>
              <p:cNvSpPr>
                <a:spLocks noChangeShapeType="1"/>
              </p:cNvSpPr>
              <p:nvPr/>
            </p:nvSpPr>
            <p:spPr bwMode="auto">
              <a:xfrm>
                <a:off x="4414" y="2419"/>
                <a:ext cx="63" cy="1"/>
              </a:xfrm>
              <a:prstGeom prst="line">
                <a:avLst/>
              </a:prstGeom>
              <a:noFill/>
              <a:ln w="0">
                <a:solidFill>
                  <a:schemeClr val="tx1"/>
                </a:solidFill>
                <a:round/>
                <a:headEnd/>
                <a:tailEnd/>
              </a:ln>
            </p:spPr>
            <p:txBody>
              <a:bodyPr/>
              <a:lstStyle/>
              <a:p>
                <a:endParaRPr lang="en-US" sz="2133"/>
              </a:p>
            </p:txBody>
          </p:sp>
          <p:sp>
            <p:nvSpPr>
              <p:cNvPr id="65965" name="Line 508"/>
              <p:cNvSpPr>
                <a:spLocks noChangeShapeType="1"/>
              </p:cNvSpPr>
              <p:nvPr/>
            </p:nvSpPr>
            <p:spPr bwMode="auto">
              <a:xfrm>
                <a:off x="4414" y="2420"/>
                <a:ext cx="61" cy="1"/>
              </a:xfrm>
              <a:prstGeom prst="line">
                <a:avLst/>
              </a:prstGeom>
              <a:noFill/>
              <a:ln w="0">
                <a:solidFill>
                  <a:schemeClr val="tx1"/>
                </a:solidFill>
                <a:round/>
                <a:headEnd/>
                <a:tailEnd/>
              </a:ln>
            </p:spPr>
            <p:txBody>
              <a:bodyPr/>
              <a:lstStyle/>
              <a:p>
                <a:endParaRPr lang="en-US" sz="2133"/>
              </a:p>
            </p:txBody>
          </p:sp>
          <p:sp>
            <p:nvSpPr>
              <p:cNvPr id="65966" name="Line 509"/>
              <p:cNvSpPr>
                <a:spLocks noChangeShapeType="1"/>
              </p:cNvSpPr>
              <p:nvPr/>
            </p:nvSpPr>
            <p:spPr bwMode="auto">
              <a:xfrm>
                <a:off x="4414" y="2421"/>
                <a:ext cx="60" cy="1"/>
              </a:xfrm>
              <a:prstGeom prst="line">
                <a:avLst/>
              </a:prstGeom>
              <a:noFill/>
              <a:ln w="0">
                <a:solidFill>
                  <a:schemeClr val="tx1"/>
                </a:solidFill>
                <a:round/>
                <a:headEnd/>
                <a:tailEnd/>
              </a:ln>
            </p:spPr>
            <p:txBody>
              <a:bodyPr/>
              <a:lstStyle/>
              <a:p>
                <a:endParaRPr lang="en-US" sz="2133"/>
              </a:p>
            </p:txBody>
          </p:sp>
          <p:sp>
            <p:nvSpPr>
              <p:cNvPr id="65967" name="Line 510"/>
              <p:cNvSpPr>
                <a:spLocks noChangeShapeType="1"/>
              </p:cNvSpPr>
              <p:nvPr/>
            </p:nvSpPr>
            <p:spPr bwMode="auto">
              <a:xfrm>
                <a:off x="4414" y="2422"/>
                <a:ext cx="58" cy="1"/>
              </a:xfrm>
              <a:prstGeom prst="line">
                <a:avLst/>
              </a:prstGeom>
              <a:noFill/>
              <a:ln w="0">
                <a:solidFill>
                  <a:schemeClr val="tx1"/>
                </a:solidFill>
                <a:round/>
                <a:headEnd/>
                <a:tailEnd/>
              </a:ln>
            </p:spPr>
            <p:txBody>
              <a:bodyPr/>
              <a:lstStyle/>
              <a:p>
                <a:endParaRPr lang="en-US" sz="2133"/>
              </a:p>
            </p:txBody>
          </p:sp>
          <p:sp>
            <p:nvSpPr>
              <p:cNvPr id="65968" name="Line 511"/>
              <p:cNvSpPr>
                <a:spLocks noChangeShapeType="1"/>
              </p:cNvSpPr>
              <p:nvPr/>
            </p:nvSpPr>
            <p:spPr bwMode="auto">
              <a:xfrm>
                <a:off x="4414" y="2424"/>
                <a:ext cx="57" cy="1"/>
              </a:xfrm>
              <a:prstGeom prst="line">
                <a:avLst/>
              </a:prstGeom>
              <a:noFill/>
              <a:ln w="0">
                <a:solidFill>
                  <a:schemeClr val="tx1"/>
                </a:solidFill>
                <a:round/>
                <a:headEnd/>
                <a:tailEnd/>
              </a:ln>
            </p:spPr>
            <p:txBody>
              <a:bodyPr/>
              <a:lstStyle/>
              <a:p>
                <a:endParaRPr lang="en-US" sz="2133"/>
              </a:p>
            </p:txBody>
          </p:sp>
          <p:sp>
            <p:nvSpPr>
              <p:cNvPr id="65969" name="Line 512"/>
              <p:cNvSpPr>
                <a:spLocks noChangeShapeType="1"/>
              </p:cNvSpPr>
              <p:nvPr/>
            </p:nvSpPr>
            <p:spPr bwMode="auto">
              <a:xfrm>
                <a:off x="4414" y="2425"/>
                <a:ext cx="55" cy="1"/>
              </a:xfrm>
              <a:prstGeom prst="line">
                <a:avLst/>
              </a:prstGeom>
              <a:noFill/>
              <a:ln w="0">
                <a:solidFill>
                  <a:schemeClr val="tx1"/>
                </a:solidFill>
                <a:round/>
                <a:headEnd/>
                <a:tailEnd/>
              </a:ln>
            </p:spPr>
            <p:txBody>
              <a:bodyPr/>
              <a:lstStyle/>
              <a:p>
                <a:endParaRPr lang="en-US" sz="2133"/>
              </a:p>
            </p:txBody>
          </p:sp>
          <p:sp>
            <p:nvSpPr>
              <p:cNvPr id="65970" name="Line 513"/>
              <p:cNvSpPr>
                <a:spLocks noChangeShapeType="1"/>
              </p:cNvSpPr>
              <p:nvPr/>
            </p:nvSpPr>
            <p:spPr bwMode="auto">
              <a:xfrm>
                <a:off x="4414" y="2426"/>
                <a:ext cx="54" cy="1"/>
              </a:xfrm>
              <a:prstGeom prst="line">
                <a:avLst/>
              </a:prstGeom>
              <a:noFill/>
              <a:ln w="0">
                <a:solidFill>
                  <a:schemeClr val="tx1"/>
                </a:solidFill>
                <a:round/>
                <a:headEnd/>
                <a:tailEnd/>
              </a:ln>
            </p:spPr>
            <p:txBody>
              <a:bodyPr/>
              <a:lstStyle/>
              <a:p>
                <a:endParaRPr lang="en-US" sz="2133"/>
              </a:p>
            </p:txBody>
          </p:sp>
          <p:sp>
            <p:nvSpPr>
              <p:cNvPr id="65971" name="Line 514"/>
              <p:cNvSpPr>
                <a:spLocks noChangeShapeType="1"/>
              </p:cNvSpPr>
              <p:nvPr/>
            </p:nvSpPr>
            <p:spPr bwMode="auto">
              <a:xfrm>
                <a:off x="4414" y="2427"/>
                <a:ext cx="52" cy="1"/>
              </a:xfrm>
              <a:prstGeom prst="line">
                <a:avLst/>
              </a:prstGeom>
              <a:noFill/>
              <a:ln w="0">
                <a:solidFill>
                  <a:schemeClr val="tx1"/>
                </a:solidFill>
                <a:round/>
                <a:headEnd/>
                <a:tailEnd/>
              </a:ln>
            </p:spPr>
            <p:txBody>
              <a:bodyPr/>
              <a:lstStyle/>
              <a:p>
                <a:endParaRPr lang="en-US" sz="2133"/>
              </a:p>
            </p:txBody>
          </p:sp>
          <p:sp>
            <p:nvSpPr>
              <p:cNvPr id="65972" name="Line 515"/>
              <p:cNvSpPr>
                <a:spLocks noChangeShapeType="1"/>
              </p:cNvSpPr>
              <p:nvPr/>
            </p:nvSpPr>
            <p:spPr bwMode="auto">
              <a:xfrm>
                <a:off x="4414" y="2428"/>
                <a:ext cx="50" cy="1"/>
              </a:xfrm>
              <a:prstGeom prst="line">
                <a:avLst/>
              </a:prstGeom>
              <a:noFill/>
              <a:ln w="0">
                <a:solidFill>
                  <a:schemeClr val="tx1"/>
                </a:solidFill>
                <a:round/>
                <a:headEnd/>
                <a:tailEnd/>
              </a:ln>
            </p:spPr>
            <p:txBody>
              <a:bodyPr/>
              <a:lstStyle/>
              <a:p>
                <a:endParaRPr lang="en-US" sz="2133"/>
              </a:p>
            </p:txBody>
          </p:sp>
          <p:sp>
            <p:nvSpPr>
              <p:cNvPr id="65973" name="Line 516"/>
              <p:cNvSpPr>
                <a:spLocks noChangeShapeType="1"/>
              </p:cNvSpPr>
              <p:nvPr/>
            </p:nvSpPr>
            <p:spPr bwMode="auto">
              <a:xfrm>
                <a:off x="4414" y="2430"/>
                <a:ext cx="49" cy="1"/>
              </a:xfrm>
              <a:prstGeom prst="line">
                <a:avLst/>
              </a:prstGeom>
              <a:noFill/>
              <a:ln w="0">
                <a:solidFill>
                  <a:schemeClr val="tx1"/>
                </a:solidFill>
                <a:round/>
                <a:headEnd/>
                <a:tailEnd/>
              </a:ln>
            </p:spPr>
            <p:txBody>
              <a:bodyPr/>
              <a:lstStyle/>
              <a:p>
                <a:endParaRPr lang="en-US" sz="2133"/>
              </a:p>
            </p:txBody>
          </p:sp>
          <p:sp>
            <p:nvSpPr>
              <p:cNvPr id="65974" name="Line 517"/>
              <p:cNvSpPr>
                <a:spLocks noChangeShapeType="1"/>
              </p:cNvSpPr>
              <p:nvPr/>
            </p:nvSpPr>
            <p:spPr bwMode="auto">
              <a:xfrm>
                <a:off x="4414" y="2431"/>
                <a:ext cx="47" cy="1"/>
              </a:xfrm>
              <a:prstGeom prst="line">
                <a:avLst/>
              </a:prstGeom>
              <a:noFill/>
              <a:ln w="0">
                <a:solidFill>
                  <a:schemeClr val="tx1"/>
                </a:solidFill>
                <a:round/>
                <a:headEnd/>
                <a:tailEnd/>
              </a:ln>
            </p:spPr>
            <p:txBody>
              <a:bodyPr/>
              <a:lstStyle/>
              <a:p>
                <a:endParaRPr lang="en-US" sz="2133"/>
              </a:p>
            </p:txBody>
          </p:sp>
          <p:sp>
            <p:nvSpPr>
              <p:cNvPr id="65975" name="Line 518"/>
              <p:cNvSpPr>
                <a:spLocks noChangeShapeType="1"/>
              </p:cNvSpPr>
              <p:nvPr/>
            </p:nvSpPr>
            <p:spPr bwMode="auto">
              <a:xfrm>
                <a:off x="4414" y="2432"/>
                <a:ext cx="46" cy="1"/>
              </a:xfrm>
              <a:prstGeom prst="line">
                <a:avLst/>
              </a:prstGeom>
              <a:noFill/>
              <a:ln w="0">
                <a:solidFill>
                  <a:schemeClr val="tx1"/>
                </a:solidFill>
                <a:round/>
                <a:headEnd/>
                <a:tailEnd/>
              </a:ln>
            </p:spPr>
            <p:txBody>
              <a:bodyPr/>
              <a:lstStyle/>
              <a:p>
                <a:endParaRPr lang="en-US" sz="2133"/>
              </a:p>
            </p:txBody>
          </p:sp>
          <p:sp>
            <p:nvSpPr>
              <p:cNvPr id="65976" name="Line 519"/>
              <p:cNvSpPr>
                <a:spLocks noChangeShapeType="1"/>
              </p:cNvSpPr>
              <p:nvPr/>
            </p:nvSpPr>
            <p:spPr bwMode="auto">
              <a:xfrm>
                <a:off x="4414" y="2433"/>
                <a:ext cx="44" cy="1"/>
              </a:xfrm>
              <a:prstGeom prst="line">
                <a:avLst/>
              </a:prstGeom>
              <a:noFill/>
              <a:ln w="0">
                <a:solidFill>
                  <a:schemeClr val="tx1"/>
                </a:solidFill>
                <a:round/>
                <a:headEnd/>
                <a:tailEnd/>
              </a:ln>
            </p:spPr>
            <p:txBody>
              <a:bodyPr/>
              <a:lstStyle/>
              <a:p>
                <a:endParaRPr lang="en-US" sz="2133"/>
              </a:p>
            </p:txBody>
          </p:sp>
          <p:sp>
            <p:nvSpPr>
              <p:cNvPr id="65977" name="Line 520"/>
              <p:cNvSpPr>
                <a:spLocks noChangeShapeType="1"/>
              </p:cNvSpPr>
              <p:nvPr/>
            </p:nvSpPr>
            <p:spPr bwMode="auto">
              <a:xfrm>
                <a:off x="4414" y="2434"/>
                <a:ext cx="42" cy="1"/>
              </a:xfrm>
              <a:prstGeom prst="line">
                <a:avLst/>
              </a:prstGeom>
              <a:noFill/>
              <a:ln w="0">
                <a:solidFill>
                  <a:schemeClr val="tx1"/>
                </a:solidFill>
                <a:round/>
                <a:headEnd/>
                <a:tailEnd/>
              </a:ln>
            </p:spPr>
            <p:txBody>
              <a:bodyPr/>
              <a:lstStyle/>
              <a:p>
                <a:endParaRPr lang="en-US" sz="2133"/>
              </a:p>
            </p:txBody>
          </p:sp>
          <p:sp>
            <p:nvSpPr>
              <p:cNvPr id="65978" name="Line 521"/>
              <p:cNvSpPr>
                <a:spLocks noChangeShapeType="1"/>
              </p:cNvSpPr>
              <p:nvPr/>
            </p:nvSpPr>
            <p:spPr bwMode="auto">
              <a:xfrm>
                <a:off x="4414" y="2435"/>
                <a:ext cx="41" cy="1"/>
              </a:xfrm>
              <a:prstGeom prst="line">
                <a:avLst/>
              </a:prstGeom>
              <a:noFill/>
              <a:ln w="0">
                <a:solidFill>
                  <a:schemeClr val="tx1"/>
                </a:solidFill>
                <a:round/>
                <a:headEnd/>
                <a:tailEnd/>
              </a:ln>
            </p:spPr>
            <p:txBody>
              <a:bodyPr/>
              <a:lstStyle/>
              <a:p>
                <a:endParaRPr lang="en-US" sz="2133"/>
              </a:p>
            </p:txBody>
          </p:sp>
          <p:sp>
            <p:nvSpPr>
              <p:cNvPr id="65979" name="Line 522"/>
              <p:cNvSpPr>
                <a:spLocks noChangeShapeType="1"/>
              </p:cNvSpPr>
              <p:nvPr/>
            </p:nvSpPr>
            <p:spPr bwMode="auto">
              <a:xfrm>
                <a:off x="4414" y="2437"/>
                <a:ext cx="39" cy="1"/>
              </a:xfrm>
              <a:prstGeom prst="line">
                <a:avLst/>
              </a:prstGeom>
              <a:noFill/>
              <a:ln w="0">
                <a:solidFill>
                  <a:schemeClr val="tx1"/>
                </a:solidFill>
                <a:round/>
                <a:headEnd/>
                <a:tailEnd/>
              </a:ln>
            </p:spPr>
            <p:txBody>
              <a:bodyPr/>
              <a:lstStyle/>
              <a:p>
                <a:endParaRPr lang="en-US" sz="2133"/>
              </a:p>
            </p:txBody>
          </p:sp>
          <p:sp>
            <p:nvSpPr>
              <p:cNvPr id="65980" name="Line 523"/>
              <p:cNvSpPr>
                <a:spLocks noChangeShapeType="1"/>
              </p:cNvSpPr>
              <p:nvPr/>
            </p:nvSpPr>
            <p:spPr bwMode="auto">
              <a:xfrm>
                <a:off x="4414" y="2438"/>
                <a:ext cx="38" cy="1"/>
              </a:xfrm>
              <a:prstGeom prst="line">
                <a:avLst/>
              </a:prstGeom>
              <a:noFill/>
              <a:ln w="0">
                <a:solidFill>
                  <a:schemeClr val="tx1"/>
                </a:solidFill>
                <a:round/>
                <a:headEnd/>
                <a:tailEnd/>
              </a:ln>
            </p:spPr>
            <p:txBody>
              <a:bodyPr/>
              <a:lstStyle/>
              <a:p>
                <a:endParaRPr lang="en-US" sz="2133"/>
              </a:p>
            </p:txBody>
          </p:sp>
          <p:sp>
            <p:nvSpPr>
              <p:cNvPr id="65981" name="Line 524"/>
              <p:cNvSpPr>
                <a:spLocks noChangeShapeType="1"/>
              </p:cNvSpPr>
              <p:nvPr/>
            </p:nvSpPr>
            <p:spPr bwMode="auto">
              <a:xfrm>
                <a:off x="4414" y="2439"/>
                <a:ext cx="36" cy="1"/>
              </a:xfrm>
              <a:prstGeom prst="line">
                <a:avLst/>
              </a:prstGeom>
              <a:noFill/>
              <a:ln w="0">
                <a:solidFill>
                  <a:schemeClr val="tx1"/>
                </a:solidFill>
                <a:round/>
                <a:headEnd/>
                <a:tailEnd/>
              </a:ln>
            </p:spPr>
            <p:txBody>
              <a:bodyPr/>
              <a:lstStyle/>
              <a:p>
                <a:endParaRPr lang="en-US" sz="2133"/>
              </a:p>
            </p:txBody>
          </p:sp>
          <p:sp>
            <p:nvSpPr>
              <p:cNvPr id="65982" name="Line 525"/>
              <p:cNvSpPr>
                <a:spLocks noChangeShapeType="1"/>
              </p:cNvSpPr>
              <p:nvPr/>
            </p:nvSpPr>
            <p:spPr bwMode="auto">
              <a:xfrm>
                <a:off x="4414" y="2440"/>
                <a:ext cx="34" cy="1"/>
              </a:xfrm>
              <a:prstGeom prst="line">
                <a:avLst/>
              </a:prstGeom>
              <a:noFill/>
              <a:ln w="0">
                <a:solidFill>
                  <a:schemeClr val="tx1"/>
                </a:solidFill>
                <a:round/>
                <a:headEnd/>
                <a:tailEnd/>
              </a:ln>
            </p:spPr>
            <p:txBody>
              <a:bodyPr/>
              <a:lstStyle/>
              <a:p>
                <a:endParaRPr lang="en-US" sz="2133"/>
              </a:p>
            </p:txBody>
          </p:sp>
          <p:sp>
            <p:nvSpPr>
              <p:cNvPr id="65983" name="Line 526"/>
              <p:cNvSpPr>
                <a:spLocks noChangeShapeType="1"/>
              </p:cNvSpPr>
              <p:nvPr/>
            </p:nvSpPr>
            <p:spPr bwMode="auto">
              <a:xfrm>
                <a:off x="4414" y="2441"/>
                <a:ext cx="33" cy="1"/>
              </a:xfrm>
              <a:prstGeom prst="line">
                <a:avLst/>
              </a:prstGeom>
              <a:noFill/>
              <a:ln w="0">
                <a:solidFill>
                  <a:schemeClr val="tx1"/>
                </a:solidFill>
                <a:round/>
                <a:headEnd/>
                <a:tailEnd/>
              </a:ln>
            </p:spPr>
            <p:txBody>
              <a:bodyPr/>
              <a:lstStyle/>
              <a:p>
                <a:endParaRPr lang="en-US" sz="2133"/>
              </a:p>
            </p:txBody>
          </p:sp>
          <p:sp>
            <p:nvSpPr>
              <p:cNvPr id="65984" name="Line 527"/>
              <p:cNvSpPr>
                <a:spLocks noChangeShapeType="1"/>
              </p:cNvSpPr>
              <p:nvPr/>
            </p:nvSpPr>
            <p:spPr bwMode="auto">
              <a:xfrm>
                <a:off x="4414" y="2443"/>
                <a:ext cx="31" cy="1"/>
              </a:xfrm>
              <a:prstGeom prst="line">
                <a:avLst/>
              </a:prstGeom>
              <a:noFill/>
              <a:ln w="0">
                <a:solidFill>
                  <a:schemeClr val="tx1"/>
                </a:solidFill>
                <a:round/>
                <a:headEnd/>
                <a:tailEnd/>
              </a:ln>
            </p:spPr>
            <p:txBody>
              <a:bodyPr/>
              <a:lstStyle/>
              <a:p>
                <a:endParaRPr lang="en-US" sz="2133"/>
              </a:p>
            </p:txBody>
          </p:sp>
          <p:sp>
            <p:nvSpPr>
              <p:cNvPr id="65985" name="Line 528"/>
              <p:cNvSpPr>
                <a:spLocks noChangeShapeType="1"/>
              </p:cNvSpPr>
              <p:nvPr/>
            </p:nvSpPr>
            <p:spPr bwMode="auto">
              <a:xfrm>
                <a:off x="4414" y="2444"/>
                <a:ext cx="30" cy="1"/>
              </a:xfrm>
              <a:prstGeom prst="line">
                <a:avLst/>
              </a:prstGeom>
              <a:noFill/>
              <a:ln w="0">
                <a:solidFill>
                  <a:schemeClr val="tx1"/>
                </a:solidFill>
                <a:round/>
                <a:headEnd/>
                <a:tailEnd/>
              </a:ln>
            </p:spPr>
            <p:txBody>
              <a:bodyPr/>
              <a:lstStyle/>
              <a:p>
                <a:endParaRPr lang="en-US" sz="2133"/>
              </a:p>
            </p:txBody>
          </p:sp>
          <p:sp>
            <p:nvSpPr>
              <p:cNvPr id="65986" name="Line 529"/>
              <p:cNvSpPr>
                <a:spLocks noChangeShapeType="1"/>
              </p:cNvSpPr>
              <p:nvPr/>
            </p:nvSpPr>
            <p:spPr bwMode="auto">
              <a:xfrm>
                <a:off x="4414" y="2445"/>
                <a:ext cx="28" cy="1"/>
              </a:xfrm>
              <a:prstGeom prst="line">
                <a:avLst/>
              </a:prstGeom>
              <a:noFill/>
              <a:ln w="0">
                <a:solidFill>
                  <a:schemeClr val="tx1"/>
                </a:solidFill>
                <a:round/>
                <a:headEnd/>
                <a:tailEnd/>
              </a:ln>
            </p:spPr>
            <p:txBody>
              <a:bodyPr/>
              <a:lstStyle/>
              <a:p>
                <a:endParaRPr lang="en-US" sz="2133"/>
              </a:p>
            </p:txBody>
          </p:sp>
          <p:sp>
            <p:nvSpPr>
              <p:cNvPr id="65987" name="Line 530"/>
              <p:cNvSpPr>
                <a:spLocks noChangeShapeType="1"/>
              </p:cNvSpPr>
              <p:nvPr/>
            </p:nvSpPr>
            <p:spPr bwMode="auto">
              <a:xfrm>
                <a:off x="4414" y="2446"/>
                <a:ext cx="26" cy="1"/>
              </a:xfrm>
              <a:prstGeom prst="line">
                <a:avLst/>
              </a:prstGeom>
              <a:noFill/>
              <a:ln w="0">
                <a:solidFill>
                  <a:schemeClr val="tx1"/>
                </a:solidFill>
                <a:round/>
                <a:headEnd/>
                <a:tailEnd/>
              </a:ln>
            </p:spPr>
            <p:txBody>
              <a:bodyPr/>
              <a:lstStyle/>
              <a:p>
                <a:endParaRPr lang="en-US" sz="2133"/>
              </a:p>
            </p:txBody>
          </p:sp>
          <p:sp>
            <p:nvSpPr>
              <p:cNvPr id="65988" name="Line 531"/>
              <p:cNvSpPr>
                <a:spLocks noChangeShapeType="1"/>
              </p:cNvSpPr>
              <p:nvPr/>
            </p:nvSpPr>
            <p:spPr bwMode="auto">
              <a:xfrm>
                <a:off x="4414" y="2447"/>
                <a:ext cx="25" cy="1"/>
              </a:xfrm>
              <a:prstGeom prst="line">
                <a:avLst/>
              </a:prstGeom>
              <a:noFill/>
              <a:ln w="0">
                <a:solidFill>
                  <a:schemeClr val="tx1"/>
                </a:solidFill>
                <a:round/>
                <a:headEnd/>
                <a:tailEnd/>
              </a:ln>
            </p:spPr>
            <p:txBody>
              <a:bodyPr/>
              <a:lstStyle/>
              <a:p>
                <a:endParaRPr lang="en-US" sz="2133"/>
              </a:p>
            </p:txBody>
          </p:sp>
          <p:sp>
            <p:nvSpPr>
              <p:cNvPr id="65989" name="Line 532"/>
              <p:cNvSpPr>
                <a:spLocks noChangeShapeType="1"/>
              </p:cNvSpPr>
              <p:nvPr/>
            </p:nvSpPr>
            <p:spPr bwMode="auto">
              <a:xfrm>
                <a:off x="4414" y="2448"/>
                <a:ext cx="23" cy="1"/>
              </a:xfrm>
              <a:prstGeom prst="line">
                <a:avLst/>
              </a:prstGeom>
              <a:noFill/>
              <a:ln w="0">
                <a:solidFill>
                  <a:schemeClr val="tx1"/>
                </a:solidFill>
                <a:round/>
                <a:headEnd/>
                <a:tailEnd/>
              </a:ln>
            </p:spPr>
            <p:txBody>
              <a:bodyPr/>
              <a:lstStyle/>
              <a:p>
                <a:endParaRPr lang="en-US" sz="2133"/>
              </a:p>
            </p:txBody>
          </p:sp>
          <p:sp>
            <p:nvSpPr>
              <p:cNvPr id="65990" name="Line 533"/>
              <p:cNvSpPr>
                <a:spLocks noChangeShapeType="1"/>
              </p:cNvSpPr>
              <p:nvPr/>
            </p:nvSpPr>
            <p:spPr bwMode="auto">
              <a:xfrm>
                <a:off x="4414" y="2450"/>
                <a:ext cx="22" cy="1"/>
              </a:xfrm>
              <a:prstGeom prst="line">
                <a:avLst/>
              </a:prstGeom>
              <a:noFill/>
              <a:ln w="0">
                <a:solidFill>
                  <a:schemeClr val="tx1"/>
                </a:solidFill>
                <a:round/>
                <a:headEnd/>
                <a:tailEnd/>
              </a:ln>
            </p:spPr>
            <p:txBody>
              <a:bodyPr/>
              <a:lstStyle/>
              <a:p>
                <a:endParaRPr lang="en-US" sz="2133"/>
              </a:p>
            </p:txBody>
          </p:sp>
          <p:sp>
            <p:nvSpPr>
              <p:cNvPr id="65991" name="Line 534"/>
              <p:cNvSpPr>
                <a:spLocks noChangeShapeType="1"/>
              </p:cNvSpPr>
              <p:nvPr/>
            </p:nvSpPr>
            <p:spPr bwMode="auto">
              <a:xfrm>
                <a:off x="4414" y="2451"/>
                <a:ext cx="20" cy="1"/>
              </a:xfrm>
              <a:prstGeom prst="line">
                <a:avLst/>
              </a:prstGeom>
              <a:noFill/>
              <a:ln w="0">
                <a:solidFill>
                  <a:schemeClr val="tx1"/>
                </a:solidFill>
                <a:round/>
                <a:headEnd/>
                <a:tailEnd/>
              </a:ln>
            </p:spPr>
            <p:txBody>
              <a:bodyPr/>
              <a:lstStyle/>
              <a:p>
                <a:endParaRPr lang="en-US" sz="2133"/>
              </a:p>
            </p:txBody>
          </p:sp>
          <p:sp>
            <p:nvSpPr>
              <p:cNvPr id="65992" name="Line 535"/>
              <p:cNvSpPr>
                <a:spLocks noChangeShapeType="1"/>
              </p:cNvSpPr>
              <p:nvPr/>
            </p:nvSpPr>
            <p:spPr bwMode="auto">
              <a:xfrm>
                <a:off x="4414" y="2452"/>
                <a:ext cx="19" cy="1"/>
              </a:xfrm>
              <a:prstGeom prst="line">
                <a:avLst/>
              </a:prstGeom>
              <a:noFill/>
              <a:ln w="0">
                <a:solidFill>
                  <a:schemeClr val="tx1"/>
                </a:solidFill>
                <a:round/>
                <a:headEnd/>
                <a:tailEnd/>
              </a:ln>
            </p:spPr>
            <p:txBody>
              <a:bodyPr/>
              <a:lstStyle/>
              <a:p>
                <a:endParaRPr lang="en-US" sz="2133"/>
              </a:p>
            </p:txBody>
          </p:sp>
          <p:sp>
            <p:nvSpPr>
              <p:cNvPr id="65993" name="Line 536"/>
              <p:cNvSpPr>
                <a:spLocks noChangeShapeType="1"/>
              </p:cNvSpPr>
              <p:nvPr/>
            </p:nvSpPr>
            <p:spPr bwMode="auto">
              <a:xfrm>
                <a:off x="4414" y="2453"/>
                <a:ext cx="17" cy="1"/>
              </a:xfrm>
              <a:prstGeom prst="line">
                <a:avLst/>
              </a:prstGeom>
              <a:noFill/>
              <a:ln w="0">
                <a:solidFill>
                  <a:schemeClr val="tx1"/>
                </a:solidFill>
                <a:round/>
                <a:headEnd/>
                <a:tailEnd/>
              </a:ln>
            </p:spPr>
            <p:txBody>
              <a:bodyPr/>
              <a:lstStyle/>
              <a:p>
                <a:endParaRPr lang="en-US" sz="2133"/>
              </a:p>
            </p:txBody>
          </p:sp>
          <p:sp>
            <p:nvSpPr>
              <p:cNvPr id="65994" name="Line 537"/>
              <p:cNvSpPr>
                <a:spLocks noChangeShapeType="1"/>
              </p:cNvSpPr>
              <p:nvPr/>
            </p:nvSpPr>
            <p:spPr bwMode="auto">
              <a:xfrm>
                <a:off x="4414" y="2454"/>
                <a:ext cx="15" cy="1"/>
              </a:xfrm>
              <a:prstGeom prst="line">
                <a:avLst/>
              </a:prstGeom>
              <a:noFill/>
              <a:ln w="0">
                <a:solidFill>
                  <a:schemeClr val="tx1"/>
                </a:solidFill>
                <a:round/>
                <a:headEnd/>
                <a:tailEnd/>
              </a:ln>
            </p:spPr>
            <p:txBody>
              <a:bodyPr/>
              <a:lstStyle/>
              <a:p>
                <a:endParaRPr lang="en-US" sz="2133"/>
              </a:p>
            </p:txBody>
          </p:sp>
          <p:sp>
            <p:nvSpPr>
              <p:cNvPr id="65995" name="Line 538"/>
              <p:cNvSpPr>
                <a:spLocks noChangeShapeType="1"/>
              </p:cNvSpPr>
              <p:nvPr/>
            </p:nvSpPr>
            <p:spPr bwMode="auto">
              <a:xfrm>
                <a:off x="4414" y="2455"/>
                <a:ext cx="14" cy="1"/>
              </a:xfrm>
              <a:prstGeom prst="line">
                <a:avLst/>
              </a:prstGeom>
              <a:noFill/>
              <a:ln w="0">
                <a:solidFill>
                  <a:schemeClr val="tx1"/>
                </a:solidFill>
                <a:round/>
                <a:headEnd/>
                <a:tailEnd/>
              </a:ln>
            </p:spPr>
            <p:txBody>
              <a:bodyPr/>
              <a:lstStyle/>
              <a:p>
                <a:endParaRPr lang="en-US" sz="2133"/>
              </a:p>
            </p:txBody>
          </p:sp>
          <p:sp>
            <p:nvSpPr>
              <p:cNvPr id="65996" name="Line 539"/>
              <p:cNvSpPr>
                <a:spLocks noChangeShapeType="1"/>
              </p:cNvSpPr>
              <p:nvPr/>
            </p:nvSpPr>
            <p:spPr bwMode="auto">
              <a:xfrm>
                <a:off x="4414" y="2457"/>
                <a:ext cx="12" cy="1"/>
              </a:xfrm>
              <a:prstGeom prst="line">
                <a:avLst/>
              </a:prstGeom>
              <a:noFill/>
              <a:ln w="0">
                <a:solidFill>
                  <a:schemeClr val="tx1"/>
                </a:solidFill>
                <a:round/>
                <a:headEnd/>
                <a:tailEnd/>
              </a:ln>
            </p:spPr>
            <p:txBody>
              <a:bodyPr/>
              <a:lstStyle/>
              <a:p>
                <a:endParaRPr lang="en-US" sz="2133"/>
              </a:p>
            </p:txBody>
          </p:sp>
          <p:sp>
            <p:nvSpPr>
              <p:cNvPr id="65997" name="Line 540"/>
              <p:cNvSpPr>
                <a:spLocks noChangeShapeType="1"/>
              </p:cNvSpPr>
              <p:nvPr/>
            </p:nvSpPr>
            <p:spPr bwMode="auto">
              <a:xfrm>
                <a:off x="4414" y="2458"/>
                <a:ext cx="11" cy="1"/>
              </a:xfrm>
              <a:prstGeom prst="line">
                <a:avLst/>
              </a:prstGeom>
              <a:noFill/>
              <a:ln w="0">
                <a:solidFill>
                  <a:schemeClr val="tx1"/>
                </a:solidFill>
                <a:round/>
                <a:headEnd/>
                <a:tailEnd/>
              </a:ln>
            </p:spPr>
            <p:txBody>
              <a:bodyPr/>
              <a:lstStyle/>
              <a:p>
                <a:endParaRPr lang="en-US" sz="2133"/>
              </a:p>
            </p:txBody>
          </p:sp>
          <p:sp>
            <p:nvSpPr>
              <p:cNvPr id="65998" name="Line 541"/>
              <p:cNvSpPr>
                <a:spLocks noChangeShapeType="1"/>
              </p:cNvSpPr>
              <p:nvPr/>
            </p:nvSpPr>
            <p:spPr bwMode="auto">
              <a:xfrm>
                <a:off x="4414" y="2459"/>
                <a:ext cx="9" cy="1"/>
              </a:xfrm>
              <a:prstGeom prst="line">
                <a:avLst/>
              </a:prstGeom>
              <a:noFill/>
              <a:ln w="0">
                <a:solidFill>
                  <a:schemeClr val="tx1"/>
                </a:solidFill>
                <a:round/>
                <a:headEnd/>
                <a:tailEnd/>
              </a:ln>
            </p:spPr>
            <p:txBody>
              <a:bodyPr/>
              <a:lstStyle/>
              <a:p>
                <a:endParaRPr lang="en-US" sz="2133"/>
              </a:p>
            </p:txBody>
          </p:sp>
          <p:sp>
            <p:nvSpPr>
              <p:cNvPr id="65999" name="Line 542"/>
              <p:cNvSpPr>
                <a:spLocks noChangeShapeType="1"/>
              </p:cNvSpPr>
              <p:nvPr/>
            </p:nvSpPr>
            <p:spPr bwMode="auto">
              <a:xfrm>
                <a:off x="4414" y="2460"/>
                <a:ext cx="7" cy="1"/>
              </a:xfrm>
              <a:prstGeom prst="line">
                <a:avLst/>
              </a:prstGeom>
              <a:noFill/>
              <a:ln w="0">
                <a:solidFill>
                  <a:schemeClr val="tx1"/>
                </a:solidFill>
                <a:round/>
                <a:headEnd/>
                <a:tailEnd/>
              </a:ln>
            </p:spPr>
            <p:txBody>
              <a:bodyPr/>
              <a:lstStyle/>
              <a:p>
                <a:endParaRPr lang="en-US" sz="2133"/>
              </a:p>
            </p:txBody>
          </p:sp>
          <p:sp>
            <p:nvSpPr>
              <p:cNvPr id="66000" name="Line 543"/>
              <p:cNvSpPr>
                <a:spLocks noChangeShapeType="1"/>
              </p:cNvSpPr>
              <p:nvPr/>
            </p:nvSpPr>
            <p:spPr bwMode="auto">
              <a:xfrm>
                <a:off x="4414" y="2461"/>
                <a:ext cx="6" cy="1"/>
              </a:xfrm>
              <a:prstGeom prst="line">
                <a:avLst/>
              </a:prstGeom>
              <a:noFill/>
              <a:ln w="0">
                <a:solidFill>
                  <a:schemeClr val="tx1"/>
                </a:solidFill>
                <a:round/>
                <a:headEnd/>
                <a:tailEnd/>
              </a:ln>
            </p:spPr>
            <p:txBody>
              <a:bodyPr/>
              <a:lstStyle/>
              <a:p>
                <a:endParaRPr lang="en-US" sz="2133"/>
              </a:p>
            </p:txBody>
          </p:sp>
          <p:sp>
            <p:nvSpPr>
              <p:cNvPr id="66001" name="Line 544"/>
              <p:cNvSpPr>
                <a:spLocks noChangeShapeType="1"/>
              </p:cNvSpPr>
              <p:nvPr/>
            </p:nvSpPr>
            <p:spPr bwMode="auto">
              <a:xfrm>
                <a:off x="4414" y="2463"/>
                <a:ext cx="4" cy="1"/>
              </a:xfrm>
              <a:prstGeom prst="line">
                <a:avLst/>
              </a:prstGeom>
              <a:noFill/>
              <a:ln w="0">
                <a:solidFill>
                  <a:schemeClr val="tx1"/>
                </a:solidFill>
                <a:round/>
                <a:headEnd/>
                <a:tailEnd/>
              </a:ln>
            </p:spPr>
            <p:txBody>
              <a:bodyPr/>
              <a:lstStyle/>
              <a:p>
                <a:endParaRPr lang="en-US" sz="2133"/>
              </a:p>
            </p:txBody>
          </p:sp>
          <p:sp>
            <p:nvSpPr>
              <p:cNvPr id="66002" name="Line 545"/>
              <p:cNvSpPr>
                <a:spLocks noChangeShapeType="1"/>
              </p:cNvSpPr>
              <p:nvPr/>
            </p:nvSpPr>
            <p:spPr bwMode="auto">
              <a:xfrm>
                <a:off x="4414" y="2464"/>
                <a:ext cx="3" cy="1"/>
              </a:xfrm>
              <a:prstGeom prst="line">
                <a:avLst/>
              </a:prstGeom>
              <a:noFill/>
              <a:ln w="0">
                <a:solidFill>
                  <a:schemeClr val="tx1"/>
                </a:solidFill>
                <a:round/>
                <a:headEnd/>
                <a:tailEnd/>
              </a:ln>
            </p:spPr>
            <p:txBody>
              <a:bodyPr/>
              <a:lstStyle/>
              <a:p>
                <a:endParaRPr lang="en-US" sz="2133"/>
              </a:p>
            </p:txBody>
          </p:sp>
          <p:sp>
            <p:nvSpPr>
              <p:cNvPr id="66003" name="Line 546"/>
              <p:cNvSpPr>
                <a:spLocks noChangeShapeType="1"/>
              </p:cNvSpPr>
              <p:nvPr/>
            </p:nvSpPr>
            <p:spPr bwMode="auto">
              <a:xfrm>
                <a:off x="4414" y="2465"/>
                <a:ext cx="1" cy="1"/>
              </a:xfrm>
              <a:prstGeom prst="line">
                <a:avLst/>
              </a:prstGeom>
              <a:noFill/>
              <a:ln w="0">
                <a:solidFill>
                  <a:schemeClr val="tx1"/>
                </a:solidFill>
                <a:round/>
                <a:headEnd/>
                <a:tailEnd/>
              </a:ln>
            </p:spPr>
            <p:txBody>
              <a:bodyPr/>
              <a:lstStyle/>
              <a:p>
                <a:endParaRPr lang="en-US" sz="2133"/>
              </a:p>
            </p:txBody>
          </p:sp>
          <p:sp>
            <p:nvSpPr>
              <p:cNvPr id="66004" name="Line 547"/>
              <p:cNvSpPr>
                <a:spLocks noChangeShapeType="1"/>
              </p:cNvSpPr>
              <p:nvPr/>
            </p:nvSpPr>
            <p:spPr bwMode="auto">
              <a:xfrm flipV="1">
                <a:off x="4445" y="2387"/>
                <a:ext cx="1" cy="56"/>
              </a:xfrm>
              <a:prstGeom prst="line">
                <a:avLst/>
              </a:prstGeom>
              <a:noFill/>
              <a:ln w="0">
                <a:solidFill>
                  <a:schemeClr val="tx1"/>
                </a:solidFill>
                <a:round/>
                <a:headEnd/>
                <a:tailEnd/>
              </a:ln>
            </p:spPr>
            <p:txBody>
              <a:bodyPr/>
              <a:lstStyle/>
              <a:p>
                <a:endParaRPr lang="en-US" sz="2133"/>
              </a:p>
            </p:txBody>
          </p:sp>
          <p:sp>
            <p:nvSpPr>
              <p:cNvPr id="66005" name="Line 548"/>
              <p:cNvSpPr>
                <a:spLocks noChangeShapeType="1"/>
              </p:cNvSpPr>
              <p:nvPr/>
            </p:nvSpPr>
            <p:spPr bwMode="auto">
              <a:xfrm flipV="1">
                <a:off x="4440" y="2383"/>
                <a:ext cx="1" cy="63"/>
              </a:xfrm>
              <a:prstGeom prst="line">
                <a:avLst/>
              </a:prstGeom>
              <a:noFill/>
              <a:ln w="0">
                <a:solidFill>
                  <a:schemeClr val="tx1"/>
                </a:solidFill>
                <a:round/>
                <a:headEnd/>
                <a:tailEnd/>
              </a:ln>
            </p:spPr>
            <p:txBody>
              <a:bodyPr/>
              <a:lstStyle/>
              <a:p>
                <a:endParaRPr lang="en-US" sz="2133"/>
              </a:p>
            </p:txBody>
          </p:sp>
          <p:sp>
            <p:nvSpPr>
              <p:cNvPr id="66006" name="Line 549"/>
              <p:cNvSpPr>
                <a:spLocks noChangeShapeType="1"/>
              </p:cNvSpPr>
              <p:nvPr/>
            </p:nvSpPr>
            <p:spPr bwMode="auto">
              <a:xfrm flipV="1">
                <a:off x="4435" y="2379"/>
                <a:ext cx="1" cy="71"/>
              </a:xfrm>
              <a:prstGeom prst="line">
                <a:avLst/>
              </a:prstGeom>
              <a:noFill/>
              <a:ln w="0">
                <a:solidFill>
                  <a:schemeClr val="tx1"/>
                </a:solidFill>
                <a:round/>
                <a:headEnd/>
                <a:tailEnd/>
              </a:ln>
            </p:spPr>
            <p:txBody>
              <a:bodyPr/>
              <a:lstStyle/>
              <a:p>
                <a:endParaRPr lang="en-US" sz="2133"/>
              </a:p>
            </p:txBody>
          </p:sp>
          <p:sp>
            <p:nvSpPr>
              <p:cNvPr id="66007" name="Line 550"/>
              <p:cNvSpPr>
                <a:spLocks noChangeShapeType="1"/>
              </p:cNvSpPr>
              <p:nvPr/>
            </p:nvSpPr>
            <p:spPr bwMode="auto">
              <a:xfrm flipV="1">
                <a:off x="4429" y="2375"/>
                <a:ext cx="1" cy="79"/>
              </a:xfrm>
              <a:prstGeom prst="line">
                <a:avLst/>
              </a:prstGeom>
              <a:noFill/>
              <a:ln w="0">
                <a:solidFill>
                  <a:schemeClr val="tx1"/>
                </a:solidFill>
                <a:round/>
                <a:headEnd/>
                <a:tailEnd/>
              </a:ln>
            </p:spPr>
            <p:txBody>
              <a:bodyPr/>
              <a:lstStyle/>
              <a:p>
                <a:endParaRPr lang="en-US" sz="2133"/>
              </a:p>
            </p:txBody>
          </p:sp>
          <p:sp>
            <p:nvSpPr>
              <p:cNvPr id="66008" name="Line 551"/>
              <p:cNvSpPr>
                <a:spLocks noChangeShapeType="1"/>
              </p:cNvSpPr>
              <p:nvPr/>
            </p:nvSpPr>
            <p:spPr bwMode="auto">
              <a:xfrm flipV="1">
                <a:off x="4424" y="2371"/>
                <a:ext cx="1" cy="87"/>
              </a:xfrm>
              <a:prstGeom prst="line">
                <a:avLst/>
              </a:prstGeom>
              <a:noFill/>
              <a:ln w="0">
                <a:solidFill>
                  <a:schemeClr val="tx1"/>
                </a:solidFill>
                <a:round/>
                <a:headEnd/>
                <a:tailEnd/>
              </a:ln>
            </p:spPr>
            <p:txBody>
              <a:bodyPr/>
              <a:lstStyle/>
              <a:p>
                <a:endParaRPr lang="en-US" sz="2133"/>
              </a:p>
            </p:txBody>
          </p:sp>
          <p:sp>
            <p:nvSpPr>
              <p:cNvPr id="66009" name="Line 552"/>
              <p:cNvSpPr>
                <a:spLocks noChangeShapeType="1"/>
              </p:cNvSpPr>
              <p:nvPr/>
            </p:nvSpPr>
            <p:spPr bwMode="auto">
              <a:xfrm flipV="1">
                <a:off x="4419" y="2367"/>
                <a:ext cx="1" cy="95"/>
              </a:xfrm>
              <a:prstGeom prst="line">
                <a:avLst/>
              </a:prstGeom>
              <a:noFill/>
              <a:ln w="0">
                <a:solidFill>
                  <a:schemeClr val="tx1"/>
                </a:solidFill>
                <a:round/>
                <a:headEnd/>
                <a:tailEnd/>
              </a:ln>
            </p:spPr>
            <p:txBody>
              <a:bodyPr/>
              <a:lstStyle/>
              <a:p>
                <a:endParaRPr lang="en-US" sz="2133"/>
              </a:p>
            </p:txBody>
          </p:sp>
          <p:sp>
            <p:nvSpPr>
              <p:cNvPr id="66010" name="Line 553"/>
              <p:cNvSpPr>
                <a:spLocks noChangeShapeType="1"/>
              </p:cNvSpPr>
              <p:nvPr/>
            </p:nvSpPr>
            <p:spPr bwMode="auto">
              <a:xfrm flipV="1">
                <a:off x="4451" y="2391"/>
                <a:ext cx="1" cy="48"/>
              </a:xfrm>
              <a:prstGeom prst="line">
                <a:avLst/>
              </a:prstGeom>
              <a:noFill/>
              <a:ln w="0">
                <a:solidFill>
                  <a:schemeClr val="tx1"/>
                </a:solidFill>
                <a:round/>
                <a:headEnd/>
                <a:tailEnd/>
              </a:ln>
            </p:spPr>
            <p:txBody>
              <a:bodyPr/>
              <a:lstStyle/>
              <a:p>
                <a:endParaRPr lang="en-US" sz="2133"/>
              </a:p>
            </p:txBody>
          </p:sp>
          <p:sp>
            <p:nvSpPr>
              <p:cNvPr id="66011" name="Line 554"/>
              <p:cNvSpPr>
                <a:spLocks noChangeShapeType="1"/>
              </p:cNvSpPr>
              <p:nvPr/>
            </p:nvSpPr>
            <p:spPr bwMode="auto">
              <a:xfrm flipV="1">
                <a:off x="4456" y="2395"/>
                <a:ext cx="1" cy="40"/>
              </a:xfrm>
              <a:prstGeom prst="line">
                <a:avLst/>
              </a:prstGeom>
              <a:noFill/>
              <a:ln w="0">
                <a:solidFill>
                  <a:schemeClr val="tx1"/>
                </a:solidFill>
                <a:round/>
                <a:headEnd/>
                <a:tailEnd/>
              </a:ln>
            </p:spPr>
            <p:txBody>
              <a:bodyPr/>
              <a:lstStyle/>
              <a:p>
                <a:endParaRPr lang="en-US" sz="2133"/>
              </a:p>
            </p:txBody>
          </p:sp>
          <p:sp>
            <p:nvSpPr>
              <p:cNvPr id="66012" name="Line 555"/>
              <p:cNvSpPr>
                <a:spLocks noChangeShapeType="1"/>
              </p:cNvSpPr>
              <p:nvPr/>
            </p:nvSpPr>
            <p:spPr bwMode="auto">
              <a:xfrm flipV="1">
                <a:off x="4461" y="2399"/>
                <a:ext cx="1" cy="32"/>
              </a:xfrm>
              <a:prstGeom prst="line">
                <a:avLst/>
              </a:prstGeom>
              <a:noFill/>
              <a:ln w="0">
                <a:solidFill>
                  <a:schemeClr val="tx1"/>
                </a:solidFill>
                <a:round/>
                <a:headEnd/>
                <a:tailEnd/>
              </a:ln>
            </p:spPr>
            <p:txBody>
              <a:bodyPr/>
              <a:lstStyle/>
              <a:p>
                <a:endParaRPr lang="en-US" sz="2133"/>
              </a:p>
            </p:txBody>
          </p:sp>
          <p:sp>
            <p:nvSpPr>
              <p:cNvPr id="66013" name="Line 556"/>
              <p:cNvSpPr>
                <a:spLocks noChangeShapeType="1"/>
              </p:cNvSpPr>
              <p:nvPr/>
            </p:nvSpPr>
            <p:spPr bwMode="auto">
              <a:xfrm flipV="1">
                <a:off x="4466" y="2403"/>
                <a:ext cx="1" cy="24"/>
              </a:xfrm>
              <a:prstGeom prst="line">
                <a:avLst/>
              </a:prstGeom>
              <a:noFill/>
              <a:ln w="0">
                <a:solidFill>
                  <a:schemeClr val="tx1"/>
                </a:solidFill>
                <a:round/>
                <a:headEnd/>
                <a:tailEnd/>
              </a:ln>
            </p:spPr>
            <p:txBody>
              <a:bodyPr/>
              <a:lstStyle/>
              <a:p>
                <a:endParaRPr lang="en-US" sz="2133"/>
              </a:p>
            </p:txBody>
          </p:sp>
          <p:sp>
            <p:nvSpPr>
              <p:cNvPr id="66014" name="Line 557"/>
              <p:cNvSpPr>
                <a:spLocks noChangeShapeType="1"/>
              </p:cNvSpPr>
              <p:nvPr/>
            </p:nvSpPr>
            <p:spPr bwMode="auto">
              <a:xfrm flipV="1">
                <a:off x="4472" y="2406"/>
                <a:ext cx="1" cy="17"/>
              </a:xfrm>
              <a:prstGeom prst="line">
                <a:avLst/>
              </a:prstGeom>
              <a:noFill/>
              <a:ln w="0">
                <a:solidFill>
                  <a:schemeClr val="tx1"/>
                </a:solidFill>
                <a:round/>
                <a:headEnd/>
                <a:tailEnd/>
              </a:ln>
            </p:spPr>
            <p:txBody>
              <a:bodyPr/>
              <a:lstStyle/>
              <a:p>
                <a:endParaRPr lang="en-US" sz="2133"/>
              </a:p>
            </p:txBody>
          </p:sp>
          <p:sp>
            <p:nvSpPr>
              <p:cNvPr id="66015" name="Line 558"/>
              <p:cNvSpPr>
                <a:spLocks noChangeShapeType="1"/>
              </p:cNvSpPr>
              <p:nvPr/>
            </p:nvSpPr>
            <p:spPr bwMode="auto">
              <a:xfrm flipV="1">
                <a:off x="4477" y="2410"/>
                <a:ext cx="1" cy="9"/>
              </a:xfrm>
              <a:prstGeom prst="line">
                <a:avLst/>
              </a:prstGeom>
              <a:noFill/>
              <a:ln w="0">
                <a:solidFill>
                  <a:schemeClr val="tx1"/>
                </a:solidFill>
                <a:round/>
                <a:headEnd/>
                <a:tailEnd/>
              </a:ln>
            </p:spPr>
            <p:txBody>
              <a:bodyPr/>
              <a:lstStyle/>
              <a:p>
                <a:endParaRPr lang="en-US" sz="2133"/>
              </a:p>
            </p:txBody>
          </p:sp>
          <p:sp>
            <p:nvSpPr>
              <p:cNvPr id="66016" name="Line 559"/>
              <p:cNvSpPr>
                <a:spLocks noChangeShapeType="1"/>
              </p:cNvSpPr>
              <p:nvPr/>
            </p:nvSpPr>
            <p:spPr bwMode="auto">
              <a:xfrm flipV="1">
                <a:off x="4482" y="2414"/>
                <a:ext cx="1" cy="1"/>
              </a:xfrm>
              <a:prstGeom prst="line">
                <a:avLst/>
              </a:prstGeom>
              <a:noFill/>
              <a:ln w="0">
                <a:solidFill>
                  <a:schemeClr val="tx1"/>
                </a:solidFill>
                <a:round/>
                <a:headEnd/>
                <a:tailEnd/>
              </a:ln>
            </p:spPr>
            <p:txBody>
              <a:bodyPr/>
              <a:lstStyle/>
              <a:p>
                <a:endParaRPr lang="en-US" sz="2133"/>
              </a:p>
            </p:txBody>
          </p:sp>
          <p:sp>
            <p:nvSpPr>
              <p:cNvPr id="66017" name="Line 560"/>
              <p:cNvSpPr>
                <a:spLocks noChangeShapeType="1"/>
              </p:cNvSpPr>
              <p:nvPr/>
            </p:nvSpPr>
            <p:spPr bwMode="auto">
              <a:xfrm>
                <a:off x="4414" y="2364"/>
                <a:ext cx="69" cy="51"/>
              </a:xfrm>
              <a:prstGeom prst="line">
                <a:avLst/>
              </a:prstGeom>
              <a:noFill/>
              <a:ln w="0">
                <a:solidFill>
                  <a:schemeClr val="tx1"/>
                </a:solidFill>
                <a:round/>
                <a:headEnd/>
                <a:tailEnd/>
              </a:ln>
            </p:spPr>
            <p:txBody>
              <a:bodyPr/>
              <a:lstStyle/>
              <a:p>
                <a:endParaRPr lang="en-US" sz="2133"/>
              </a:p>
            </p:txBody>
          </p:sp>
          <p:sp>
            <p:nvSpPr>
              <p:cNvPr id="66018" name="Line 561"/>
              <p:cNvSpPr>
                <a:spLocks noChangeShapeType="1"/>
              </p:cNvSpPr>
              <p:nvPr/>
            </p:nvSpPr>
            <p:spPr bwMode="auto">
              <a:xfrm flipV="1">
                <a:off x="4414" y="2415"/>
                <a:ext cx="69" cy="51"/>
              </a:xfrm>
              <a:prstGeom prst="line">
                <a:avLst/>
              </a:prstGeom>
              <a:noFill/>
              <a:ln w="0">
                <a:solidFill>
                  <a:schemeClr val="tx1"/>
                </a:solidFill>
                <a:round/>
                <a:headEnd/>
                <a:tailEnd/>
              </a:ln>
            </p:spPr>
            <p:txBody>
              <a:bodyPr/>
              <a:lstStyle/>
              <a:p>
                <a:endParaRPr lang="en-US" sz="2133"/>
              </a:p>
            </p:txBody>
          </p:sp>
          <p:sp>
            <p:nvSpPr>
              <p:cNvPr id="66019" name="Line 10"/>
              <p:cNvSpPr>
                <a:spLocks noChangeShapeType="1"/>
              </p:cNvSpPr>
              <p:nvPr/>
            </p:nvSpPr>
            <p:spPr bwMode="auto">
              <a:xfrm flipH="1" flipV="1">
                <a:off x="5274" y="2675"/>
                <a:ext cx="10" cy="9"/>
              </a:xfrm>
              <a:prstGeom prst="line">
                <a:avLst/>
              </a:prstGeom>
              <a:noFill/>
              <a:ln w="0">
                <a:solidFill>
                  <a:schemeClr val="tx1"/>
                </a:solidFill>
                <a:round/>
                <a:headEnd/>
                <a:tailEnd/>
              </a:ln>
            </p:spPr>
            <p:txBody>
              <a:bodyPr/>
              <a:lstStyle/>
              <a:p>
                <a:endParaRPr lang="en-US" sz="2133"/>
              </a:p>
            </p:txBody>
          </p:sp>
          <p:sp>
            <p:nvSpPr>
              <p:cNvPr id="66020" name="Line 11"/>
              <p:cNvSpPr>
                <a:spLocks noChangeShapeType="1"/>
              </p:cNvSpPr>
              <p:nvPr/>
            </p:nvSpPr>
            <p:spPr bwMode="auto">
              <a:xfrm flipH="1" flipV="1">
                <a:off x="5260" y="2671"/>
                <a:ext cx="14" cy="4"/>
              </a:xfrm>
              <a:prstGeom prst="line">
                <a:avLst/>
              </a:prstGeom>
              <a:noFill/>
              <a:ln w="0">
                <a:solidFill>
                  <a:schemeClr val="tx1"/>
                </a:solidFill>
                <a:round/>
                <a:headEnd/>
                <a:tailEnd/>
              </a:ln>
            </p:spPr>
            <p:txBody>
              <a:bodyPr/>
              <a:lstStyle/>
              <a:p>
                <a:endParaRPr lang="en-US" sz="2133"/>
              </a:p>
            </p:txBody>
          </p:sp>
          <p:sp>
            <p:nvSpPr>
              <p:cNvPr id="66021" name="Line 12"/>
              <p:cNvSpPr>
                <a:spLocks noChangeShapeType="1"/>
              </p:cNvSpPr>
              <p:nvPr/>
            </p:nvSpPr>
            <p:spPr bwMode="auto">
              <a:xfrm flipH="1">
                <a:off x="5241" y="2671"/>
                <a:ext cx="19" cy="1"/>
              </a:xfrm>
              <a:prstGeom prst="line">
                <a:avLst/>
              </a:prstGeom>
              <a:noFill/>
              <a:ln w="0">
                <a:solidFill>
                  <a:schemeClr val="tx1"/>
                </a:solidFill>
                <a:round/>
                <a:headEnd/>
                <a:tailEnd/>
              </a:ln>
            </p:spPr>
            <p:txBody>
              <a:bodyPr/>
              <a:lstStyle/>
              <a:p>
                <a:endParaRPr lang="en-US" sz="2133"/>
              </a:p>
            </p:txBody>
          </p:sp>
          <p:sp>
            <p:nvSpPr>
              <p:cNvPr id="66022" name="Line 13"/>
              <p:cNvSpPr>
                <a:spLocks noChangeShapeType="1"/>
              </p:cNvSpPr>
              <p:nvPr/>
            </p:nvSpPr>
            <p:spPr bwMode="auto">
              <a:xfrm flipH="1">
                <a:off x="5226" y="2671"/>
                <a:ext cx="15" cy="4"/>
              </a:xfrm>
              <a:prstGeom prst="line">
                <a:avLst/>
              </a:prstGeom>
              <a:noFill/>
              <a:ln w="0">
                <a:solidFill>
                  <a:schemeClr val="tx1"/>
                </a:solidFill>
                <a:round/>
                <a:headEnd/>
                <a:tailEnd/>
              </a:ln>
            </p:spPr>
            <p:txBody>
              <a:bodyPr/>
              <a:lstStyle/>
              <a:p>
                <a:endParaRPr lang="en-US" sz="2133"/>
              </a:p>
            </p:txBody>
          </p:sp>
          <p:sp>
            <p:nvSpPr>
              <p:cNvPr id="66023" name="Line 14"/>
              <p:cNvSpPr>
                <a:spLocks noChangeShapeType="1"/>
              </p:cNvSpPr>
              <p:nvPr/>
            </p:nvSpPr>
            <p:spPr bwMode="auto">
              <a:xfrm flipH="1">
                <a:off x="5217" y="2675"/>
                <a:ext cx="9" cy="9"/>
              </a:xfrm>
              <a:prstGeom prst="line">
                <a:avLst/>
              </a:prstGeom>
              <a:noFill/>
              <a:ln w="0">
                <a:solidFill>
                  <a:schemeClr val="tx1"/>
                </a:solidFill>
                <a:round/>
                <a:headEnd/>
                <a:tailEnd/>
              </a:ln>
            </p:spPr>
            <p:txBody>
              <a:bodyPr/>
              <a:lstStyle/>
              <a:p>
                <a:endParaRPr lang="en-US" sz="2133"/>
              </a:p>
            </p:txBody>
          </p:sp>
          <p:sp>
            <p:nvSpPr>
              <p:cNvPr id="66024" name="Line 15"/>
              <p:cNvSpPr>
                <a:spLocks noChangeShapeType="1"/>
              </p:cNvSpPr>
              <p:nvPr/>
            </p:nvSpPr>
            <p:spPr bwMode="auto">
              <a:xfrm>
                <a:off x="5217" y="2684"/>
                <a:ext cx="1" cy="8"/>
              </a:xfrm>
              <a:prstGeom prst="line">
                <a:avLst/>
              </a:prstGeom>
              <a:noFill/>
              <a:ln w="0">
                <a:solidFill>
                  <a:schemeClr val="tx1"/>
                </a:solidFill>
                <a:round/>
                <a:headEnd/>
                <a:tailEnd/>
              </a:ln>
            </p:spPr>
            <p:txBody>
              <a:bodyPr/>
              <a:lstStyle/>
              <a:p>
                <a:endParaRPr lang="en-US" sz="2133"/>
              </a:p>
            </p:txBody>
          </p:sp>
          <p:sp>
            <p:nvSpPr>
              <p:cNvPr id="66025" name="Line 16"/>
              <p:cNvSpPr>
                <a:spLocks noChangeShapeType="1"/>
              </p:cNvSpPr>
              <p:nvPr/>
            </p:nvSpPr>
            <p:spPr bwMode="auto">
              <a:xfrm>
                <a:off x="5217" y="2692"/>
                <a:ext cx="5" cy="9"/>
              </a:xfrm>
              <a:prstGeom prst="line">
                <a:avLst/>
              </a:prstGeom>
              <a:noFill/>
              <a:ln w="0">
                <a:solidFill>
                  <a:schemeClr val="tx1"/>
                </a:solidFill>
                <a:round/>
                <a:headEnd/>
                <a:tailEnd/>
              </a:ln>
            </p:spPr>
            <p:txBody>
              <a:bodyPr/>
              <a:lstStyle/>
              <a:p>
                <a:endParaRPr lang="en-US" sz="2133"/>
              </a:p>
            </p:txBody>
          </p:sp>
          <p:sp>
            <p:nvSpPr>
              <p:cNvPr id="66026" name="Line 17"/>
              <p:cNvSpPr>
                <a:spLocks noChangeShapeType="1"/>
              </p:cNvSpPr>
              <p:nvPr/>
            </p:nvSpPr>
            <p:spPr bwMode="auto">
              <a:xfrm>
                <a:off x="5222" y="2701"/>
                <a:ext cx="4" cy="4"/>
              </a:xfrm>
              <a:prstGeom prst="line">
                <a:avLst/>
              </a:prstGeom>
              <a:noFill/>
              <a:ln w="0">
                <a:solidFill>
                  <a:schemeClr val="tx1"/>
                </a:solidFill>
                <a:round/>
                <a:headEnd/>
                <a:tailEnd/>
              </a:ln>
            </p:spPr>
            <p:txBody>
              <a:bodyPr/>
              <a:lstStyle/>
              <a:p>
                <a:endParaRPr lang="en-US" sz="2133"/>
              </a:p>
            </p:txBody>
          </p:sp>
          <p:sp>
            <p:nvSpPr>
              <p:cNvPr id="66027" name="Line 18"/>
              <p:cNvSpPr>
                <a:spLocks noChangeShapeType="1"/>
              </p:cNvSpPr>
              <p:nvPr/>
            </p:nvSpPr>
            <p:spPr bwMode="auto">
              <a:xfrm>
                <a:off x="5226" y="2705"/>
                <a:ext cx="10" cy="4"/>
              </a:xfrm>
              <a:prstGeom prst="line">
                <a:avLst/>
              </a:prstGeom>
              <a:noFill/>
              <a:ln w="0">
                <a:solidFill>
                  <a:schemeClr val="tx1"/>
                </a:solidFill>
                <a:round/>
                <a:headEnd/>
                <a:tailEnd/>
              </a:ln>
            </p:spPr>
            <p:txBody>
              <a:bodyPr/>
              <a:lstStyle/>
              <a:p>
                <a:endParaRPr lang="en-US" sz="2133"/>
              </a:p>
            </p:txBody>
          </p:sp>
          <p:sp>
            <p:nvSpPr>
              <p:cNvPr id="66028" name="Line 19"/>
              <p:cNvSpPr>
                <a:spLocks noChangeShapeType="1"/>
              </p:cNvSpPr>
              <p:nvPr/>
            </p:nvSpPr>
            <p:spPr bwMode="auto">
              <a:xfrm>
                <a:off x="5236" y="2709"/>
                <a:ext cx="29" cy="9"/>
              </a:xfrm>
              <a:prstGeom prst="line">
                <a:avLst/>
              </a:prstGeom>
              <a:noFill/>
              <a:ln w="0">
                <a:solidFill>
                  <a:schemeClr val="tx1"/>
                </a:solidFill>
                <a:round/>
                <a:headEnd/>
                <a:tailEnd/>
              </a:ln>
            </p:spPr>
            <p:txBody>
              <a:bodyPr/>
              <a:lstStyle/>
              <a:p>
                <a:endParaRPr lang="en-US" sz="2133"/>
              </a:p>
            </p:txBody>
          </p:sp>
          <p:sp>
            <p:nvSpPr>
              <p:cNvPr id="66029" name="Line 20"/>
              <p:cNvSpPr>
                <a:spLocks noChangeShapeType="1"/>
              </p:cNvSpPr>
              <p:nvPr/>
            </p:nvSpPr>
            <p:spPr bwMode="auto">
              <a:xfrm>
                <a:off x="5265" y="2718"/>
                <a:ext cx="9" cy="4"/>
              </a:xfrm>
              <a:prstGeom prst="line">
                <a:avLst/>
              </a:prstGeom>
              <a:noFill/>
              <a:ln w="0">
                <a:solidFill>
                  <a:schemeClr val="tx1"/>
                </a:solidFill>
                <a:round/>
                <a:headEnd/>
                <a:tailEnd/>
              </a:ln>
            </p:spPr>
            <p:txBody>
              <a:bodyPr/>
              <a:lstStyle/>
              <a:p>
                <a:endParaRPr lang="en-US" sz="2133"/>
              </a:p>
            </p:txBody>
          </p:sp>
          <p:sp>
            <p:nvSpPr>
              <p:cNvPr id="66030" name="Line 21"/>
              <p:cNvSpPr>
                <a:spLocks noChangeShapeType="1"/>
              </p:cNvSpPr>
              <p:nvPr/>
            </p:nvSpPr>
            <p:spPr bwMode="auto">
              <a:xfrm>
                <a:off x="5274" y="2722"/>
                <a:ext cx="5" cy="4"/>
              </a:xfrm>
              <a:prstGeom prst="line">
                <a:avLst/>
              </a:prstGeom>
              <a:noFill/>
              <a:ln w="0">
                <a:solidFill>
                  <a:schemeClr val="tx1"/>
                </a:solidFill>
                <a:round/>
                <a:headEnd/>
                <a:tailEnd/>
              </a:ln>
            </p:spPr>
            <p:txBody>
              <a:bodyPr/>
              <a:lstStyle/>
              <a:p>
                <a:endParaRPr lang="en-US" sz="2133"/>
              </a:p>
            </p:txBody>
          </p:sp>
          <p:sp>
            <p:nvSpPr>
              <p:cNvPr id="66031" name="Line 22"/>
              <p:cNvSpPr>
                <a:spLocks noChangeShapeType="1"/>
              </p:cNvSpPr>
              <p:nvPr/>
            </p:nvSpPr>
            <p:spPr bwMode="auto">
              <a:xfrm>
                <a:off x="5279" y="2726"/>
                <a:ext cx="5" cy="9"/>
              </a:xfrm>
              <a:prstGeom prst="line">
                <a:avLst/>
              </a:prstGeom>
              <a:noFill/>
              <a:ln w="0">
                <a:solidFill>
                  <a:schemeClr val="tx1"/>
                </a:solidFill>
                <a:round/>
                <a:headEnd/>
                <a:tailEnd/>
              </a:ln>
            </p:spPr>
            <p:txBody>
              <a:bodyPr/>
              <a:lstStyle/>
              <a:p>
                <a:endParaRPr lang="en-US" sz="2133"/>
              </a:p>
            </p:txBody>
          </p:sp>
          <p:sp>
            <p:nvSpPr>
              <p:cNvPr id="66032" name="Line 23"/>
              <p:cNvSpPr>
                <a:spLocks noChangeShapeType="1"/>
              </p:cNvSpPr>
              <p:nvPr/>
            </p:nvSpPr>
            <p:spPr bwMode="auto">
              <a:xfrm>
                <a:off x="5284" y="2735"/>
                <a:ext cx="1" cy="13"/>
              </a:xfrm>
              <a:prstGeom prst="line">
                <a:avLst/>
              </a:prstGeom>
              <a:noFill/>
              <a:ln w="0">
                <a:solidFill>
                  <a:schemeClr val="tx1"/>
                </a:solidFill>
                <a:round/>
                <a:headEnd/>
                <a:tailEnd/>
              </a:ln>
            </p:spPr>
            <p:txBody>
              <a:bodyPr/>
              <a:lstStyle/>
              <a:p>
                <a:endParaRPr lang="en-US" sz="2133"/>
              </a:p>
            </p:txBody>
          </p:sp>
          <p:sp>
            <p:nvSpPr>
              <p:cNvPr id="66033" name="Line 24"/>
              <p:cNvSpPr>
                <a:spLocks noChangeShapeType="1"/>
              </p:cNvSpPr>
              <p:nvPr/>
            </p:nvSpPr>
            <p:spPr bwMode="auto">
              <a:xfrm flipH="1">
                <a:off x="5274" y="2748"/>
                <a:ext cx="10" cy="8"/>
              </a:xfrm>
              <a:prstGeom prst="line">
                <a:avLst/>
              </a:prstGeom>
              <a:noFill/>
              <a:ln w="0">
                <a:solidFill>
                  <a:schemeClr val="tx1"/>
                </a:solidFill>
                <a:round/>
                <a:headEnd/>
                <a:tailEnd/>
              </a:ln>
            </p:spPr>
            <p:txBody>
              <a:bodyPr/>
              <a:lstStyle/>
              <a:p>
                <a:endParaRPr lang="en-US" sz="2133"/>
              </a:p>
            </p:txBody>
          </p:sp>
          <p:sp>
            <p:nvSpPr>
              <p:cNvPr id="66034" name="Line 25"/>
              <p:cNvSpPr>
                <a:spLocks noChangeShapeType="1"/>
              </p:cNvSpPr>
              <p:nvPr/>
            </p:nvSpPr>
            <p:spPr bwMode="auto">
              <a:xfrm flipH="1">
                <a:off x="5260" y="2756"/>
                <a:ext cx="14" cy="5"/>
              </a:xfrm>
              <a:prstGeom prst="line">
                <a:avLst/>
              </a:prstGeom>
              <a:noFill/>
              <a:ln w="0">
                <a:solidFill>
                  <a:schemeClr val="tx1"/>
                </a:solidFill>
                <a:round/>
                <a:headEnd/>
                <a:tailEnd/>
              </a:ln>
            </p:spPr>
            <p:txBody>
              <a:bodyPr/>
              <a:lstStyle/>
              <a:p>
                <a:endParaRPr lang="en-US" sz="2133"/>
              </a:p>
            </p:txBody>
          </p:sp>
          <p:sp>
            <p:nvSpPr>
              <p:cNvPr id="66035" name="Line 26"/>
              <p:cNvSpPr>
                <a:spLocks noChangeShapeType="1"/>
              </p:cNvSpPr>
              <p:nvPr/>
            </p:nvSpPr>
            <p:spPr bwMode="auto">
              <a:xfrm flipH="1">
                <a:off x="5241" y="2761"/>
                <a:ext cx="19" cy="1"/>
              </a:xfrm>
              <a:prstGeom prst="line">
                <a:avLst/>
              </a:prstGeom>
              <a:noFill/>
              <a:ln w="0">
                <a:solidFill>
                  <a:schemeClr val="tx1"/>
                </a:solidFill>
                <a:round/>
                <a:headEnd/>
                <a:tailEnd/>
              </a:ln>
            </p:spPr>
            <p:txBody>
              <a:bodyPr/>
              <a:lstStyle/>
              <a:p>
                <a:endParaRPr lang="en-US" sz="2133"/>
              </a:p>
            </p:txBody>
          </p:sp>
          <p:sp>
            <p:nvSpPr>
              <p:cNvPr id="66036" name="Line 27"/>
              <p:cNvSpPr>
                <a:spLocks noChangeShapeType="1"/>
              </p:cNvSpPr>
              <p:nvPr/>
            </p:nvSpPr>
            <p:spPr bwMode="auto">
              <a:xfrm flipH="1" flipV="1">
                <a:off x="5226" y="2756"/>
                <a:ext cx="15" cy="5"/>
              </a:xfrm>
              <a:prstGeom prst="line">
                <a:avLst/>
              </a:prstGeom>
              <a:noFill/>
              <a:ln w="0">
                <a:solidFill>
                  <a:schemeClr val="tx1"/>
                </a:solidFill>
                <a:round/>
                <a:headEnd/>
                <a:tailEnd/>
              </a:ln>
            </p:spPr>
            <p:txBody>
              <a:bodyPr/>
              <a:lstStyle/>
              <a:p>
                <a:endParaRPr lang="en-US" sz="2133"/>
              </a:p>
            </p:txBody>
          </p:sp>
          <p:sp>
            <p:nvSpPr>
              <p:cNvPr id="66037" name="Line 28"/>
              <p:cNvSpPr>
                <a:spLocks noChangeShapeType="1"/>
              </p:cNvSpPr>
              <p:nvPr/>
            </p:nvSpPr>
            <p:spPr bwMode="auto">
              <a:xfrm flipH="1" flipV="1">
                <a:off x="5217" y="2748"/>
                <a:ext cx="9" cy="8"/>
              </a:xfrm>
              <a:prstGeom prst="line">
                <a:avLst/>
              </a:prstGeom>
              <a:noFill/>
              <a:ln w="0">
                <a:solidFill>
                  <a:schemeClr val="tx1"/>
                </a:solidFill>
                <a:round/>
                <a:headEnd/>
                <a:tailEnd/>
              </a:ln>
            </p:spPr>
            <p:txBody>
              <a:bodyPr/>
              <a:lstStyle/>
              <a:p>
                <a:endParaRPr lang="en-US" sz="2133"/>
              </a:p>
            </p:txBody>
          </p:sp>
          <p:sp>
            <p:nvSpPr>
              <p:cNvPr id="66038" name="Line 29"/>
              <p:cNvSpPr>
                <a:spLocks noChangeShapeType="1"/>
              </p:cNvSpPr>
              <p:nvPr/>
            </p:nvSpPr>
            <p:spPr bwMode="auto">
              <a:xfrm flipH="1">
                <a:off x="5332" y="2671"/>
                <a:ext cx="9" cy="4"/>
              </a:xfrm>
              <a:prstGeom prst="line">
                <a:avLst/>
              </a:prstGeom>
              <a:noFill/>
              <a:ln w="0">
                <a:solidFill>
                  <a:schemeClr val="tx1"/>
                </a:solidFill>
                <a:round/>
                <a:headEnd/>
                <a:tailEnd/>
              </a:ln>
            </p:spPr>
            <p:txBody>
              <a:bodyPr/>
              <a:lstStyle/>
              <a:p>
                <a:endParaRPr lang="en-US" sz="2133"/>
              </a:p>
            </p:txBody>
          </p:sp>
          <p:sp>
            <p:nvSpPr>
              <p:cNvPr id="66039" name="Line 30"/>
              <p:cNvSpPr>
                <a:spLocks noChangeShapeType="1"/>
              </p:cNvSpPr>
              <p:nvPr/>
            </p:nvSpPr>
            <p:spPr bwMode="auto">
              <a:xfrm flipH="1">
                <a:off x="5322" y="2675"/>
                <a:ext cx="10" cy="9"/>
              </a:xfrm>
              <a:prstGeom prst="line">
                <a:avLst/>
              </a:prstGeom>
              <a:noFill/>
              <a:ln w="0">
                <a:solidFill>
                  <a:schemeClr val="tx1"/>
                </a:solidFill>
                <a:round/>
                <a:headEnd/>
                <a:tailEnd/>
              </a:ln>
            </p:spPr>
            <p:txBody>
              <a:bodyPr/>
              <a:lstStyle/>
              <a:p>
                <a:endParaRPr lang="en-US" sz="2133"/>
              </a:p>
            </p:txBody>
          </p:sp>
          <p:sp>
            <p:nvSpPr>
              <p:cNvPr id="66040" name="Line 31"/>
              <p:cNvSpPr>
                <a:spLocks noChangeShapeType="1"/>
              </p:cNvSpPr>
              <p:nvPr/>
            </p:nvSpPr>
            <p:spPr bwMode="auto">
              <a:xfrm flipH="1">
                <a:off x="5317" y="2684"/>
                <a:ext cx="5" cy="8"/>
              </a:xfrm>
              <a:prstGeom prst="line">
                <a:avLst/>
              </a:prstGeom>
              <a:noFill/>
              <a:ln w="0">
                <a:solidFill>
                  <a:schemeClr val="tx1"/>
                </a:solidFill>
                <a:round/>
                <a:headEnd/>
                <a:tailEnd/>
              </a:ln>
            </p:spPr>
            <p:txBody>
              <a:bodyPr/>
              <a:lstStyle/>
              <a:p>
                <a:endParaRPr lang="en-US" sz="2133"/>
              </a:p>
            </p:txBody>
          </p:sp>
          <p:sp>
            <p:nvSpPr>
              <p:cNvPr id="66041" name="Line 32"/>
              <p:cNvSpPr>
                <a:spLocks noChangeShapeType="1"/>
              </p:cNvSpPr>
              <p:nvPr/>
            </p:nvSpPr>
            <p:spPr bwMode="auto">
              <a:xfrm flipH="1">
                <a:off x="5313" y="2692"/>
                <a:ext cx="4" cy="13"/>
              </a:xfrm>
              <a:prstGeom prst="line">
                <a:avLst/>
              </a:prstGeom>
              <a:noFill/>
              <a:ln w="0">
                <a:solidFill>
                  <a:schemeClr val="tx1"/>
                </a:solidFill>
                <a:round/>
                <a:headEnd/>
                <a:tailEnd/>
              </a:ln>
            </p:spPr>
            <p:txBody>
              <a:bodyPr/>
              <a:lstStyle/>
              <a:p>
                <a:endParaRPr lang="en-US" sz="2133"/>
              </a:p>
            </p:txBody>
          </p:sp>
          <p:sp>
            <p:nvSpPr>
              <p:cNvPr id="66042" name="Line 33"/>
              <p:cNvSpPr>
                <a:spLocks noChangeShapeType="1"/>
              </p:cNvSpPr>
              <p:nvPr/>
            </p:nvSpPr>
            <p:spPr bwMode="auto">
              <a:xfrm>
                <a:off x="5313" y="2705"/>
                <a:ext cx="1" cy="21"/>
              </a:xfrm>
              <a:prstGeom prst="line">
                <a:avLst/>
              </a:prstGeom>
              <a:noFill/>
              <a:ln w="0">
                <a:solidFill>
                  <a:schemeClr val="tx1"/>
                </a:solidFill>
                <a:round/>
                <a:headEnd/>
                <a:tailEnd/>
              </a:ln>
            </p:spPr>
            <p:txBody>
              <a:bodyPr/>
              <a:lstStyle/>
              <a:p>
                <a:endParaRPr lang="en-US" sz="2133"/>
              </a:p>
            </p:txBody>
          </p:sp>
          <p:sp>
            <p:nvSpPr>
              <p:cNvPr id="66043" name="Line 34"/>
              <p:cNvSpPr>
                <a:spLocks noChangeShapeType="1"/>
              </p:cNvSpPr>
              <p:nvPr/>
            </p:nvSpPr>
            <p:spPr bwMode="auto">
              <a:xfrm>
                <a:off x="5313" y="2726"/>
                <a:ext cx="4" cy="13"/>
              </a:xfrm>
              <a:prstGeom prst="line">
                <a:avLst/>
              </a:prstGeom>
              <a:noFill/>
              <a:ln w="0">
                <a:solidFill>
                  <a:schemeClr val="tx1"/>
                </a:solidFill>
                <a:round/>
                <a:headEnd/>
                <a:tailEnd/>
              </a:ln>
            </p:spPr>
            <p:txBody>
              <a:bodyPr/>
              <a:lstStyle/>
              <a:p>
                <a:endParaRPr lang="en-US" sz="2133"/>
              </a:p>
            </p:txBody>
          </p:sp>
          <p:sp>
            <p:nvSpPr>
              <p:cNvPr id="66044" name="Line 35"/>
              <p:cNvSpPr>
                <a:spLocks noChangeShapeType="1"/>
              </p:cNvSpPr>
              <p:nvPr/>
            </p:nvSpPr>
            <p:spPr bwMode="auto">
              <a:xfrm>
                <a:off x="5317" y="2739"/>
                <a:ext cx="5" cy="9"/>
              </a:xfrm>
              <a:prstGeom prst="line">
                <a:avLst/>
              </a:prstGeom>
              <a:noFill/>
              <a:ln w="0">
                <a:solidFill>
                  <a:schemeClr val="tx1"/>
                </a:solidFill>
                <a:round/>
                <a:headEnd/>
                <a:tailEnd/>
              </a:ln>
            </p:spPr>
            <p:txBody>
              <a:bodyPr/>
              <a:lstStyle/>
              <a:p>
                <a:endParaRPr lang="en-US" sz="2133"/>
              </a:p>
            </p:txBody>
          </p:sp>
          <p:sp>
            <p:nvSpPr>
              <p:cNvPr id="66045" name="Line 36"/>
              <p:cNvSpPr>
                <a:spLocks noChangeShapeType="1"/>
              </p:cNvSpPr>
              <p:nvPr/>
            </p:nvSpPr>
            <p:spPr bwMode="auto">
              <a:xfrm>
                <a:off x="5322" y="2748"/>
                <a:ext cx="10" cy="8"/>
              </a:xfrm>
              <a:prstGeom prst="line">
                <a:avLst/>
              </a:prstGeom>
              <a:noFill/>
              <a:ln w="0">
                <a:solidFill>
                  <a:schemeClr val="tx1"/>
                </a:solidFill>
                <a:round/>
                <a:headEnd/>
                <a:tailEnd/>
              </a:ln>
            </p:spPr>
            <p:txBody>
              <a:bodyPr/>
              <a:lstStyle/>
              <a:p>
                <a:endParaRPr lang="en-US" sz="2133"/>
              </a:p>
            </p:txBody>
          </p:sp>
          <p:sp>
            <p:nvSpPr>
              <p:cNvPr id="66046" name="Line 37"/>
              <p:cNvSpPr>
                <a:spLocks noChangeShapeType="1"/>
              </p:cNvSpPr>
              <p:nvPr/>
            </p:nvSpPr>
            <p:spPr bwMode="auto">
              <a:xfrm>
                <a:off x="5332" y="2756"/>
                <a:ext cx="9" cy="5"/>
              </a:xfrm>
              <a:prstGeom prst="line">
                <a:avLst/>
              </a:prstGeom>
              <a:noFill/>
              <a:ln w="0">
                <a:solidFill>
                  <a:schemeClr val="tx1"/>
                </a:solidFill>
                <a:round/>
                <a:headEnd/>
                <a:tailEnd/>
              </a:ln>
            </p:spPr>
            <p:txBody>
              <a:bodyPr/>
              <a:lstStyle/>
              <a:p>
                <a:endParaRPr lang="en-US" sz="2133"/>
              </a:p>
            </p:txBody>
          </p:sp>
          <p:sp>
            <p:nvSpPr>
              <p:cNvPr id="66047" name="Line 38"/>
              <p:cNvSpPr>
                <a:spLocks noChangeShapeType="1"/>
              </p:cNvSpPr>
              <p:nvPr/>
            </p:nvSpPr>
            <p:spPr bwMode="auto">
              <a:xfrm>
                <a:off x="5341" y="2761"/>
                <a:ext cx="19" cy="1"/>
              </a:xfrm>
              <a:prstGeom prst="line">
                <a:avLst/>
              </a:prstGeom>
              <a:noFill/>
              <a:ln w="0">
                <a:solidFill>
                  <a:schemeClr val="tx1"/>
                </a:solidFill>
                <a:round/>
                <a:headEnd/>
                <a:tailEnd/>
              </a:ln>
            </p:spPr>
            <p:txBody>
              <a:bodyPr/>
              <a:lstStyle/>
              <a:p>
                <a:endParaRPr lang="en-US" sz="2133"/>
              </a:p>
            </p:txBody>
          </p:sp>
          <p:sp>
            <p:nvSpPr>
              <p:cNvPr id="66048" name="Line 39"/>
              <p:cNvSpPr>
                <a:spLocks noChangeShapeType="1"/>
              </p:cNvSpPr>
              <p:nvPr/>
            </p:nvSpPr>
            <p:spPr bwMode="auto">
              <a:xfrm flipV="1">
                <a:off x="5360" y="2756"/>
                <a:ext cx="10" cy="5"/>
              </a:xfrm>
              <a:prstGeom prst="line">
                <a:avLst/>
              </a:prstGeom>
              <a:noFill/>
              <a:ln w="0">
                <a:solidFill>
                  <a:schemeClr val="tx1"/>
                </a:solidFill>
                <a:round/>
                <a:headEnd/>
                <a:tailEnd/>
              </a:ln>
            </p:spPr>
            <p:txBody>
              <a:bodyPr/>
              <a:lstStyle/>
              <a:p>
                <a:endParaRPr lang="en-US" sz="2133"/>
              </a:p>
            </p:txBody>
          </p:sp>
          <p:sp>
            <p:nvSpPr>
              <p:cNvPr id="66049" name="Line 40"/>
              <p:cNvSpPr>
                <a:spLocks noChangeShapeType="1"/>
              </p:cNvSpPr>
              <p:nvPr/>
            </p:nvSpPr>
            <p:spPr bwMode="auto">
              <a:xfrm flipV="1">
                <a:off x="5370" y="2748"/>
                <a:ext cx="9" cy="8"/>
              </a:xfrm>
              <a:prstGeom prst="line">
                <a:avLst/>
              </a:prstGeom>
              <a:noFill/>
              <a:ln w="0">
                <a:solidFill>
                  <a:schemeClr val="tx1"/>
                </a:solidFill>
                <a:round/>
                <a:headEnd/>
                <a:tailEnd/>
              </a:ln>
            </p:spPr>
            <p:txBody>
              <a:bodyPr/>
              <a:lstStyle/>
              <a:p>
                <a:endParaRPr lang="en-US" sz="2133"/>
              </a:p>
            </p:txBody>
          </p:sp>
          <p:sp>
            <p:nvSpPr>
              <p:cNvPr id="66050" name="Line 41"/>
              <p:cNvSpPr>
                <a:spLocks noChangeShapeType="1"/>
              </p:cNvSpPr>
              <p:nvPr/>
            </p:nvSpPr>
            <p:spPr bwMode="auto">
              <a:xfrm flipV="1">
                <a:off x="5379" y="2739"/>
                <a:ext cx="5" cy="9"/>
              </a:xfrm>
              <a:prstGeom prst="line">
                <a:avLst/>
              </a:prstGeom>
              <a:noFill/>
              <a:ln w="0">
                <a:solidFill>
                  <a:schemeClr val="tx1"/>
                </a:solidFill>
                <a:round/>
                <a:headEnd/>
                <a:tailEnd/>
              </a:ln>
            </p:spPr>
            <p:txBody>
              <a:bodyPr/>
              <a:lstStyle/>
              <a:p>
                <a:endParaRPr lang="en-US" sz="2133"/>
              </a:p>
            </p:txBody>
          </p:sp>
          <p:sp>
            <p:nvSpPr>
              <p:cNvPr id="66051" name="Line 42"/>
              <p:cNvSpPr>
                <a:spLocks noChangeShapeType="1"/>
              </p:cNvSpPr>
              <p:nvPr/>
            </p:nvSpPr>
            <p:spPr bwMode="auto">
              <a:xfrm flipV="1">
                <a:off x="5384" y="2726"/>
                <a:ext cx="5" cy="13"/>
              </a:xfrm>
              <a:prstGeom prst="line">
                <a:avLst/>
              </a:prstGeom>
              <a:noFill/>
              <a:ln w="0">
                <a:solidFill>
                  <a:schemeClr val="tx1"/>
                </a:solidFill>
                <a:round/>
                <a:headEnd/>
                <a:tailEnd/>
              </a:ln>
            </p:spPr>
            <p:txBody>
              <a:bodyPr/>
              <a:lstStyle/>
              <a:p>
                <a:endParaRPr lang="en-US" sz="2133"/>
              </a:p>
            </p:txBody>
          </p:sp>
          <p:sp>
            <p:nvSpPr>
              <p:cNvPr id="66052" name="Line 43"/>
              <p:cNvSpPr>
                <a:spLocks noChangeShapeType="1"/>
              </p:cNvSpPr>
              <p:nvPr/>
            </p:nvSpPr>
            <p:spPr bwMode="auto">
              <a:xfrm flipV="1">
                <a:off x="5389" y="2705"/>
                <a:ext cx="1" cy="21"/>
              </a:xfrm>
              <a:prstGeom prst="line">
                <a:avLst/>
              </a:prstGeom>
              <a:noFill/>
              <a:ln w="0">
                <a:solidFill>
                  <a:schemeClr val="tx1"/>
                </a:solidFill>
                <a:round/>
                <a:headEnd/>
                <a:tailEnd/>
              </a:ln>
            </p:spPr>
            <p:txBody>
              <a:bodyPr/>
              <a:lstStyle/>
              <a:p>
                <a:endParaRPr lang="en-US" sz="2133"/>
              </a:p>
            </p:txBody>
          </p:sp>
          <p:sp>
            <p:nvSpPr>
              <p:cNvPr id="66053" name="Line 44"/>
              <p:cNvSpPr>
                <a:spLocks noChangeShapeType="1"/>
              </p:cNvSpPr>
              <p:nvPr/>
            </p:nvSpPr>
            <p:spPr bwMode="auto">
              <a:xfrm flipH="1" flipV="1">
                <a:off x="5384" y="2692"/>
                <a:ext cx="5" cy="13"/>
              </a:xfrm>
              <a:prstGeom prst="line">
                <a:avLst/>
              </a:prstGeom>
              <a:noFill/>
              <a:ln w="0">
                <a:solidFill>
                  <a:schemeClr val="tx1"/>
                </a:solidFill>
                <a:round/>
                <a:headEnd/>
                <a:tailEnd/>
              </a:ln>
            </p:spPr>
            <p:txBody>
              <a:bodyPr/>
              <a:lstStyle/>
              <a:p>
                <a:endParaRPr lang="en-US" sz="2133"/>
              </a:p>
            </p:txBody>
          </p:sp>
          <p:sp>
            <p:nvSpPr>
              <p:cNvPr id="66054" name="Line 45"/>
              <p:cNvSpPr>
                <a:spLocks noChangeShapeType="1"/>
              </p:cNvSpPr>
              <p:nvPr/>
            </p:nvSpPr>
            <p:spPr bwMode="auto">
              <a:xfrm flipH="1" flipV="1">
                <a:off x="5379" y="2684"/>
                <a:ext cx="5" cy="8"/>
              </a:xfrm>
              <a:prstGeom prst="line">
                <a:avLst/>
              </a:prstGeom>
              <a:noFill/>
              <a:ln w="0">
                <a:solidFill>
                  <a:schemeClr val="tx1"/>
                </a:solidFill>
                <a:round/>
                <a:headEnd/>
                <a:tailEnd/>
              </a:ln>
            </p:spPr>
            <p:txBody>
              <a:bodyPr/>
              <a:lstStyle/>
              <a:p>
                <a:endParaRPr lang="en-US" sz="2133"/>
              </a:p>
            </p:txBody>
          </p:sp>
          <p:sp>
            <p:nvSpPr>
              <p:cNvPr id="66055" name="Line 46"/>
              <p:cNvSpPr>
                <a:spLocks noChangeShapeType="1"/>
              </p:cNvSpPr>
              <p:nvPr/>
            </p:nvSpPr>
            <p:spPr bwMode="auto">
              <a:xfrm flipH="1" flipV="1">
                <a:off x="5370" y="2675"/>
                <a:ext cx="9" cy="9"/>
              </a:xfrm>
              <a:prstGeom prst="line">
                <a:avLst/>
              </a:prstGeom>
              <a:noFill/>
              <a:ln w="0">
                <a:solidFill>
                  <a:schemeClr val="tx1"/>
                </a:solidFill>
                <a:round/>
                <a:headEnd/>
                <a:tailEnd/>
              </a:ln>
            </p:spPr>
            <p:txBody>
              <a:bodyPr/>
              <a:lstStyle/>
              <a:p>
                <a:endParaRPr lang="en-US" sz="2133"/>
              </a:p>
            </p:txBody>
          </p:sp>
          <p:sp>
            <p:nvSpPr>
              <p:cNvPr id="66056" name="Line 47"/>
              <p:cNvSpPr>
                <a:spLocks noChangeShapeType="1"/>
              </p:cNvSpPr>
              <p:nvPr/>
            </p:nvSpPr>
            <p:spPr bwMode="auto">
              <a:xfrm flipH="1" flipV="1">
                <a:off x="5360" y="2671"/>
                <a:ext cx="10" cy="4"/>
              </a:xfrm>
              <a:prstGeom prst="line">
                <a:avLst/>
              </a:prstGeom>
              <a:noFill/>
              <a:ln w="0">
                <a:solidFill>
                  <a:schemeClr val="tx1"/>
                </a:solidFill>
                <a:round/>
                <a:headEnd/>
                <a:tailEnd/>
              </a:ln>
            </p:spPr>
            <p:txBody>
              <a:bodyPr/>
              <a:lstStyle/>
              <a:p>
                <a:endParaRPr lang="en-US" sz="2133"/>
              </a:p>
            </p:txBody>
          </p:sp>
          <p:sp>
            <p:nvSpPr>
              <p:cNvPr id="66057" name="Line 48"/>
              <p:cNvSpPr>
                <a:spLocks noChangeShapeType="1"/>
              </p:cNvSpPr>
              <p:nvPr/>
            </p:nvSpPr>
            <p:spPr bwMode="auto">
              <a:xfrm flipH="1">
                <a:off x="5341" y="2671"/>
                <a:ext cx="19" cy="1"/>
              </a:xfrm>
              <a:prstGeom prst="line">
                <a:avLst/>
              </a:prstGeom>
              <a:noFill/>
              <a:ln w="0">
                <a:solidFill>
                  <a:schemeClr val="tx1"/>
                </a:solidFill>
                <a:round/>
                <a:headEnd/>
                <a:tailEnd/>
              </a:ln>
            </p:spPr>
            <p:txBody>
              <a:bodyPr/>
              <a:lstStyle/>
              <a:p>
                <a:endParaRPr lang="en-US" sz="2133"/>
              </a:p>
            </p:txBody>
          </p:sp>
          <p:sp>
            <p:nvSpPr>
              <p:cNvPr id="66058" name="Line 49"/>
              <p:cNvSpPr>
                <a:spLocks noChangeShapeType="1"/>
              </p:cNvSpPr>
              <p:nvPr/>
            </p:nvSpPr>
            <p:spPr bwMode="auto">
              <a:xfrm>
                <a:off x="5423" y="2671"/>
                <a:ext cx="1" cy="90"/>
              </a:xfrm>
              <a:prstGeom prst="line">
                <a:avLst/>
              </a:prstGeom>
              <a:noFill/>
              <a:ln w="0">
                <a:solidFill>
                  <a:schemeClr val="tx1"/>
                </a:solidFill>
                <a:round/>
                <a:headEnd/>
                <a:tailEnd/>
              </a:ln>
            </p:spPr>
            <p:txBody>
              <a:bodyPr/>
              <a:lstStyle/>
              <a:p>
                <a:endParaRPr lang="en-US" sz="2133"/>
              </a:p>
            </p:txBody>
          </p:sp>
          <p:sp>
            <p:nvSpPr>
              <p:cNvPr id="66059" name="Line 50"/>
              <p:cNvSpPr>
                <a:spLocks noChangeShapeType="1"/>
              </p:cNvSpPr>
              <p:nvPr/>
            </p:nvSpPr>
            <p:spPr bwMode="auto">
              <a:xfrm>
                <a:off x="5423" y="2671"/>
                <a:ext cx="38" cy="90"/>
              </a:xfrm>
              <a:prstGeom prst="line">
                <a:avLst/>
              </a:prstGeom>
              <a:noFill/>
              <a:ln w="0">
                <a:solidFill>
                  <a:schemeClr val="tx1"/>
                </a:solidFill>
                <a:round/>
                <a:headEnd/>
                <a:tailEnd/>
              </a:ln>
            </p:spPr>
            <p:txBody>
              <a:bodyPr/>
              <a:lstStyle/>
              <a:p>
                <a:endParaRPr lang="en-US" sz="2133"/>
              </a:p>
            </p:txBody>
          </p:sp>
          <p:sp>
            <p:nvSpPr>
              <p:cNvPr id="66060" name="Line 51"/>
              <p:cNvSpPr>
                <a:spLocks noChangeShapeType="1"/>
              </p:cNvSpPr>
              <p:nvPr/>
            </p:nvSpPr>
            <p:spPr bwMode="auto">
              <a:xfrm flipH="1">
                <a:off x="5461" y="2671"/>
                <a:ext cx="38" cy="90"/>
              </a:xfrm>
              <a:prstGeom prst="line">
                <a:avLst/>
              </a:prstGeom>
              <a:noFill/>
              <a:ln w="0">
                <a:solidFill>
                  <a:schemeClr val="tx1"/>
                </a:solidFill>
                <a:round/>
                <a:headEnd/>
                <a:tailEnd/>
              </a:ln>
            </p:spPr>
            <p:txBody>
              <a:bodyPr/>
              <a:lstStyle/>
              <a:p>
                <a:endParaRPr lang="en-US" sz="2133"/>
              </a:p>
            </p:txBody>
          </p:sp>
          <p:sp>
            <p:nvSpPr>
              <p:cNvPr id="66061" name="Line 52"/>
              <p:cNvSpPr>
                <a:spLocks noChangeShapeType="1"/>
              </p:cNvSpPr>
              <p:nvPr/>
            </p:nvSpPr>
            <p:spPr bwMode="auto">
              <a:xfrm>
                <a:off x="5499" y="2671"/>
                <a:ext cx="1" cy="90"/>
              </a:xfrm>
              <a:prstGeom prst="line">
                <a:avLst/>
              </a:prstGeom>
              <a:noFill/>
              <a:ln w="0">
                <a:solidFill>
                  <a:schemeClr val="tx1"/>
                </a:solidFill>
                <a:round/>
                <a:headEnd/>
                <a:tailEnd/>
              </a:ln>
            </p:spPr>
            <p:txBody>
              <a:bodyPr/>
              <a:lstStyle/>
              <a:p>
                <a:endParaRPr lang="en-US" sz="2133"/>
              </a:p>
            </p:txBody>
          </p:sp>
          <p:sp>
            <p:nvSpPr>
              <p:cNvPr id="66062" name="Line 53"/>
              <p:cNvSpPr>
                <a:spLocks noChangeShapeType="1"/>
              </p:cNvSpPr>
              <p:nvPr/>
            </p:nvSpPr>
            <p:spPr bwMode="auto">
              <a:xfrm>
                <a:off x="5537" y="2671"/>
                <a:ext cx="1" cy="90"/>
              </a:xfrm>
              <a:prstGeom prst="line">
                <a:avLst/>
              </a:prstGeom>
              <a:noFill/>
              <a:ln w="0">
                <a:solidFill>
                  <a:schemeClr val="tx1"/>
                </a:solidFill>
                <a:round/>
                <a:headEnd/>
                <a:tailEnd/>
              </a:ln>
            </p:spPr>
            <p:txBody>
              <a:bodyPr/>
              <a:lstStyle/>
              <a:p>
                <a:endParaRPr lang="en-US" sz="2133"/>
              </a:p>
            </p:txBody>
          </p:sp>
          <p:sp>
            <p:nvSpPr>
              <p:cNvPr id="66063" name="Line 54"/>
              <p:cNvSpPr>
                <a:spLocks noChangeShapeType="1"/>
              </p:cNvSpPr>
              <p:nvPr/>
            </p:nvSpPr>
            <p:spPr bwMode="auto">
              <a:xfrm>
                <a:off x="5537" y="2671"/>
                <a:ext cx="62" cy="1"/>
              </a:xfrm>
              <a:prstGeom prst="line">
                <a:avLst/>
              </a:prstGeom>
              <a:noFill/>
              <a:ln w="0">
                <a:solidFill>
                  <a:schemeClr val="tx1"/>
                </a:solidFill>
                <a:round/>
                <a:headEnd/>
                <a:tailEnd/>
              </a:ln>
            </p:spPr>
            <p:txBody>
              <a:bodyPr/>
              <a:lstStyle/>
              <a:p>
                <a:endParaRPr lang="en-US" sz="2133"/>
              </a:p>
            </p:txBody>
          </p:sp>
          <p:sp>
            <p:nvSpPr>
              <p:cNvPr id="66064" name="Line 55"/>
              <p:cNvSpPr>
                <a:spLocks noChangeShapeType="1"/>
              </p:cNvSpPr>
              <p:nvPr/>
            </p:nvSpPr>
            <p:spPr bwMode="auto">
              <a:xfrm>
                <a:off x="5537" y="2714"/>
                <a:ext cx="38" cy="1"/>
              </a:xfrm>
              <a:prstGeom prst="line">
                <a:avLst/>
              </a:prstGeom>
              <a:noFill/>
              <a:ln w="0">
                <a:solidFill>
                  <a:schemeClr val="tx1"/>
                </a:solidFill>
                <a:round/>
                <a:headEnd/>
                <a:tailEnd/>
              </a:ln>
            </p:spPr>
            <p:txBody>
              <a:bodyPr/>
              <a:lstStyle/>
              <a:p>
                <a:endParaRPr lang="en-US" sz="2133"/>
              </a:p>
            </p:txBody>
          </p:sp>
          <p:sp>
            <p:nvSpPr>
              <p:cNvPr id="66065" name="Line 56"/>
              <p:cNvSpPr>
                <a:spLocks noChangeShapeType="1"/>
              </p:cNvSpPr>
              <p:nvPr/>
            </p:nvSpPr>
            <p:spPr bwMode="auto">
              <a:xfrm>
                <a:off x="5537" y="2761"/>
                <a:ext cx="62" cy="1"/>
              </a:xfrm>
              <a:prstGeom prst="line">
                <a:avLst/>
              </a:prstGeom>
              <a:noFill/>
              <a:ln w="0">
                <a:solidFill>
                  <a:schemeClr val="tx1"/>
                </a:solidFill>
                <a:round/>
                <a:headEnd/>
                <a:tailEnd/>
              </a:ln>
            </p:spPr>
            <p:txBody>
              <a:bodyPr/>
              <a:lstStyle/>
              <a:p>
                <a:endParaRPr lang="en-US" sz="2133"/>
              </a:p>
            </p:txBody>
          </p:sp>
          <p:sp>
            <p:nvSpPr>
              <p:cNvPr id="66066" name="Line 57"/>
              <p:cNvSpPr>
                <a:spLocks noChangeShapeType="1"/>
              </p:cNvSpPr>
              <p:nvPr/>
            </p:nvSpPr>
            <p:spPr bwMode="auto">
              <a:xfrm>
                <a:off x="5728" y="2671"/>
                <a:ext cx="1" cy="90"/>
              </a:xfrm>
              <a:prstGeom prst="line">
                <a:avLst/>
              </a:prstGeom>
              <a:noFill/>
              <a:ln w="0">
                <a:solidFill>
                  <a:schemeClr val="tx1"/>
                </a:solidFill>
                <a:round/>
                <a:headEnd/>
                <a:tailEnd/>
              </a:ln>
            </p:spPr>
            <p:txBody>
              <a:bodyPr/>
              <a:lstStyle/>
              <a:p>
                <a:endParaRPr lang="en-US" sz="2133"/>
              </a:p>
            </p:txBody>
          </p:sp>
          <p:sp>
            <p:nvSpPr>
              <p:cNvPr id="66067" name="Line 58"/>
              <p:cNvSpPr>
                <a:spLocks noChangeShapeType="1"/>
              </p:cNvSpPr>
              <p:nvPr/>
            </p:nvSpPr>
            <p:spPr bwMode="auto">
              <a:xfrm>
                <a:off x="5728" y="2671"/>
                <a:ext cx="44" cy="1"/>
              </a:xfrm>
              <a:prstGeom prst="line">
                <a:avLst/>
              </a:prstGeom>
              <a:noFill/>
              <a:ln w="0">
                <a:solidFill>
                  <a:schemeClr val="tx1"/>
                </a:solidFill>
                <a:round/>
                <a:headEnd/>
                <a:tailEnd/>
              </a:ln>
            </p:spPr>
            <p:txBody>
              <a:bodyPr/>
              <a:lstStyle/>
              <a:p>
                <a:endParaRPr lang="en-US" sz="2133"/>
              </a:p>
            </p:txBody>
          </p:sp>
          <p:sp>
            <p:nvSpPr>
              <p:cNvPr id="66068" name="Line 59"/>
              <p:cNvSpPr>
                <a:spLocks noChangeShapeType="1"/>
              </p:cNvSpPr>
              <p:nvPr/>
            </p:nvSpPr>
            <p:spPr bwMode="auto">
              <a:xfrm>
                <a:off x="5772" y="2671"/>
                <a:ext cx="14" cy="4"/>
              </a:xfrm>
              <a:prstGeom prst="line">
                <a:avLst/>
              </a:prstGeom>
              <a:noFill/>
              <a:ln w="0">
                <a:solidFill>
                  <a:schemeClr val="tx1"/>
                </a:solidFill>
                <a:round/>
                <a:headEnd/>
                <a:tailEnd/>
              </a:ln>
            </p:spPr>
            <p:txBody>
              <a:bodyPr/>
              <a:lstStyle/>
              <a:p>
                <a:endParaRPr lang="en-US" sz="2133"/>
              </a:p>
            </p:txBody>
          </p:sp>
          <p:sp>
            <p:nvSpPr>
              <p:cNvPr id="66069" name="Line 60"/>
              <p:cNvSpPr>
                <a:spLocks noChangeShapeType="1"/>
              </p:cNvSpPr>
              <p:nvPr/>
            </p:nvSpPr>
            <p:spPr bwMode="auto">
              <a:xfrm>
                <a:off x="5786" y="2675"/>
                <a:ext cx="5" cy="5"/>
              </a:xfrm>
              <a:prstGeom prst="line">
                <a:avLst/>
              </a:prstGeom>
              <a:noFill/>
              <a:ln w="0">
                <a:solidFill>
                  <a:schemeClr val="tx1"/>
                </a:solidFill>
                <a:round/>
                <a:headEnd/>
                <a:tailEnd/>
              </a:ln>
            </p:spPr>
            <p:txBody>
              <a:bodyPr/>
              <a:lstStyle/>
              <a:p>
                <a:endParaRPr lang="en-US" sz="2133"/>
              </a:p>
            </p:txBody>
          </p:sp>
          <p:sp>
            <p:nvSpPr>
              <p:cNvPr id="66070" name="Line 61"/>
              <p:cNvSpPr>
                <a:spLocks noChangeShapeType="1"/>
              </p:cNvSpPr>
              <p:nvPr/>
            </p:nvSpPr>
            <p:spPr bwMode="auto">
              <a:xfrm>
                <a:off x="5791" y="2680"/>
                <a:ext cx="4" cy="8"/>
              </a:xfrm>
              <a:prstGeom prst="line">
                <a:avLst/>
              </a:prstGeom>
              <a:noFill/>
              <a:ln w="0">
                <a:solidFill>
                  <a:schemeClr val="tx1"/>
                </a:solidFill>
                <a:round/>
                <a:headEnd/>
                <a:tailEnd/>
              </a:ln>
            </p:spPr>
            <p:txBody>
              <a:bodyPr/>
              <a:lstStyle/>
              <a:p>
                <a:endParaRPr lang="en-US" sz="2133"/>
              </a:p>
            </p:txBody>
          </p:sp>
          <p:sp>
            <p:nvSpPr>
              <p:cNvPr id="66071" name="Line 62"/>
              <p:cNvSpPr>
                <a:spLocks noChangeShapeType="1"/>
              </p:cNvSpPr>
              <p:nvPr/>
            </p:nvSpPr>
            <p:spPr bwMode="auto">
              <a:xfrm>
                <a:off x="5795" y="2688"/>
                <a:ext cx="1" cy="9"/>
              </a:xfrm>
              <a:prstGeom prst="line">
                <a:avLst/>
              </a:prstGeom>
              <a:noFill/>
              <a:ln w="0">
                <a:solidFill>
                  <a:schemeClr val="tx1"/>
                </a:solidFill>
                <a:round/>
                <a:headEnd/>
                <a:tailEnd/>
              </a:ln>
            </p:spPr>
            <p:txBody>
              <a:bodyPr/>
              <a:lstStyle/>
              <a:p>
                <a:endParaRPr lang="en-US" sz="2133"/>
              </a:p>
            </p:txBody>
          </p:sp>
          <p:sp>
            <p:nvSpPr>
              <p:cNvPr id="66072" name="Line 63"/>
              <p:cNvSpPr>
                <a:spLocks noChangeShapeType="1"/>
              </p:cNvSpPr>
              <p:nvPr/>
            </p:nvSpPr>
            <p:spPr bwMode="auto">
              <a:xfrm flipH="1">
                <a:off x="5791" y="2697"/>
                <a:ext cx="4" cy="8"/>
              </a:xfrm>
              <a:prstGeom prst="line">
                <a:avLst/>
              </a:prstGeom>
              <a:noFill/>
              <a:ln w="0">
                <a:solidFill>
                  <a:schemeClr val="tx1"/>
                </a:solidFill>
                <a:round/>
                <a:headEnd/>
                <a:tailEnd/>
              </a:ln>
            </p:spPr>
            <p:txBody>
              <a:bodyPr/>
              <a:lstStyle/>
              <a:p>
                <a:endParaRPr lang="en-US" sz="2133"/>
              </a:p>
            </p:txBody>
          </p:sp>
          <p:sp>
            <p:nvSpPr>
              <p:cNvPr id="66073" name="Line 64"/>
              <p:cNvSpPr>
                <a:spLocks noChangeShapeType="1"/>
              </p:cNvSpPr>
              <p:nvPr/>
            </p:nvSpPr>
            <p:spPr bwMode="auto">
              <a:xfrm flipH="1">
                <a:off x="5786" y="2705"/>
                <a:ext cx="5" cy="4"/>
              </a:xfrm>
              <a:prstGeom prst="line">
                <a:avLst/>
              </a:prstGeom>
              <a:noFill/>
              <a:ln w="0">
                <a:solidFill>
                  <a:schemeClr val="tx1"/>
                </a:solidFill>
                <a:round/>
                <a:headEnd/>
                <a:tailEnd/>
              </a:ln>
            </p:spPr>
            <p:txBody>
              <a:bodyPr/>
              <a:lstStyle/>
              <a:p>
                <a:endParaRPr lang="en-US" sz="2133"/>
              </a:p>
            </p:txBody>
          </p:sp>
          <p:sp>
            <p:nvSpPr>
              <p:cNvPr id="66074" name="Line 65"/>
              <p:cNvSpPr>
                <a:spLocks noChangeShapeType="1"/>
              </p:cNvSpPr>
              <p:nvPr/>
            </p:nvSpPr>
            <p:spPr bwMode="auto">
              <a:xfrm flipH="1">
                <a:off x="5772" y="2709"/>
                <a:ext cx="14" cy="5"/>
              </a:xfrm>
              <a:prstGeom prst="line">
                <a:avLst/>
              </a:prstGeom>
              <a:noFill/>
              <a:ln w="0">
                <a:solidFill>
                  <a:schemeClr val="tx1"/>
                </a:solidFill>
                <a:round/>
                <a:headEnd/>
                <a:tailEnd/>
              </a:ln>
            </p:spPr>
            <p:txBody>
              <a:bodyPr/>
              <a:lstStyle/>
              <a:p>
                <a:endParaRPr lang="en-US" sz="2133"/>
              </a:p>
            </p:txBody>
          </p:sp>
          <p:sp>
            <p:nvSpPr>
              <p:cNvPr id="66075" name="Line 66"/>
              <p:cNvSpPr>
                <a:spLocks noChangeShapeType="1"/>
              </p:cNvSpPr>
              <p:nvPr/>
            </p:nvSpPr>
            <p:spPr bwMode="auto">
              <a:xfrm>
                <a:off x="5728" y="2714"/>
                <a:ext cx="44" cy="1"/>
              </a:xfrm>
              <a:prstGeom prst="line">
                <a:avLst/>
              </a:prstGeom>
              <a:noFill/>
              <a:ln w="0">
                <a:solidFill>
                  <a:schemeClr val="tx1"/>
                </a:solidFill>
                <a:round/>
                <a:headEnd/>
                <a:tailEnd/>
              </a:ln>
            </p:spPr>
            <p:txBody>
              <a:bodyPr/>
              <a:lstStyle/>
              <a:p>
                <a:endParaRPr lang="en-US" sz="2133"/>
              </a:p>
            </p:txBody>
          </p:sp>
          <p:sp>
            <p:nvSpPr>
              <p:cNvPr id="66076" name="Line 67"/>
              <p:cNvSpPr>
                <a:spLocks noChangeShapeType="1"/>
              </p:cNvSpPr>
              <p:nvPr/>
            </p:nvSpPr>
            <p:spPr bwMode="auto">
              <a:xfrm>
                <a:off x="5772" y="2714"/>
                <a:ext cx="14" cy="4"/>
              </a:xfrm>
              <a:prstGeom prst="line">
                <a:avLst/>
              </a:prstGeom>
              <a:noFill/>
              <a:ln w="0">
                <a:solidFill>
                  <a:schemeClr val="tx1"/>
                </a:solidFill>
                <a:round/>
                <a:headEnd/>
                <a:tailEnd/>
              </a:ln>
            </p:spPr>
            <p:txBody>
              <a:bodyPr/>
              <a:lstStyle/>
              <a:p>
                <a:endParaRPr lang="en-US" sz="2133"/>
              </a:p>
            </p:txBody>
          </p:sp>
          <p:sp>
            <p:nvSpPr>
              <p:cNvPr id="66077" name="Line 68"/>
              <p:cNvSpPr>
                <a:spLocks noChangeShapeType="1"/>
              </p:cNvSpPr>
              <p:nvPr/>
            </p:nvSpPr>
            <p:spPr bwMode="auto">
              <a:xfrm>
                <a:off x="5786" y="2718"/>
                <a:ext cx="5" cy="4"/>
              </a:xfrm>
              <a:prstGeom prst="line">
                <a:avLst/>
              </a:prstGeom>
              <a:noFill/>
              <a:ln w="0">
                <a:solidFill>
                  <a:schemeClr val="tx1"/>
                </a:solidFill>
                <a:round/>
                <a:headEnd/>
                <a:tailEnd/>
              </a:ln>
            </p:spPr>
            <p:txBody>
              <a:bodyPr/>
              <a:lstStyle/>
              <a:p>
                <a:endParaRPr lang="en-US" sz="2133"/>
              </a:p>
            </p:txBody>
          </p:sp>
          <p:sp>
            <p:nvSpPr>
              <p:cNvPr id="66078" name="Line 69"/>
              <p:cNvSpPr>
                <a:spLocks noChangeShapeType="1"/>
              </p:cNvSpPr>
              <p:nvPr/>
            </p:nvSpPr>
            <p:spPr bwMode="auto">
              <a:xfrm>
                <a:off x="5791" y="2722"/>
                <a:ext cx="4" cy="9"/>
              </a:xfrm>
              <a:prstGeom prst="line">
                <a:avLst/>
              </a:prstGeom>
              <a:noFill/>
              <a:ln w="0">
                <a:solidFill>
                  <a:schemeClr val="tx1"/>
                </a:solidFill>
                <a:round/>
                <a:headEnd/>
                <a:tailEnd/>
              </a:ln>
            </p:spPr>
            <p:txBody>
              <a:bodyPr/>
              <a:lstStyle/>
              <a:p>
                <a:endParaRPr lang="en-US" sz="2133"/>
              </a:p>
            </p:txBody>
          </p:sp>
          <p:sp>
            <p:nvSpPr>
              <p:cNvPr id="66079" name="Line 70"/>
              <p:cNvSpPr>
                <a:spLocks noChangeShapeType="1"/>
              </p:cNvSpPr>
              <p:nvPr/>
            </p:nvSpPr>
            <p:spPr bwMode="auto">
              <a:xfrm>
                <a:off x="5795" y="2731"/>
                <a:ext cx="1" cy="12"/>
              </a:xfrm>
              <a:prstGeom prst="line">
                <a:avLst/>
              </a:prstGeom>
              <a:noFill/>
              <a:ln w="0">
                <a:solidFill>
                  <a:schemeClr val="tx1"/>
                </a:solidFill>
                <a:round/>
                <a:headEnd/>
                <a:tailEnd/>
              </a:ln>
            </p:spPr>
            <p:txBody>
              <a:bodyPr/>
              <a:lstStyle/>
              <a:p>
                <a:endParaRPr lang="en-US" sz="2133"/>
              </a:p>
            </p:txBody>
          </p:sp>
          <p:sp>
            <p:nvSpPr>
              <p:cNvPr id="66080" name="Line 71"/>
              <p:cNvSpPr>
                <a:spLocks noChangeShapeType="1"/>
              </p:cNvSpPr>
              <p:nvPr/>
            </p:nvSpPr>
            <p:spPr bwMode="auto">
              <a:xfrm flipH="1">
                <a:off x="5791" y="2743"/>
                <a:ext cx="4" cy="9"/>
              </a:xfrm>
              <a:prstGeom prst="line">
                <a:avLst/>
              </a:prstGeom>
              <a:noFill/>
              <a:ln w="0">
                <a:solidFill>
                  <a:schemeClr val="tx1"/>
                </a:solidFill>
                <a:round/>
                <a:headEnd/>
                <a:tailEnd/>
              </a:ln>
            </p:spPr>
            <p:txBody>
              <a:bodyPr/>
              <a:lstStyle/>
              <a:p>
                <a:endParaRPr lang="en-US" sz="2133"/>
              </a:p>
            </p:txBody>
          </p:sp>
          <p:sp>
            <p:nvSpPr>
              <p:cNvPr id="66081" name="Line 72"/>
              <p:cNvSpPr>
                <a:spLocks noChangeShapeType="1"/>
              </p:cNvSpPr>
              <p:nvPr/>
            </p:nvSpPr>
            <p:spPr bwMode="auto">
              <a:xfrm flipH="1">
                <a:off x="5786" y="2752"/>
                <a:ext cx="5" cy="4"/>
              </a:xfrm>
              <a:prstGeom prst="line">
                <a:avLst/>
              </a:prstGeom>
              <a:noFill/>
              <a:ln w="0">
                <a:solidFill>
                  <a:schemeClr val="tx1"/>
                </a:solidFill>
                <a:round/>
                <a:headEnd/>
                <a:tailEnd/>
              </a:ln>
            </p:spPr>
            <p:txBody>
              <a:bodyPr/>
              <a:lstStyle/>
              <a:p>
                <a:endParaRPr lang="en-US" sz="2133"/>
              </a:p>
            </p:txBody>
          </p:sp>
          <p:sp>
            <p:nvSpPr>
              <p:cNvPr id="66082" name="Line 73"/>
              <p:cNvSpPr>
                <a:spLocks noChangeShapeType="1"/>
              </p:cNvSpPr>
              <p:nvPr/>
            </p:nvSpPr>
            <p:spPr bwMode="auto">
              <a:xfrm flipH="1">
                <a:off x="5772" y="2756"/>
                <a:ext cx="14" cy="5"/>
              </a:xfrm>
              <a:prstGeom prst="line">
                <a:avLst/>
              </a:prstGeom>
              <a:noFill/>
              <a:ln w="0">
                <a:solidFill>
                  <a:schemeClr val="tx1"/>
                </a:solidFill>
                <a:round/>
                <a:headEnd/>
                <a:tailEnd/>
              </a:ln>
            </p:spPr>
            <p:txBody>
              <a:bodyPr/>
              <a:lstStyle/>
              <a:p>
                <a:endParaRPr lang="en-US" sz="2133"/>
              </a:p>
            </p:txBody>
          </p:sp>
          <p:sp>
            <p:nvSpPr>
              <p:cNvPr id="66083" name="Line 74"/>
              <p:cNvSpPr>
                <a:spLocks noChangeShapeType="1"/>
              </p:cNvSpPr>
              <p:nvPr/>
            </p:nvSpPr>
            <p:spPr bwMode="auto">
              <a:xfrm flipH="1">
                <a:off x="5728" y="2761"/>
                <a:ext cx="44" cy="1"/>
              </a:xfrm>
              <a:prstGeom prst="line">
                <a:avLst/>
              </a:prstGeom>
              <a:noFill/>
              <a:ln w="0">
                <a:solidFill>
                  <a:schemeClr val="tx1"/>
                </a:solidFill>
                <a:round/>
                <a:headEnd/>
                <a:tailEnd/>
              </a:ln>
            </p:spPr>
            <p:txBody>
              <a:bodyPr/>
              <a:lstStyle/>
              <a:p>
                <a:endParaRPr lang="en-US" sz="2133"/>
              </a:p>
            </p:txBody>
          </p:sp>
          <p:sp>
            <p:nvSpPr>
              <p:cNvPr id="66084" name="Line 75"/>
              <p:cNvSpPr>
                <a:spLocks noChangeShapeType="1"/>
              </p:cNvSpPr>
              <p:nvPr/>
            </p:nvSpPr>
            <p:spPr bwMode="auto">
              <a:xfrm>
                <a:off x="5829" y="2671"/>
                <a:ext cx="1" cy="90"/>
              </a:xfrm>
              <a:prstGeom prst="line">
                <a:avLst/>
              </a:prstGeom>
              <a:noFill/>
              <a:ln w="0">
                <a:solidFill>
                  <a:schemeClr val="tx1"/>
                </a:solidFill>
                <a:round/>
                <a:headEnd/>
                <a:tailEnd/>
              </a:ln>
            </p:spPr>
            <p:txBody>
              <a:bodyPr/>
              <a:lstStyle/>
              <a:p>
                <a:endParaRPr lang="en-US" sz="2133"/>
              </a:p>
            </p:txBody>
          </p:sp>
          <p:sp>
            <p:nvSpPr>
              <p:cNvPr id="66085" name="Line 76"/>
              <p:cNvSpPr>
                <a:spLocks noChangeShapeType="1"/>
              </p:cNvSpPr>
              <p:nvPr/>
            </p:nvSpPr>
            <p:spPr bwMode="auto">
              <a:xfrm>
                <a:off x="5829" y="2671"/>
                <a:ext cx="62" cy="1"/>
              </a:xfrm>
              <a:prstGeom prst="line">
                <a:avLst/>
              </a:prstGeom>
              <a:noFill/>
              <a:ln w="0">
                <a:solidFill>
                  <a:schemeClr val="tx1"/>
                </a:solidFill>
                <a:round/>
                <a:headEnd/>
                <a:tailEnd/>
              </a:ln>
            </p:spPr>
            <p:txBody>
              <a:bodyPr/>
              <a:lstStyle/>
              <a:p>
                <a:endParaRPr lang="en-US" sz="2133"/>
              </a:p>
            </p:txBody>
          </p:sp>
          <p:sp>
            <p:nvSpPr>
              <p:cNvPr id="66086" name="Line 77"/>
              <p:cNvSpPr>
                <a:spLocks noChangeShapeType="1"/>
              </p:cNvSpPr>
              <p:nvPr/>
            </p:nvSpPr>
            <p:spPr bwMode="auto">
              <a:xfrm>
                <a:off x="5829" y="2714"/>
                <a:ext cx="38" cy="1"/>
              </a:xfrm>
              <a:prstGeom prst="line">
                <a:avLst/>
              </a:prstGeom>
              <a:noFill/>
              <a:ln w="0">
                <a:solidFill>
                  <a:schemeClr val="tx1"/>
                </a:solidFill>
                <a:round/>
                <a:headEnd/>
                <a:tailEnd/>
              </a:ln>
            </p:spPr>
            <p:txBody>
              <a:bodyPr/>
              <a:lstStyle/>
              <a:p>
                <a:endParaRPr lang="en-US" sz="2133"/>
              </a:p>
            </p:txBody>
          </p:sp>
          <p:sp>
            <p:nvSpPr>
              <p:cNvPr id="66087" name="Line 78"/>
              <p:cNvSpPr>
                <a:spLocks noChangeShapeType="1"/>
              </p:cNvSpPr>
              <p:nvPr/>
            </p:nvSpPr>
            <p:spPr bwMode="auto">
              <a:xfrm>
                <a:off x="5829" y="2761"/>
                <a:ext cx="62" cy="1"/>
              </a:xfrm>
              <a:prstGeom prst="line">
                <a:avLst/>
              </a:prstGeom>
              <a:noFill/>
              <a:ln w="0">
                <a:solidFill>
                  <a:schemeClr val="tx1"/>
                </a:solidFill>
                <a:round/>
                <a:headEnd/>
                <a:tailEnd/>
              </a:ln>
            </p:spPr>
            <p:txBody>
              <a:bodyPr/>
              <a:lstStyle/>
              <a:p>
                <a:endParaRPr lang="en-US" sz="2133"/>
              </a:p>
            </p:txBody>
          </p:sp>
          <p:sp>
            <p:nvSpPr>
              <p:cNvPr id="66088" name="Line 79"/>
              <p:cNvSpPr>
                <a:spLocks noChangeShapeType="1"/>
              </p:cNvSpPr>
              <p:nvPr/>
            </p:nvSpPr>
            <p:spPr bwMode="auto">
              <a:xfrm flipH="1">
                <a:off x="5905" y="2671"/>
                <a:ext cx="39" cy="90"/>
              </a:xfrm>
              <a:prstGeom prst="line">
                <a:avLst/>
              </a:prstGeom>
              <a:noFill/>
              <a:ln w="0">
                <a:solidFill>
                  <a:schemeClr val="tx1"/>
                </a:solidFill>
                <a:round/>
                <a:headEnd/>
                <a:tailEnd/>
              </a:ln>
            </p:spPr>
            <p:txBody>
              <a:bodyPr/>
              <a:lstStyle/>
              <a:p>
                <a:endParaRPr lang="en-US" sz="2133"/>
              </a:p>
            </p:txBody>
          </p:sp>
          <p:sp>
            <p:nvSpPr>
              <p:cNvPr id="66089" name="Line 80"/>
              <p:cNvSpPr>
                <a:spLocks noChangeShapeType="1"/>
              </p:cNvSpPr>
              <p:nvPr/>
            </p:nvSpPr>
            <p:spPr bwMode="auto">
              <a:xfrm>
                <a:off x="5944" y="2671"/>
                <a:ext cx="38" cy="90"/>
              </a:xfrm>
              <a:prstGeom prst="line">
                <a:avLst/>
              </a:prstGeom>
              <a:noFill/>
              <a:ln w="0">
                <a:solidFill>
                  <a:schemeClr val="tx1"/>
                </a:solidFill>
                <a:round/>
                <a:headEnd/>
                <a:tailEnd/>
              </a:ln>
            </p:spPr>
            <p:txBody>
              <a:bodyPr/>
              <a:lstStyle/>
              <a:p>
                <a:endParaRPr lang="en-US" sz="2133"/>
              </a:p>
            </p:txBody>
          </p:sp>
          <p:sp>
            <p:nvSpPr>
              <p:cNvPr id="66090" name="Line 81"/>
              <p:cNvSpPr>
                <a:spLocks noChangeShapeType="1"/>
              </p:cNvSpPr>
              <p:nvPr/>
            </p:nvSpPr>
            <p:spPr bwMode="auto">
              <a:xfrm>
                <a:off x="5920" y="2731"/>
                <a:ext cx="48" cy="1"/>
              </a:xfrm>
              <a:prstGeom prst="line">
                <a:avLst/>
              </a:prstGeom>
              <a:noFill/>
              <a:ln w="0">
                <a:solidFill>
                  <a:schemeClr val="tx1"/>
                </a:solidFill>
                <a:round/>
                <a:headEnd/>
                <a:tailEnd/>
              </a:ln>
            </p:spPr>
            <p:txBody>
              <a:bodyPr/>
              <a:lstStyle/>
              <a:p>
                <a:endParaRPr lang="en-US" sz="2133"/>
              </a:p>
            </p:txBody>
          </p:sp>
          <p:sp>
            <p:nvSpPr>
              <p:cNvPr id="66091" name="Line 82"/>
              <p:cNvSpPr>
                <a:spLocks noChangeShapeType="1"/>
              </p:cNvSpPr>
              <p:nvPr/>
            </p:nvSpPr>
            <p:spPr bwMode="auto">
              <a:xfrm>
                <a:off x="6006" y="2671"/>
                <a:ext cx="1" cy="90"/>
              </a:xfrm>
              <a:prstGeom prst="line">
                <a:avLst/>
              </a:prstGeom>
              <a:noFill/>
              <a:ln w="0">
                <a:solidFill>
                  <a:schemeClr val="tx1"/>
                </a:solidFill>
                <a:round/>
                <a:headEnd/>
                <a:tailEnd/>
              </a:ln>
            </p:spPr>
            <p:txBody>
              <a:bodyPr/>
              <a:lstStyle/>
              <a:p>
                <a:endParaRPr lang="en-US" sz="2133"/>
              </a:p>
            </p:txBody>
          </p:sp>
          <p:sp>
            <p:nvSpPr>
              <p:cNvPr id="66092" name="Line 83"/>
              <p:cNvSpPr>
                <a:spLocks noChangeShapeType="1"/>
              </p:cNvSpPr>
              <p:nvPr/>
            </p:nvSpPr>
            <p:spPr bwMode="auto">
              <a:xfrm>
                <a:off x="6006" y="2671"/>
                <a:ext cx="38" cy="90"/>
              </a:xfrm>
              <a:prstGeom prst="line">
                <a:avLst/>
              </a:prstGeom>
              <a:noFill/>
              <a:ln w="0">
                <a:solidFill>
                  <a:schemeClr val="tx1"/>
                </a:solidFill>
                <a:round/>
                <a:headEnd/>
                <a:tailEnd/>
              </a:ln>
            </p:spPr>
            <p:txBody>
              <a:bodyPr/>
              <a:lstStyle/>
              <a:p>
                <a:endParaRPr lang="en-US" sz="2133"/>
              </a:p>
            </p:txBody>
          </p:sp>
          <p:sp>
            <p:nvSpPr>
              <p:cNvPr id="66093" name="Line 84"/>
              <p:cNvSpPr>
                <a:spLocks noChangeShapeType="1"/>
              </p:cNvSpPr>
              <p:nvPr/>
            </p:nvSpPr>
            <p:spPr bwMode="auto">
              <a:xfrm flipH="1">
                <a:off x="6044" y="2671"/>
                <a:ext cx="38" cy="90"/>
              </a:xfrm>
              <a:prstGeom prst="line">
                <a:avLst/>
              </a:prstGeom>
              <a:noFill/>
              <a:ln w="0">
                <a:solidFill>
                  <a:schemeClr val="tx1"/>
                </a:solidFill>
                <a:round/>
                <a:headEnd/>
                <a:tailEnd/>
              </a:ln>
            </p:spPr>
            <p:txBody>
              <a:bodyPr/>
              <a:lstStyle/>
              <a:p>
                <a:endParaRPr lang="en-US" sz="2133"/>
              </a:p>
            </p:txBody>
          </p:sp>
          <p:sp>
            <p:nvSpPr>
              <p:cNvPr id="66094" name="Line 85"/>
              <p:cNvSpPr>
                <a:spLocks noChangeShapeType="1"/>
              </p:cNvSpPr>
              <p:nvPr/>
            </p:nvSpPr>
            <p:spPr bwMode="auto">
              <a:xfrm>
                <a:off x="6082" y="2671"/>
                <a:ext cx="1" cy="90"/>
              </a:xfrm>
              <a:prstGeom prst="line">
                <a:avLst/>
              </a:prstGeom>
              <a:noFill/>
              <a:ln w="0">
                <a:solidFill>
                  <a:schemeClr val="tx1"/>
                </a:solidFill>
                <a:round/>
                <a:headEnd/>
                <a:tailEnd/>
              </a:ln>
            </p:spPr>
            <p:txBody>
              <a:bodyPr/>
              <a:lstStyle/>
              <a:p>
                <a:endParaRPr lang="en-US" sz="2133"/>
              </a:p>
            </p:txBody>
          </p:sp>
          <p:sp>
            <p:nvSpPr>
              <p:cNvPr id="66095" name="Line 86"/>
              <p:cNvSpPr>
                <a:spLocks noChangeShapeType="1"/>
              </p:cNvSpPr>
              <p:nvPr/>
            </p:nvSpPr>
            <p:spPr bwMode="auto">
              <a:xfrm flipH="1" flipV="1">
                <a:off x="6173" y="2675"/>
                <a:ext cx="10" cy="9"/>
              </a:xfrm>
              <a:prstGeom prst="line">
                <a:avLst/>
              </a:prstGeom>
              <a:noFill/>
              <a:ln w="0">
                <a:solidFill>
                  <a:schemeClr val="tx1"/>
                </a:solidFill>
                <a:round/>
                <a:headEnd/>
                <a:tailEnd/>
              </a:ln>
            </p:spPr>
            <p:txBody>
              <a:bodyPr/>
              <a:lstStyle/>
              <a:p>
                <a:endParaRPr lang="en-US" sz="2133"/>
              </a:p>
            </p:txBody>
          </p:sp>
          <p:sp>
            <p:nvSpPr>
              <p:cNvPr id="66096" name="Line 87"/>
              <p:cNvSpPr>
                <a:spLocks noChangeShapeType="1"/>
              </p:cNvSpPr>
              <p:nvPr/>
            </p:nvSpPr>
            <p:spPr bwMode="auto">
              <a:xfrm flipH="1" flipV="1">
                <a:off x="6159" y="2671"/>
                <a:ext cx="14" cy="4"/>
              </a:xfrm>
              <a:prstGeom prst="line">
                <a:avLst/>
              </a:prstGeom>
              <a:noFill/>
              <a:ln w="0">
                <a:solidFill>
                  <a:schemeClr val="tx1"/>
                </a:solidFill>
                <a:round/>
                <a:headEnd/>
                <a:tailEnd/>
              </a:ln>
            </p:spPr>
            <p:txBody>
              <a:bodyPr/>
              <a:lstStyle/>
              <a:p>
                <a:endParaRPr lang="en-US" sz="2133"/>
              </a:p>
            </p:txBody>
          </p:sp>
          <p:sp>
            <p:nvSpPr>
              <p:cNvPr id="66097" name="Line 88"/>
              <p:cNvSpPr>
                <a:spLocks noChangeShapeType="1"/>
              </p:cNvSpPr>
              <p:nvPr/>
            </p:nvSpPr>
            <p:spPr bwMode="auto">
              <a:xfrm flipH="1">
                <a:off x="6140" y="2671"/>
                <a:ext cx="19" cy="1"/>
              </a:xfrm>
              <a:prstGeom prst="line">
                <a:avLst/>
              </a:prstGeom>
              <a:noFill/>
              <a:ln w="0">
                <a:solidFill>
                  <a:schemeClr val="tx1"/>
                </a:solidFill>
                <a:round/>
                <a:headEnd/>
                <a:tailEnd/>
              </a:ln>
            </p:spPr>
            <p:txBody>
              <a:bodyPr/>
              <a:lstStyle/>
              <a:p>
                <a:endParaRPr lang="en-US" sz="2133"/>
              </a:p>
            </p:txBody>
          </p:sp>
          <p:sp>
            <p:nvSpPr>
              <p:cNvPr id="66098" name="Line 89"/>
              <p:cNvSpPr>
                <a:spLocks noChangeShapeType="1"/>
              </p:cNvSpPr>
              <p:nvPr/>
            </p:nvSpPr>
            <p:spPr bwMode="auto">
              <a:xfrm flipH="1">
                <a:off x="6125" y="2671"/>
                <a:ext cx="15" cy="4"/>
              </a:xfrm>
              <a:prstGeom prst="line">
                <a:avLst/>
              </a:prstGeom>
              <a:noFill/>
              <a:ln w="0">
                <a:solidFill>
                  <a:schemeClr val="tx1"/>
                </a:solidFill>
                <a:round/>
                <a:headEnd/>
                <a:tailEnd/>
              </a:ln>
            </p:spPr>
            <p:txBody>
              <a:bodyPr/>
              <a:lstStyle/>
              <a:p>
                <a:endParaRPr lang="en-US" sz="2133"/>
              </a:p>
            </p:txBody>
          </p:sp>
          <p:sp>
            <p:nvSpPr>
              <p:cNvPr id="66099" name="Line 90"/>
              <p:cNvSpPr>
                <a:spLocks noChangeShapeType="1"/>
              </p:cNvSpPr>
              <p:nvPr/>
            </p:nvSpPr>
            <p:spPr bwMode="auto">
              <a:xfrm flipH="1">
                <a:off x="6116" y="2675"/>
                <a:ext cx="9" cy="9"/>
              </a:xfrm>
              <a:prstGeom prst="line">
                <a:avLst/>
              </a:prstGeom>
              <a:noFill/>
              <a:ln w="0">
                <a:solidFill>
                  <a:schemeClr val="tx1"/>
                </a:solidFill>
                <a:round/>
                <a:headEnd/>
                <a:tailEnd/>
              </a:ln>
            </p:spPr>
            <p:txBody>
              <a:bodyPr/>
              <a:lstStyle/>
              <a:p>
                <a:endParaRPr lang="en-US" sz="2133"/>
              </a:p>
            </p:txBody>
          </p:sp>
          <p:sp>
            <p:nvSpPr>
              <p:cNvPr id="66100" name="Line 91"/>
              <p:cNvSpPr>
                <a:spLocks noChangeShapeType="1"/>
              </p:cNvSpPr>
              <p:nvPr/>
            </p:nvSpPr>
            <p:spPr bwMode="auto">
              <a:xfrm>
                <a:off x="6116" y="2684"/>
                <a:ext cx="1" cy="8"/>
              </a:xfrm>
              <a:prstGeom prst="line">
                <a:avLst/>
              </a:prstGeom>
              <a:noFill/>
              <a:ln w="0">
                <a:solidFill>
                  <a:schemeClr val="tx1"/>
                </a:solidFill>
                <a:round/>
                <a:headEnd/>
                <a:tailEnd/>
              </a:ln>
            </p:spPr>
            <p:txBody>
              <a:bodyPr/>
              <a:lstStyle/>
              <a:p>
                <a:endParaRPr lang="en-US" sz="2133"/>
              </a:p>
            </p:txBody>
          </p:sp>
          <p:sp>
            <p:nvSpPr>
              <p:cNvPr id="66101" name="Line 92"/>
              <p:cNvSpPr>
                <a:spLocks noChangeShapeType="1"/>
              </p:cNvSpPr>
              <p:nvPr/>
            </p:nvSpPr>
            <p:spPr bwMode="auto">
              <a:xfrm>
                <a:off x="6116" y="2692"/>
                <a:ext cx="5" cy="9"/>
              </a:xfrm>
              <a:prstGeom prst="line">
                <a:avLst/>
              </a:prstGeom>
              <a:noFill/>
              <a:ln w="0">
                <a:solidFill>
                  <a:schemeClr val="tx1"/>
                </a:solidFill>
                <a:round/>
                <a:headEnd/>
                <a:tailEnd/>
              </a:ln>
            </p:spPr>
            <p:txBody>
              <a:bodyPr/>
              <a:lstStyle/>
              <a:p>
                <a:endParaRPr lang="en-US" sz="2133"/>
              </a:p>
            </p:txBody>
          </p:sp>
          <p:sp>
            <p:nvSpPr>
              <p:cNvPr id="66102" name="Line 93"/>
              <p:cNvSpPr>
                <a:spLocks noChangeShapeType="1"/>
              </p:cNvSpPr>
              <p:nvPr/>
            </p:nvSpPr>
            <p:spPr bwMode="auto">
              <a:xfrm>
                <a:off x="6121" y="2701"/>
                <a:ext cx="4" cy="4"/>
              </a:xfrm>
              <a:prstGeom prst="line">
                <a:avLst/>
              </a:prstGeom>
              <a:noFill/>
              <a:ln w="0">
                <a:solidFill>
                  <a:schemeClr val="tx1"/>
                </a:solidFill>
                <a:round/>
                <a:headEnd/>
                <a:tailEnd/>
              </a:ln>
            </p:spPr>
            <p:txBody>
              <a:bodyPr/>
              <a:lstStyle/>
              <a:p>
                <a:endParaRPr lang="en-US" sz="2133"/>
              </a:p>
            </p:txBody>
          </p:sp>
          <p:sp>
            <p:nvSpPr>
              <p:cNvPr id="66103" name="Line 94"/>
              <p:cNvSpPr>
                <a:spLocks noChangeShapeType="1"/>
              </p:cNvSpPr>
              <p:nvPr/>
            </p:nvSpPr>
            <p:spPr bwMode="auto">
              <a:xfrm>
                <a:off x="6125" y="2705"/>
                <a:ext cx="10" cy="4"/>
              </a:xfrm>
              <a:prstGeom prst="line">
                <a:avLst/>
              </a:prstGeom>
              <a:noFill/>
              <a:ln w="0">
                <a:solidFill>
                  <a:schemeClr val="tx1"/>
                </a:solidFill>
                <a:round/>
                <a:headEnd/>
                <a:tailEnd/>
              </a:ln>
            </p:spPr>
            <p:txBody>
              <a:bodyPr/>
              <a:lstStyle/>
              <a:p>
                <a:endParaRPr lang="en-US" sz="2133"/>
              </a:p>
            </p:txBody>
          </p:sp>
          <p:sp>
            <p:nvSpPr>
              <p:cNvPr id="66104" name="Line 95"/>
              <p:cNvSpPr>
                <a:spLocks noChangeShapeType="1"/>
              </p:cNvSpPr>
              <p:nvPr/>
            </p:nvSpPr>
            <p:spPr bwMode="auto">
              <a:xfrm>
                <a:off x="6135" y="2709"/>
                <a:ext cx="29" cy="9"/>
              </a:xfrm>
              <a:prstGeom prst="line">
                <a:avLst/>
              </a:prstGeom>
              <a:noFill/>
              <a:ln w="0">
                <a:solidFill>
                  <a:schemeClr val="tx1"/>
                </a:solidFill>
                <a:round/>
                <a:headEnd/>
                <a:tailEnd/>
              </a:ln>
            </p:spPr>
            <p:txBody>
              <a:bodyPr/>
              <a:lstStyle/>
              <a:p>
                <a:endParaRPr lang="en-US" sz="2133"/>
              </a:p>
            </p:txBody>
          </p:sp>
          <p:sp>
            <p:nvSpPr>
              <p:cNvPr id="66105" name="Line 96"/>
              <p:cNvSpPr>
                <a:spLocks noChangeShapeType="1"/>
              </p:cNvSpPr>
              <p:nvPr/>
            </p:nvSpPr>
            <p:spPr bwMode="auto">
              <a:xfrm>
                <a:off x="6164" y="2718"/>
                <a:ext cx="9" cy="4"/>
              </a:xfrm>
              <a:prstGeom prst="line">
                <a:avLst/>
              </a:prstGeom>
              <a:noFill/>
              <a:ln w="0">
                <a:solidFill>
                  <a:schemeClr val="tx1"/>
                </a:solidFill>
                <a:round/>
                <a:headEnd/>
                <a:tailEnd/>
              </a:ln>
            </p:spPr>
            <p:txBody>
              <a:bodyPr/>
              <a:lstStyle/>
              <a:p>
                <a:endParaRPr lang="en-US" sz="2133"/>
              </a:p>
            </p:txBody>
          </p:sp>
          <p:sp>
            <p:nvSpPr>
              <p:cNvPr id="66106" name="Line 97"/>
              <p:cNvSpPr>
                <a:spLocks noChangeShapeType="1"/>
              </p:cNvSpPr>
              <p:nvPr/>
            </p:nvSpPr>
            <p:spPr bwMode="auto">
              <a:xfrm>
                <a:off x="6173" y="2722"/>
                <a:ext cx="5" cy="4"/>
              </a:xfrm>
              <a:prstGeom prst="line">
                <a:avLst/>
              </a:prstGeom>
              <a:noFill/>
              <a:ln w="0">
                <a:solidFill>
                  <a:schemeClr val="tx1"/>
                </a:solidFill>
                <a:round/>
                <a:headEnd/>
                <a:tailEnd/>
              </a:ln>
            </p:spPr>
            <p:txBody>
              <a:bodyPr/>
              <a:lstStyle/>
              <a:p>
                <a:endParaRPr lang="en-US" sz="2133"/>
              </a:p>
            </p:txBody>
          </p:sp>
          <p:sp>
            <p:nvSpPr>
              <p:cNvPr id="66107" name="Line 98"/>
              <p:cNvSpPr>
                <a:spLocks noChangeShapeType="1"/>
              </p:cNvSpPr>
              <p:nvPr/>
            </p:nvSpPr>
            <p:spPr bwMode="auto">
              <a:xfrm>
                <a:off x="6178" y="2726"/>
                <a:ext cx="5" cy="9"/>
              </a:xfrm>
              <a:prstGeom prst="line">
                <a:avLst/>
              </a:prstGeom>
              <a:noFill/>
              <a:ln w="0">
                <a:solidFill>
                  <a:schemeClr val="tx1"/>
                </a:solidFill>
                <a:round/>
                <a:headEnd/>
                <a:tailEnd/>
              </a:ln>
            </p:spPr>
            <p:txBody>
              <a:bodyPr/>
              <a:lstStyle/>
              <a:p>
                <a:endParaRPr lang="en-US" sz="2133"/>
              </a:p>
            </p:txBody>
          </p:sp>
          <p:sp>
            <p:nvSpPr>
              <p:cNvPr id="66108" name="Line 99"/>
              <p:cNvSpPr>
                <a:spLocks noChangeShapeType="1"/>
              </p:cNvSpPr>
              <p:nvPr/>
            </p:nvSpPr>
            <p:spPr bwMode="auto">
              <a:xfrm>
                <a:off x="6183" y="2735"/>
                <a:ext cx="1" cy="13"/>
              </a:xfrm>
              <a:prstGeom prst="line">
                <a:avLst/>
              </a:prstGeom>
              <a:noFill/>
              <a:ln w="0">
                <a:solidFill>
                  <a:schemeClr val="tx1"/>
                </a:solidFill>
                <a:round/>
                <a:headEnd/>
                <a:tailEnd/>
              </a:ln>
            </p:spPr>
            <p:txBody>
              <a:bodyPr/>
              <a:lstStyle/>
              <a:p>
                <a:endParaRPr lang="en-US" sz="2133"/>
              </a:p>
            </p:txBody>
          </p:sp>
          <p:sp>
            <p:nvSpPr>
              <p:cNvPr id="66109" name="Line 100"/>
              <p:cNvSpPr>
                <a:spLocks noChangeShapeType="1"/>
              </p:cNvSpPr>
              <p:nvPr/>
            </p:nvSpPr>
            <p:spPr bwMode="auto">
              <a:xfrm flipH="1">
                <a:off x="6173" y="2748"/>
                <a:ext cx="10" cy="8"/>
              </a:xfrm>
              <a:prstGeom prst="line">
                <a:avLst/>
              </a:prstGeom>
              <a:noFill/>
              <a:ln w="0">
                <a:solidFill>
                  <a:schemeClr val="tx1"/>
                </a:solidFill>
                <a:round/>
                <a:headEnd/>
                <a:tailEnd/>
              </a:ln>
            </p:spPr>
            <p:txBody>
              <a:bodyPr/>
              <a:lstStyle/>
              <a:p>
                <a:endParaRPr lang="en-US" sz="2133"/>
              </a:p>
            </p:txBody>
          </p:sp>
          <p:sp>
            <p:nvSpPr>
              <p:cNvPr id="66110" name="Line 101"/>
              <p:cNvSpPr>
                <a:spLocks noChangeShapeType="1"/>
              </p:cNvSpPr>
              <p:nvPr/>
            </p:nvSpPr>
            <p:spPr bwMode="auto">
              <a:xfrm flipH="1">
                <a:off x="6159" y="2756"/>
                <a:ext cx="14" cy="5"/>
              </a:xfrm>
              <a:prstGeom prst="line">
                <a:avLst/>
              </a:prstGeom>
              <a:noFill/>
              <a:ln w="0">
                <a:solidFill>
                  <a:schemeClr val="tx1"/>
                </a:solidFill>
                <a:round/>
                <a:headEnd/>
                <a:tailEnd/>
              </a:ln>
            </p:spPr>
            <p:txBody>
              <a:bodyPr/>
              <a:lstStyle/>
              <a:p>
                <a:endParaRPr lang="en-US" sz="2133"/>
              </a:p>
            </p:txBody>
          </p:sp>
          <p:sp>
            <p:nvSpPr>
              <p:cNvPr id="66111" name="Line 102"/>
              <p:cNvSpPr>
                <a:spLocks noChangeShapeType="1"/>
              </p:cNvSpPr>
              <p:nvPr/>
            </p:nvSpPr>
            <p:spPr bwMode="auto">
              <a:xfrm flipH="1">
                <a:off x="6140" y="2761"/>
                <a:ext cx="19" cy="1"/>
              </a:xfrm>
              <a:prstGeom prst="line">
                <a:avLst/>
              </a:prstGeom>
              <a:noFill/>
              <a:ln w="0">
                <a:solidFill>
                  <a:schemeClr val="tx1"/>
                </a:solidFill>
                <a:round/>
                <a:headEnd/>
                <a:tailEnd/>
              </a:ln>
            </p:spPr>
            <p:txBody>
              <a:bodyPr/>
              <a:lstStyle/>
              <a:p>
                <a:endParaRPr lang="en-US" sz="2133"/>
              </a:p>
            </p:txBody>
          </p:sp>
          <p:sp>
            <p:nvSpPr>
              <p:cNvPr id="66112" name="Line 103"/>
              <p:cNvSpPr>
                <a:spLocks noChangeShapeType="1"/>
              </p:cNvSpPr>
              <p:nvPr/>
            </p:nvSpPr>
            <p:spPr bwMode="auto">
              <a:xfrm flipH="1" flipV="1">
                <a:off x="6125" y="2756"/>
                <a:ext cx="15" cy="5"/>
              </a:xfrm>
              <a:prstGeom prst="line">
                <a:avLst/>
              </a:prstGeom>
              <a:noFill/>
              <a:ln w="0">
                <a:solidFill>
                  <a:schemeClr val="tx1"/>
                </a:solidFill>
                <a:round/>
                <a:headEnd/>
                <a:tailEnd/>
              </a:ln>
            </p:spPr>
            <p:txBody>
              <a:bodyPr/>
              <a:lstStyle/>
              <a:p>
                <a:endParaRPr lang="en-US" sz="2133"/>
              </a:p>
            </p:txBody>
          </p:sp>
          <p:sp>
            <p:nvSpPr>
              <p:cNvPr id="66113" name="Line 104"/>
              <p:cNvSpPr>
                <a:spLocks noChangeShapeType="1"/>
              </p:cNvSpPr>
              <p:nvPr/>
            </p:nvSpPr>
            <p:spPr bwMode="auto">
              <a:xfrm flipH="1" flipV="1">
                <a:off x="6116" y="2748"/>
                <a:ext cx="9" cy="8"/>
              </a:xfrm>
              <a:prstGeom prst="line">
                <a:avLst/>
              </a:prstGeom>
              <a:noFill/>
              <a:ln w="0">
                <a:solidFill>
                  <a:schemeClr val="tx1"/>
                </a:solidFill>
                <a:round/>
                <a:headEnd/>
                <a:tailEnd/>
              </a:ln>
            </p:spPr>
            <p:txBody>
              <a:bodyPr/>
              <a:lstStyle/>
              <a:p>
                <a:endParaRPr lang="en-US" sz="2133"/>
              </a:p>
            </p:txBody>
          </p:sp>
          <p:sp>
            <p:nvSpPr>
              <p:cNvPr id="66114" name="Line 105"/>
              <p:cNvSpPr>
                <a:spLocks noChangeShapeType="1"/>
              </p:cNvSpPr>
              <p:nvPr/>
            </p:nvSpPr>
            <p:spPr bwMode="auto">
              <a:xfrm>
                <a:off x="5007" y="2635"/>
                <a:ext cx="146" cy="118"/>
              </a:xfrm>
              <a:prstGeom prst="line">
                <a:avLst/>
              </a:prstGeom>
              <a:noFill/>
              <a:ln w="0">
                <a:solidFill>
                  <a:schemeClr val="tx1"/>
                </a:solidFill>
                <a:round/>
                <a:headEnd/>
                <a:tailEnd/>
              </a:ln>
            </p:spPr>
            <p:txBody>
              <a:bodyPr/>
              <a:lstStyle/>
              <a:p>
                <a:endParaRPr lang="en-US" sz="2133"/>
              </a:p>
            </p:txBody>
          </p:sp>
          <p:sp>
            <p:nvSpPr>
              <p:cNvPr id="66115" name="Line 106"/>
              <p:cNvSpPr>
                <a:spLocks noChangeShapeType="1"/>
              </p:cNvSpPr>
              <p:nvPr/>
            </p:nvSpPr>
            <p:spPr bwMode="auto">
              <a:xfrm>
                <a:off x="5222" y="2526"/>
                <a:ext cx="1" cy="90"/>
              </a:xfrm>
              <a:prstGeom prst="line">
                <a:avLst/>
              </a:prstGeom>
              <a:noFill/>
              <a:ln w="0">
                <a:solidFill>
                  <a:schemeClr val="tx1"/>
                </a:solidFill>
                <a:round/>
                <a:headEnd/>
                <a:tailEnd/>
              </a:ln>
            </p:spPr>
            <p:txBody>
              <a:bodyPr/>
              <a:lstStyle/>
              <a:p>
                <a:endParaRPr lang="en-US" sz="2133"/>
              </a:p>
            </p:txBody>
          </p:sp>
          <p:sp>
            <p:nvSpPr>
              <p:cNvPr id="66116" name="Line 107"/>
              <p:cNvSpPr>
                <a:spLocks noChangeShapeType="1"/>
              </p:cNvSpPr>
              <p:nvPr/>
            </p:nvSpPr>
            <p:spPr bwMode="auto">
              <a:xfrm>
                <a:off x="5222" y="2526"/>
                <a:ext cx="43" cy="1"/>
              </a:xfrm>
              <a:prstGeom prst="line">
                <a:avLst/>
              </a:prstGeom>
              <a:noFill/>
              <a:ln w="0">
                <a:solidFill>
                  <a:schemeClr val="tx1"/>
                </a:solidFill>
                <a:round/>
                <a:headEnd/>
                <a:tailEnd/>
              </a:ln>
            </p:spPr>
            <p:txBody>
              <a:bodyPr/>
              <a:lstStyle/>
              <a:p>
                <a:endParaRPr lang="en-US" sz="2133"/>
              </a:p>
            </p:txBody>
          </p:sp>
          <p:sp>
            <p:nvSpPr>
              <p:cNvPr id="66117" name="Line 108"/>
              <p:cNvSpPr>
                <a:spLocks noChangeShapeType="1"/>
              </p:cNvSpPr>
              <p:nvPr/>
            </p:nvSpPr>
            <p:spPr bwMode="auto">
              <a:xfrm>
                <a:off x="5265" y="2526"/>
                <a:ext cx="14" cy="4"/>
              </a:xfrm>
              <a:prstGeom prst="line">
                <a:avLst/>
              </a:prstGeom>
              <a:noFill/>
              <a:ln w="0">
                <a:solidFill>
                  <a:schemeClr val="tx1"/>
                </a:solidFill>
                <a:round/>
                <a:headEnd/>
                <a:tailEnd/>
              </a:ln>
            </p:spPr>
            <p:txBody>
              <a:bodyPr/>
              <a:lstStyle/>
              <a:p>
                <a:endParaRPr lang="en-US" sz="2133"/>
              </a:p>
            </p:txBody>
          </p:sp>
          <p:sp>
            <p:nvSpPr>
              <p:cNvPr id="66118" name="Line 109"/>
              <p:cNvSpPr>
                <a:spLocks noChangeShapeType="1"/>
              </p:cNvSpPr>
              <p:nvPr/>
            </p:nvSpPr>
            <p:spPr bwMode="auto">
              <a:xfrm>
                <a:off x="5279" y="2530"/>
                <a:ext cx="5" cy="5"/>
              </a:xfrm>
              <a:prstGeom prst="line">
                <a:avLst/>
              </a:prstGeom>
              <a:noFill/>
              <a:ln w="0">
                <a:solidFill>
                  <a:schemeClr val="tx1"/>
                </a:solidFill>
                <a:round/>
                <a:headEnd/>
                <a:tailEnd/>
              </a:ln>
            </p:spPr>
            <p:txBody>
              <a:bodyPr/>
              <a:lstStyle/>
              <a:p>
                <a:endParaRPr lang="en-US" sz="2133"/>
              </a:p>
            </p:txBody>
          </p:sp>
          <p:sp>
            <p:nvSpPr>
              <p:cNvPr id="66119" name="Line 110"/>
              <p:cNvSpPr>
                <a:spLocks noChangeShapeType="1"/>
              </p:cNvSpPr>
              <p:nvPr/>
            </p:nvSpPr>
            <p:spPr bwMode="auto">
              <a:xfrm>
                <a:off x="5284" y="2535"/>
                <a:ext cx="5" cy="8"/>
              </a:xfrm>
              <a:prstGeom prst="line">
                <a:avLst/>
              </a:prstGeom>
              <a:noFill/>
              <a:ln w="0">
                <a:solidFill>
                  <a:schemeClr val="tx1"/>
                </a:solidFill>
                <a:round/>
                <a:headEnd/>
                <a:tailEnd/>
              </a:ln>
            </p:spPr>
            <p:txBody>
              <a:bodyPr/>
              <a:lstStyle/>
              <a:p>
                <a:endParaRPr lang="en-US" sz="2133"/>
              </a:p>
            </p:txBody>
          </p:sp>
          <p:sp>
            <p:nvSpPr>
              <p:cNvPr id="66120" name="Line 111"/>
              <p:cNvSpPr>
                <a:spLocks noChangeShapeType="1"/>
              </p:cNvSpPr>
              <p:nvPr/>
            </p:nvSpPr>
            <p:spPr bwMode="auto">
              <a:xfrm>
                <a:off x="5289" y="2543"/>
                <a:ext cx="1" cy="9"/>
              </a:xfrm>
              <a:prstGeom prst="line">
                <a:avLst/>
              </a:prstGeom>
              <a:noFill/>
              <a:ln w="0">
                <a:solidFill>
                  <a:schemeClr val="tx1"/>
                </a:solidFill>
                <a:round/>
                <a:headEnd/>
                <a:tailEnd/>
              </a:ln>
            </p:spPr>
            <p:txBody>
              <a:bodyPr/>
              <a:lstStyle/>
              <a:p>
                <a:endParaRPr lang="en-US" sz="2133"/>
              </a:p>
            </p:txBody>
          </p:sp>
          <p:sp>
            <p:nvSpPr>
              <p:cNvPr id="66121" name="Line 112"/>
              <p:cNvSpPr>
                <a:spLocks noChangeShapeType="1"/>
              </p:cNvSpPr>
              <p:nvPr/>
            </p:nvSpPr>
            <p:spPr bwMode="auto">
              <a:xfrm flipH="1">
                <a:off x="5284" y="2552"/>
                <a:ext cx="5" cy="8"/>
              </a:xfrm>
              <a:prstGeom prst="line">
                <a:avLst/>
              </a:prstGeom>
              <a:noFill/>
              <a:ln w="0">
                <a:solidFill>
                  <a:schemeClr val="tx1"/>
                </a:solidFill>
                <a:round/>
                <a:headEnd/>
                <a:tailEnd/>
              </a:ln>
            </p:spPr>
            <p:txBody>
              <a:bodyPr/>
              <a:lstStyle/>
              <a:p>
                <a:endParaRPr lang="en-US" sz="2133"/>
              </a:p>
            </p:txBody>
          </p:sp>
          <p:sp>
            <p:nvSpPr>
              <p:cNvPr id="66122" name="Line 113"/>
              <p:cNvSpPr>
                <a:spLocks noChangeShapeType="1"/>
              </p:cNvSpPr>
              <p:nvPr/>
            </p:nvSpPr>
            <p:spPr bwMode="auto">
              <a:xfrm flipH="1">
                <a:off x="5279" y="2560"/>
                <a:ext cx="5" cy="4"/>
              </a:xfrm>
              <a:prstGeom prst="line">
                <a:avLst/>
              </a:prstGeom>
              <a:noFill/>
              <a:ln w="0">
                <a:solidFill>
                  <a:schemeClr val="tx1"/>
                </a:solidFill>
                <a:round/>
                <a:headEnd/>
                <a:tailEnd/>
              </a:ln>
            </p:spPr>
            <p:txBody>
              <a:bodyPr/>
              <a:lstStyle/>
              <a:p>
                <a:endParaRPr lang="en-US" sz="2133"/>
              </a:p>
            </p:txBody>
          </p:sp>
          <p:sp>
            <p:nvSpPr>
              <p:cNvPr id="66123" name="Line 114"/>
              <p:cNvSpPr>
                <a:spLocks noChangeShapeType="1"/>
              </p:cNvSpPr>
              <p:nvPr/>
            </p:nvSpPr>
            <p:spPr bwMode="auto">
              <a:xfrm flipH="1">
                <a:off x="5265" y="2564"/>
                <a:ext cx="14" cy="5"/>
              </a:xfrm>
              <a:prstGeom prst="line">
                <a:avLst/>
              </a:prstGeom>
              <a:noFill/>
              <a:ln w="0">
                <a:solidFill>
                  <a:schemeClr val="tx1"/>
                </a:solidFill>
                <a:round/>
                <a:headEnd/>
                <a:tailEnd/>
              </a:ln>
            </p:spPr>
            <p:txBody>
              <a:bodyPr/>
              <a:lstStyle/>
              <a:p>
                <a:endParaRPr lang="en-US" sz="2133"/>
              </a:p>
            </p:txBody>
          </p:sp>
          <p:sp>
            <p:nvSpPr>
              <p:cNvPr id="66124" name="Line 115"/>
              <p:cNvSpPr>
                <a:spLocks noChangeShapeType="1"/>
              </p:cNvSpPr>
              <p:nvPr/>
            </p:nvSpPr>
            <p:spPr bwMode="auto">
              <a:xfrm flipH="1">
                <a:off x="5222" y="2569"/>
                <a:ext cx="43" cy="1"/>
              </a:xfrm>
              <a:prstGeom prst="line">
                <a:avLst/>
              </a:prstGeom>
              <a:noFill/>
              <a:ln w="0">
                <a:solidFill>
                  <a:schemeClr val="tx1"/>
                </a:solidFill>
                <a:round/>
                <a:headEnd/>
                <a:tailEnd/>
              </a:ln>
            </p:spPr>
            <p:txBody>
              <a:bodyPr/>
              <a:lstStyle/>
              <a:p>
                <a:endParaRPr lang="en-US" sz="2133"/>
              </a:p>
            </p:txBody>
          </p:sp>
          <p:sp>
            <p:nvSpPr>
              <p:cNvPr id="66125" name="Line 116"/>
              <p:cNvSpPr>
                <a:spLocks noChangeShapeType="1"/>
              </p:cNvSpPr>
              <p:nvPr/>
            </p:nvSpPr>
            <p:spPr bwMode="auto">
              <a:xfrm>
                <a:off x="5255" y="2569"/>
                <a:ext cx="34" cy="47"/>
              </a:xfrm>
              <a:prstGeom prst="line">
                <a:avLst/>
              </a:prstGeom>
              <a:noFill/>
              <a:ln w="0">
                <a:solidFill>
                  <a:schemeClr val="tx1"/>
                </a:solidFill>
                <a:round/>
                <a:headEnd/>
                <a:tailEnd/>
              </a:ln>
            </p:spPr>
            <p:txBody>
              <a:bodyPr/>
              <a:lstStyle/>
              <a:p>
                <a:endParaRPr lang="en-US" sz="2133"/>
              </a:p>
            </p:txBody>
          </p:sp>
          <p:sp>
            <p:nvSpPr>
              <p:cNvPr id="66126" name="Line 117"/>
              <p:cNvSpPr>
                <a:spLocks noChangeShapeType="1"/>
              </p:cNvSpPr>
              <p:nvPr/>
            </p:nvSpPr>
            <p:spPr bwMode="auto">
              <a:xfrm>
                <a:off x="5322" y="2526"/>
                <a:ext cx="1" cy="90"/>
              </a:xfrm>
              <a:prstGeom prst="line">
                <a:avLst/>
              </a:prstGeom>
              <a:noFill/>
              <a:ln w="0">
                <a:solidFill>
                  <a:schemeClr val="tx1"/>
                </a:solidFill>
                <a:round/>
                <a:headEnd/>
                <a:tailEnd/>
              </a:ln>
            </p:spPr>
            <p:txBody>
              <a:bodyPr/>
              <a:lstStyle/>
              <a:p>
                <a:endParaRPr lang="en-US" sz="2133"/>
              </a:p>
            </p:txBody>
          </p:sp>
          <p:sp>
            <p:nvSpPr>
              <p:cNvPr id="66127" name="Line 118"/>
              <p:cNvSpPr>
                <a:spLocks noChangeShapeType="1"/>
              </p:cNvSpPr>
              <p:nvPr/>
            </p:nvSpPr>
            <p:spPr bwMode="auto">
              <a:xfrm>
                <a:off x="5322" y="2526"/>
                <a:ext cx="62" cy="1"/>
              </a:xfrm>
              <a:prstGeom prst="line">
                <a:avLst/>
              </a:prstGeom>
              <a:noFill/>
              <a:ln w="0">
                <a:solidFill>
                  <a:schemeClr val="tx1"/>
                </a:solidFill>
                <a:round/>
                <a:headEnd/>
                <a:tailEnd/>
              </a:ln>
            </p:spPr>
            <p:txBody>
              <a:bodyPr/>
              <a:lstStyle/>
              <a:p>
                <a:endParaRPr lang="en-US" sz="2133"/>
              </a:p>
            </p:txBody>
          </p:sp>
          <p:sp>
            <p:nvSpPr>
              <p:cNvPr id="66128" name="Line 119"/>
              <p:cNvSpPr>
                <a:spLocks noChangeShapeType="1"/>
              </p:cNvSpPr>
              <p:nvPr/>
            </p:nvSpPr>
            <p:spPr bwMode="auto">
              <a:xfrm>
                <a:off x="5322" y="2569"/>
                <a:ext cx="38" cy="1"/>
              </a:xfrm>
              <a:prstGeom prst="line">
                <a:avLst/>
              </a:prstGeom>
              <a:noFill/>
              <a:ln w="0">
                <a:solidFill>
                  <a:schemeClr val="tx1"/>
                </a:solidFill>
                <a:round/>
                <a:headEnd/>
                <a:tailEnd/>
              </a:ln>
            </p:spPr>
            <p:txBody>
              <a:bodyPr/>
              <a:lstStyle/>
              <a:p>
                <a:endParaRPr lang="en-US" sz="2133"/>
              </a:p>
            </p:txBody>
          </p:sp>
          <p:sp>
            <p:nvSpPr>
              <p:cNvPr id="66129" name="Line 120"/>
              <p:cNvSpPr>
                <a:spLocks noChangeShapeType="1"/>
              </p:cNvSpPr>
              <p:nvPr/>
            </p:nvSpPr>
            <p:spPr bwMode="auto">
              <a:xfrm>
                <a:off x="5322" y="2616"/>
                <a:ext cx="62" cy="1"/>
              </a:xfrm>
              <a:prstGeom prst="line">
                <a:avLst/>
              </a:prstGeom>
              <a:noFill/>
              <a:ln w="0">
                <a:solidFill>
                  <a:schemeClr val="tx1"/>
                </a:solidFill>
                <a:round/>
                <a:headEnd/>
                <a:tailEnd/>
              </a:ln>
            </p:spPr>
            <p:txBody>
              <a:bodyPr/>
              <a:lstStyle/>
              <a:p>
                <a:endParaRPr lang="en-US" sz="2133"/>
              </a:p>
            </p:txBody>
          </p:sp>
          <p:sp>
            <p:nvSpPr>
              <p:cNvPr id="66130" name="Line 121"/>
              <p:cNvSpPr>
                <a:spLocks noChangeShapeType="1"/>
              </p:cNvSpPr>
              <p:nvPr/>
            </p:nvSpPr>
            <p:spPr bwMode="auto">
              <a:xfrm flipH="1">
                <a:off x="5427" y="2526"/>
                <a:ext cx="10" cy="4"/>
              </a:xfrm>
              <a:prstGeom prst="line">
                <a:avLst/>
              </a:prstGeom>
              <a:noFill/>
              <a:ln w="0">
                <a:solidFill>
                  <a:schemeClr val="tx1"/>
                </a:solidFill>
                <a:round/>
                <a:headEnd/>
                <a:tailEnd/>
              </a:ln>
            </p:spPr>
            <p:txBody>
              <a:bodyPr/>
              <a:lstStyle/>
              <a:p>
                <a:endParaRPr lang="en-US" sz="2133"/>
              </a:p>
            </p:txBody>
          </p:sp>
          <p:sp>
            <p:nvSpPr>
              <p:cNvPr id="66131" name="Line 122"/>
              <p:cNvSpPr>
                <a:spLocks noChangeShapeType="1"/>
              </p:cNvSpPr>
              <p:nvPr/>
            </p:nvSpPr>
            <p:spPr bwMode="auto">
              <a:xfrm flipH="1">
                <a:off x="5418" y="2530"/>
                <a:ext cx="9" cy="9"/>
              </a:xfrm>
              <a:prstGeom prst="line">
                <a:avLst/>
              </a:prstGeom>
              <a:noFill/>
              <a:ln w="0">
                <a:solidFill>
                  <a:schemeClr val="tx1"/>
                </a:solidFill>
                <a:round/>
                <a:headEnd/>
                <a:tailEnd/>
              </a:ln>
            </p:spPr>
            <p:txBody>
              <a:bodyPr/>
              <a:lstStyle/>
              <a:p>
                <a:endParaRPr lang="en-US" sz="2133"/>
              </a:p>
            </p:txBody>
          </p:sp>
          <p:sp>
            <p:nvSpPr>
              <p:cNvPr id="66132" name="Line 123"/>
              <p:cNvSpPr>
                <a:spLocks noChangeShapeType="1"/>
              </p:cNvSpPr>
              <p:nvPr/>
            </p:nvSpPr>
            <p:spPr bwMode="auto">
              <a:xfrm flipH="1">
                <a:off x="5413" y="2539"/>
                <a:ext cx="5" cy="8"/>
              </a:xfrm>
              <a:prstGeom prst="line">
                <a:avLst/>
              </a:prstGeom>
              <a:noFill/>
              <a:ln w="0">
                <a:solidFill>
                  <a:schemeClr val="tx1"/>
                </a:solidFill>
                <a:round/>
                <a:headEnd/>
                <a:tailEnd/>
              </a:ln>
            </p:spPr>
            <p:txBody>
              <a:bodyPr/>
              <a:lstStyle/>
              <a:p>
                <a:endParaRPr lang="en-US" sz="2133"/>
              </a:p>
            </p:txBody>
          </p:sp>
          <p:sp>
            <p:nvSpPr>
              <p:cNvPr id="66133" name="Line 124"/>
              <p:cNvSpPr>
                <a:spLocks noChangeShapeType="1"/>
              </p:cNvSpPr>
              <p:nvPr/>
            </p:nvSpPr>
            <p:spPr bwMode="auto">
              <a:xfrm flipH="1">
                <a:off x="5408" y="2547"/>
                <a:ext cx="5" cy="13"/>
              </a:xfrm>
              <a:prstGeom prst="line">
                <a:avLst/>
              </a:prstGeom>
              <a:noFill/>
              <a:ln w="0">
                <a:solidFill>
                  <a:schemeClr val="tx1"/>
                </a:solidFill>
                <a:round/>
                <a:headEnd/>
                <a:tailEnd/>
              </a:ln>
            </p:spPr>
            <p:txBody>
              <a:bodyPr/>
              <a:lstStyle/>
              <a:p>
                <a:endParaRPr lang="en-US" sz="2133"/>
              </a:p>
            </p:txBody>
          </p:sp>
          <p:sp>
            <p:nvSpPr>
              <p:cNvPr id="66134" name="Line 125"/>
              <p:cNvSpPr>
                <a:spLocks noChangeShapeType="1"/>
              </p:cNvSpPr>
              <p:nvPr/>
            </p:nvSpPr>
            <p:spPr bwMode="auto">
              <a:xfrm>
                <a:off x="5408" y="2560"/>
                <a:ext cx="1" cy="21"/>
              </a:xfrm>
              <a:prstGeom prst="line">
                <a:avLst/>
              </a:prstGeom>
              <a:noFill/>
              <a:ln w="0">
                <a:solidFill>
                  <a:schemeClr val="tx1"/>
                </a:solidFill>
                <a:round/>
                <a:headEnd/>
                <a:tailEnd/>
              </a:ln>
            </p:spPr>
            <p:txBody>
              <a:bodyPr/>
              <a:lstStyle/>
              <a:p>
                <a:endParaRPr lang="en-US" sz="2133"/>
              </a:p>
            </p:txBody>
          </p:sp>
          <p:sp>
            <p:nvSpPr>
              <p:cNvPr id="66135" name="Line 126"/>
              <p:cNvSpPr>
                <a:spLocks noChangeShapeType="1"/>
              </p:cNvSpPr>
              <p:nvPr/>
            </p:nvSpPr>
            <p:spPr bwMode="auto">
              <a:xfrm>
                <a:off x="5408" y="2581"/>
                <a:ext cx="5" cy="13"/>
              </a:xfrm>
              <a:prstGeom prst="line">
                <a:avLst/>
              </a:prstGeom>
              <a:noFill/>
              <a:ln w="0">
                <a:solidFill>
                  <a:schemeClr val="tx1"/>
                </a:solidFill>
                <a:round/>
                <a:headEnd/>
                <a:tailEnd/>
              </a:ln>
            </p:spPr>
            <p:txBody>
              <a:bodyPr/>
              <a:lstStyle/>
              <a:p>
                <a:endParaRPr lang="en-US" sz="2133"/>
              </a:p>
            </p:txBody>
          </p:sp>
          <p:sp>
            <p:nvSpPr>
              <p:cNvPr id="66136" name="Line 127"/>
              <p:cNvSpPr>
                <a:spLocks noChangeShapeType="1"/>
              </p:cNvSpPr>
              <p:nvPr/>
            </p:nvSpPr>
            <p:spPr bwMode="auto">
              <a:xfrm>
                <a:off x="5413" y="2594"/>
                <a:ext cx="5" cy="9"/>
              </a:xfrm>
              <a:prstGeom prst="line">
                <a:avLst/>
              </a:prstGeom>
              <a:noFill/>
              <a:ln w="0">
                <a:solidFill>
                  <a:schemeClr val="tx1"/>
                </a:solidFill>
                <a:round/>
                <a:headEnd/>
                <a:tailEnd/>
              </a:ln>
            </p:spPr>
            <p:txBody>
              <a:bodyPr/>
              <a:lstStyle/>
              <a:p>
                <a:endParaRPr lang="en-US" sz="2133"/>
              </a:p>
            </p:txBody>
          </p:sp>
          <p:sp>
            <p:nvSpPr>
              <p:cNvPr id="66137" name="Line 128"/>
              <p:cNvSpPr>
                <a:spLocks noChangeShapeType="1"/>
              </p:cNvSpPr>
              <p:nvPr/>
            </p:nvSpPr>
            <p:spPr bwMode="auto">
              <a:xfrm>
                <a:off x="5418" y="2603"/>
                <a:ext cx="9" cy="8"/>
              </a:xfrm>
              <a:prstGeom prst="line">
                <a:avLst/>
              </a:prstGeom>
              <a:noFill/>
              <a:ln w="0">
                <a:solidFill>
                  <a:schemeClr val="tx1"/>
                </a:solidFill>
                <a:round/>
                <a:headEnd/>
                <a:tailEnd/>
              </a:ln>
            </p:spPr>
            <p:txBody>
              <a:bodyPr/>
              <a:lstStyle/>
              <a:p>
                <a:endParaRPr lang="en-US" sz="2133"/>
              </a:p>
            </p:txBody>
          </p:sp>
          <p:sp>
            <p:nvSpPr>
              <p:cNvPr id="66138" name="Line 129"/>
              <p:cNvSpPr>
                <a:spLocks noChangeShapeType="1"/>
              </p:cNvSpPr>
              <p:nvPr/>
            </p:nvSpPr>
            <p:spPr bwMode="auto">
              <a:xfrm>
                <a:off x="5427" y="2611"/>
                <a:ext cx="10" cy="5"/>
              </a:xfrm>
              <a:prstGeom prst="line">
                <a:avLst/>
              </a:prstGeom>
              <a:noFill/>
              <a:ln w="0">
                <a:solidFill>
                  <a:schemeClr val="tx1"/>
                </a:solidFill>
                <a:round/>
                <a:headEnd/>
                <a:tailEnd/>
              </a:ln>
            </p:spPr>
            <p:txBody>
              <a:bodyPr/>
              <a:lstStyle/>
              <a:p>
                <a:endParaRPr lang="en-US" sz="2133"/>
              </a:p>
            </p:txBody>
          </p:sp>
          <p:sp>
            <p:nvSpPr>
              <p:cNvPr id="66139" name="Line 130"/>
              <p:cNvSpPr>
                <a:spLocks noChangeShapeType="1"/>
              </p:cNvSpPr>
              <p:nvPr/>
            </p:nvSpPr>
            <p:spPr bwMode="auto">
              <a:xfrm>
                <a:off x="5437" y="2616"/>
                <a:ext cx="19" cy="1"/>
              </a:xfrm>
              <a:prstGeom prst="line">
                <a:avLst/>
              </a:prstGeom>
              <a:noFill/>
              <a:ln w="0">
                <a:solidFill>
                  <a:schemeClr val="tx1"/>
                </a:solidFill>
                <a:round/>
                <a:headEnd/>
                <a:tailEnd/>
              </a:ln>
            </p:spPr>
            <p:txBody>
              <a:bodyPr/>
              <a:lstStyle/>
              <a:p>
                <a:endParaRPr lang="en-US" sz="2133"/>
              </a:p>
            </p:txBody>
          </p:sp>
          <p:sp>
            <p:nvSpPr>
              <p:cNvPr id="66140" name="Line 131"/>
              <p:cNvSpPr>
                <a:spLocks noChangeShapeType="1"/>
              </p:cNvSpPr>
              <p:nvPr/>
            </p:nvSpPr>
            <p:spPr bwMode="auto">
              <a:xfrm flipV="1">
                <a:off x="5456" y="2611"/>
                <a:ext cx="9" cy="5"/>
              </a:xfrm>
              <a:prstGeom prst="line">
                <a:avLst/>
              </a:prstGeom>
              <a:noFill/>
              <a:ln w="0">
                <a:solidFill>
                  <a:schemeClr val="tx1"/>
                </a:solidFill>
                <a:round/>
                <a:headEnd/>
                <a:tailEnd/>
              </a:ln>
            </p:spPr>
            <p:txBody>
              <a:bodyPr/>
              <a:lstStyle/>
              <a:p>
                <a:endParaRPr lang="en-US" sz="2133"/>
              </a:p>
            </p:txBody>
          </p:sp>
          <p:sp>
            <p:nvSpPr>
              <p:cNvPr id="66141" name="Line 132"/>
              <p:cNvSpPr>
                <a:spLocks noChangeShapeType="1"/>
              </p:cNvSpPr>
              <p:nvPr/>
            </p:nvSpPr>
            <p:spPr bwMode="auto">
              <a:xfrm flipV="1">
                <a:off x="5465" y="2603"/>
                <a:ext cx="10" cy="8"/>
              </a:xfrm>
              <a:prstGeom prst="line">
                <a:avLst/>
              </a:prstGeom>
              <a:noFill/>
              <a:ln w="0">
                <a:solidFill>
                  <a:schemeClr val="tx1"/>
                </a:solidFill>
                <a:round/>
                <a:headEnd/>
                <a:tailEnd/>
              </a:ln>
            </p:spPr>
            <p:txBody>
              <a:bodyPr/>
              <a:lstStyle/>
              <a:p>
                <a:endParaRPr lang="en-US" sz="2133"/>
              </a:p>
            </p:txBody>
          </p:sp>
          <p:sp>
            <p:nvSpPr>
              <p:cNvPr id="66142" name="Line 133"/>
              <p:cNvSpPr>
                <a:spLocks noChangeShapeType="1"/>
              </p:cNvSpPr>
              <p:nvPr/>
            </p:nvSpPr>
            <p:spPr bwMode="auto">
              <a:xfrm flipV="1">
                <a:off x="5475" y="2594"/>
                <a:ext cx="5" cy="9"/>
              </a:xfrm>
              <a:prstGeom prst="line">
                <a:avLst/>
              </a:prstGeom>
              <a:noFill/>
              <a:ln w="0">
                <a:solidFill>
                  <a:schemeClr val="tx1"/>
                </a:solidFill>
                <a:round/>
                <a:headEnd/>
                <a:tailEnd/>
              </a:ln>
            </p:spPr>
            <p:txBody>
              <a:bodyPr/>
              <a:lstStyle/>
              <a:p>
                <a:endParaRPr lang="en-US" sz="2133"/>
              </a:p>
            </p:txBody>
          </p:sp>
          <p:sp>
            <p:nvSpPr>
              <p:cNvPr id="66143" name="Line 134"/>
              <p:cNvSpPr>
                <a:spLocks noChangeShapeType="1"/>
              </p:cNvSpPr>
              <p:nvPr/>
            </p:nvSpPr>
            <p:spPr bwMode="auto">
              <a:xfrm flipV="1">
                <a:off x="5480" y="2581"/>
                <a:ext cx="5" cy="13"/>
              </a:xfrm>
              <a:prstGeom prst="line">
                <a:avLst/>
              </a:prstGeom>
              <a:noFill/>
              <a:ln w="0">
                <a:solidFill>
                  <a:schemeClr val="tx1"/>
                </a:solidFill>
                <a:round/>
                <a:headEnd/>
                <a:tailEnd/>
              </a:ln>
            </p:spPr>
            <p:txBody>
              <a:bodyPr/>
              <a:lstStyle/>
              <a:p>
                <a:endParaRPr lang="en-US" sz="2133"/>
              </a:p>
            </p:txBody>
          </p:sp>
          <p:sp>
            <p:nvSpPr>
              <p:cNvPr id="66144" name="Line 135"/>
              <p:cNvSpPr>
                <a:spLocks noChangeShapeType="1"/>
              </p:cNvSpPr>
              <p:nvPr/>
            </p:nvSpPr>
            <p:spPr bwMode="auto">
              <a:xfrm flipV="1">
                <a:off x="5485" y="2560"/>
                <a:ext cx="1" cy="21"/>
              </a:xfrm>
              <a:prstGeom prst="line">
                <a:avLst/>
              </a:prstGeom>
              <a:noFill/>
              <a:ln w="0">
                <a:solidFill>
                  <a:schemeClr val="tx1"/>
                </a:solidFill>
                <a:round/>
                <a:headEnd/>
                <a:tailEnd/>
              </a:ln>
            </p:spPr>
            <p:txBody>
              <a:bodyPr/>
              <a:lstStyle/>
              <a:p>
                <a:endParaRPr lang="en-US" sz="2133"/>
              </a:p>
            </p:txBody>
          </p:sp>
          <p:sp>
            <p:nvSpPr>
              <p:cNvPr id="66145" name="Line 136"/>
              <p:cNvSpPr>
                <a:spLocks noChangeShapeType="1"/>
              </p:cNvSpPr>
              <p:nvPr/>
            </p:nvSpPr>
            <p:spPr bwMode="auto">
              <a:xfrm flipH="1" flipV="1">
                <a:off x="5480" y="2547"/>
                <a:ext cx="5" cy="13"/>
              </a:xfrm>
              <a:prstGeom prst="line">
                <a:avLst/>
              </a:prstGeom>
              <a:noFill/>
              <a:ln w="0">
                <a:solidFill>
                  <a:schemeClr val="tx1"/>
                </a:solidFill>
                <a:round/>
                <a:headEnd/>
                <a:tailEnd/>
              </a:ln>
            </p:spPr>
            <p:txBody>
              <a:bodyPr/>
              <a:lstStyle/>
              <a:p>
                <a:endParaRPr lang="en-US" sz="2133"/>
              </a:p>
            </p:txBody>
          </p:sp>
          <p:sp>
            <p:nvSpPr>
              <p:cNvPr id="66146" name="Line 137"/>
              <p:cNvSpPr>
                <a:spLocks noChangeShapeType="1"/>
              </p:cNvSpPr>
              <p:nvPr/>
            </p:nvSpPr>
            <p:spPr bwMode="auto">
              <a:xfrm flipH="1" flipV="1">
                <a:off x="5475" y="2539"/>
                <a:ext cx="5" cy="8"/>
              </a:xfrm>
              <a:prstGeom prst="line">
                <a:avLst/>
              </a:prstGeom>
              <a:noFill/>
              <a:ln w="0">
                <a:solidFill>
                  <a:schemeClr val="tx1"/>
                </a:solidFill>
                <a:round/>
                <a:headEnd/>
                <a:tailEnd/>
              </a:ln>
            </p:spPr>
            <p:txBody>
              <a:bodyPr/>
              <a:lstStyle/>
              <a:p>
                <a:endParaRPr lang="en-US" sz="2133"/>
              </a:p>
            </p:txBody>
          </p:sp>
          <p:sp>
            <p:nvSpPr>
              <p:cNvPr id="66147" name="Line 138"/>
              <p:cNvSpPr>
                <a:spLocks noChangeShapeType="1"/>
              </p:cNvSpPr>
              <p:nvPr/>
            </p:nvSpPr>
            <p:spPr bwMode="auto">
              <a:xfrm flipH="1" flipV="1">
                <a:off x="5465" y="2530"/>
                <a:ext cx="10" cy="9"/>
              </a:xfrm>
              <a:prstGeom prst="line">
                <a:avLst/>
              </a:prstGeom>
              <a:noFill/>
              <a:ln w="0">
                <a:solidFill>
                  <a:schemeClr val="tx1"/>
                </a:solidFill>
                <a:round/>
                <a:headEnd/>
                <a:tailEnd/>
              </a:ln>
            </p:spPr>
            <p:txBody>
              <a:bodyPr/>
              <a:lstStyle/>
              <a:p>
                <a:endParaRPr lang="en-US" sz="2133"/>
              </a:p>
            </p:txBody>
          </p:sp>
          <p:sp>
            <p:nvSpPr>
              <p:cNvPr id="66148" name="Line 139"/>
              <p:cNvSpPr>
                <a:spLocks noChangeShapeType="1"/>
              </p:cNvSpPr>
              <p:nvPr/>
            </p:nvSpPr>
            <p:spPr bwMode="auto">
              <a:xfrm flipH="1" flipV="1">
                <a:off x="5456" y="2526"/>
                <a:ext cx="9" cy="4"/>
              </a:xfrm>
              <a:prstGeom prst="line">
                <a:avLst/>
              </a:prstGeom>
              <a:noFill/>
              <a:ln w="0">
                <a:solidFill>
                  <a:schemeClr val="tx1"/>
                </a:solidFill>
                <a:round/>
                <a:headEnd/>
                <a:tailEnd/>
              </a:ln>
            </p:spPr>
            <p:txBody>
              <a:bodyPr/>
              <a:lstStyle/>
              <a:p>
                <a:endParaRPr lang="en-US" sz="2133"/>
              </a:p>
            </p:txBody>
          </p:sp>
          <p:sp>
            <p:nvSpPr>
              <p:cNvPr id="66149" name="Line 140"/>
              <p:cNvSpPr>
                <a:spLocks noChangeShapeType="1"/>
              </p:cNvSpPr>
              <p:nvPr/>
            </p:nvSpPr>
            <p:spPr bwMode="auto">
              <a:xfrm flipH="1">
                <a:off x="5437" y="2526"/>
                <a:ext cx="19" cy="1"/>
              </a:xfrm>
              <a:prstGeom prst="line">
                <a:avLst/>
              </a:prstGeom>
              <a:noFill/>
              <a:ln w="0">
                <a:solidFill>
                  <a:schemeClr val="tx1"/>
                </a:solidFill>
                <a:round/>
                <a:headEnd/>
                <a:tailEnd/>
              </a:ln>
            </p:spPr>
            <p:txBody>
              <a:bodyPr/>
              <a:lstStyle/>
              <a:p>
                <a:endParaRPr lang="en-US" sz="2133"/>
              </a:p>
            </p:txBody>
          </p:sp>
          <p:sp>
            <p:nvSpPr>
              <p:cNvPr id="66150" name="Line 141"/>
              <p:cNvSpPr>
                <a:spLocks noChangeShapeType="1"/>
              </p:cNvSpPr>
              <p:nvPr/>
            </p:nvSpPr>
            <p:spPr bwMode="auto">
              <a:xfrm>
                <a:off x="5451" y="2599"/>
                <a:ext cx="29" cy="25"/>
              </a:xfrm>
              <a:prstGeom prst="line">
                <a:avLst/>
              </a:prstGeom>
              <a:noFill/>
              <a:ln w="0">
                <a:solidFill>
                  <a:schemeClr val="tx1"/>
                </a:solidFill>
                <a:round/>
                <a:headEnd/>
                <a:tailEnd/>
              </a:ln>
            </p:spPr>
            <p:txBody>
              <a:bodyPr/>
              <a:lstStyle/>
              <a:p>
                <a:endParaRPr lang="en-US" sz="2133"/>
              </a:p>
            </p:txBody>
          </p:sp>
          <p:sp>
            <p:nvSpPr>
              <p:cNvPr id="66151" name="Line 142"/>
              <p:cNvSpPr>
                <a:spLocks noChangeShapeType="1"/>
              </p:cNvSpPr>
              <p:nvPr/>
            </p:nvSpPr>
            <p:spPr bwMode="auto">
              <a:xfrm flipH="1" flipV="1">
                <a:off x="5518" y="2530"/>
                <a:ext cx="5" cy="5"/>
              </a:xfrm>
              <a:prstGeom prst="line">
                <a:avLst/>
              </a:prstGeom>
              <a:noFill/>
              <a:ln w="0">
                <a:solidFill>
                  <a:schemeClr val="tx1"/>
                </a:solidFill>
                <a:round/>
                <a:headEnd/>
                <a:tailEnd/>
              </a:ln>
            </p:spPr>
            <p:txBody>
              <a:bodyPr/>
              <a:lstStyle/>
              <a:p>
                <a:endParaRPr lang="en-US" sz="2133"/>
              </a:p>
            </p:txBody>
          </p:sp>
          <p:sp>
            <p:nvSpPr>
              <p:cNvPr id="66152" name="Line 143"/>
              <p:cNvSpPr>
                <a:spLocks noChangeShapeType="1"/>
              </p:cNvSpPr>
              <p:nvPr/>
            </p:nvSpPr>
            <p:spPr bwMode="auto">
              <a:xfrm flipV="1">
                <a:off x="5518" y="2526"/>
                <a:ext cx="5" cy="4"/>
              </a:xfrm>
              <a:prstGeom prst="line">
                <a:avLst/>
              </a:prstGeom>
              <a:noFill/>
              <a:ln w="0">
                <a:solidFill>
                  <a:schemeClr val="tx1"/>
                </a:solidFill>
                <a:round/>
                <a:headEnd/>
                <a:tailEnd/>
              </a:ln>
            </p:spPr>
            <p:txBody>
              <a:bodyPr/>
              <a:lstStyle/>
              <a:p>
                <a:endParaRPr lang="en-US" sz="2133"/>
              </a:p>
            </p:txBody>
          </p:sp>
          <p:sp>
            <p:nvSpPr>
              <p:cNvPr id="66153" name="Line 144"/>
              <p:cNvSpPr>
                <a:spLocks noChangeShapeType="1"/>
              </p:cNvSpPr>
              <p:nvPr/>
            </p:nvSpPr>
            <p:spPr bwMode="auto">
              <a:xfrm>
                <a:off x="5523" y="2526"/>
                <a:ext cx="5" cy="4"/>
              </a:xfrm>
              <a:prstGeom prst="line">
                <a:avLst/>
              </a:prstGeom>
              <a:noFill/>
              <a:ln w="0">
                <a:solidFill>
                  <a:schemeClr val="tx1"/>
                </a:solidFill>
                <a:round/>
                <a:headEnd/>
                <a:tailEnd/>
              </a:ln>
            </p:spPr>
            <p:txBody>
              <a:bodyPr/>
              <a:lstStyle/>
              <a:p>
                <a:endParaRPr lang="en-US" sz="2133"/>
              </a:p>
            </p:txBody>
          </p:sp>
          <p:sp>
            <p:nvSpPr>
              <p:cNvPr id="66154" name="Line 145"/>
              <p:cNvSpPr>
                <a:spLocks noChangeShapeType="1"/>
              </p:cNvSpPr>
              <p:nvPr/>
            </p:nvSpPr>
            <p:spPr bwMode="auto">
              <a:xfrm>
                <a:off x="5528" y="2530"/>
                <a:ext cx="1" cy="9"/>
              </a:xfrm>
              <a:prstGeom prst="line">
                <a:avLst/>
              </a:prstGeom>
              <a:noFill/>
              <a:ln w="0">
                <a:solidFill>
                  <a:schemeClr val="tx1"/>
                </a:solidFill>
                <a:round/>
                <a:headEnd/>
                <a:tailEnd/>
              </a:ln>
            </p:spPr>
            <p:txBody>
              <a:bodyPr/>
              <a:lstStyle/>
              <a:p>
                <a:endParaRPr lang="en-US" sz="2133"/>
              </a:p>
            </p:txBody>
          </p:sp>
          <p:sp>
            <p:nvSpPr>
              <p:cNvPr id="66155" name="Line 146"/>
              <p:cNvSpPr>
                <a:spLocks noChangeShapeType="1"/>
              </p:cNvSpPr>
              <p:nvPr/>
            </p:nvSpPr>
            <p:spPr bwMode="auto">
              <a:xfrm flipH="1">
                <a:off x="5523" y="2539"/>
                <a:ext cx="5" cy="8"/>
              </a:xfrm>
              <a:prstGeom prst="line">
                <a:avLst/>
              </a:prstGeom>
              <a:noFill/>
              <a:ln w="0">
                <a:solidFill>
                  <a:schemeClr val="tx1"/>
                </a:solidFill>
                <a:round/>
                <a:headEnd/>
                <a:tailEnd/>
              </a:ln>
            </p:spPr>
            <p:txBody>
              <a:bodyPr/>
              <a:lstStyle/>
              <a:p>
                <a:endParaRPr lang="en-US" sz="2133"/>
              </a:p>
            </p:txBody>
          </p:sp>
          <p:sp>
            <p:nvSpPr>
              <p:cNvPr id="66156" name="Line 147"/>
              <p:cNvSpPr>
                <a:spLocks noChangeShapeType="1"/>
              </p:cNvSpPr>
              <p:nvPr/>
            </p:nvSpPr>
            <p:spPr bwMode="auto">
              <a:xfrm flipH="1">
                <a:off x="5518" y="2547"/>
                <a:ext cx="5" cy="5"/>
              </a:xfrm>
              <a:prstGeom prst="line">
                <a:avLst/>
              </a:prstGeom>
              <a:noFill/>
              <a:ln w="0">
                <a:solidFill>
                  <a:schemeClr val="tx1"/>
                </a:solidFill>
                <a:round/>
                <a:headEnd/>
                <a:tailEnd/>
              </a:ln>
            </p:spPr>
            <p:txBody>
              <a:bodyPr/>
              <a:lstStyle/>
              <a:p>
                <a:endParaRPr lang="en-US" sz="2133"/>
              </a:p>
            </p:txBody>
          </p:sp>
          <p:sp>
            <p:nvSpPr>
              <p:cNvPr id="66157" name="Line 149"/>
              <p:cNvSpPr>
                <a:spLocks noChangeShapeType="1"/>
              </p:cNvSpPr>
              <p:nvPr/>
            </p:nvSpPr>
            <p:spPr bwMode="auto">
              <a:xfrm>
                <a:off x="5566" y="2526"/>
                <a:ext cx="1" cy="90"/>
              </a:xfrm>
              <a:prstGeom prst="line">
                <a:avLst/>
              </a:prstGeom>
              <a:noFill/>
              <a:ln w="0">
                <a:solidFill>
                  <a:schemeClr val="tx1"/>
                </a:solidFill>
                <a:round/>
                <a:headEnd/>
                <a:tailEnd/>
              </a:ln>
            </p:spPr>
            <p:txBody>
              <a:bodyPr/>
              <a:lstStyle/>
              <a:p>
                <a:endParaRPr lang="en-US" sz="2133"/>
              </a:p>
            </p:txBody>
          </p:sp>
          <p:sp>
            <p:nvSpPr>
              <p:cNvPr id="66158" name="Line 150"/>
              <p:cNvSpPr>
                <a:spLocks noChangeShapeType="1"/>
              </p:cNvSpPr>
              <p:nvPr/>
            </p:nvSpPr>
            <p:spPr bwMode="auto">
              <a:xfrm>
                <a:off x="5566" y="2526"/>
                <a:ext cx="33" cy="1"/>
              </a:xfrm>
              <a:prstGeom prst="line">
                <a:avLst/>
              </a:prstGeom>
              <a:noFill/>
              <a:ln w="0">
                <a:solidFill>
                  <a:schemeClr val="tx1"/>
                </a:solidFill>
                <a:round/>
                <a:headEnd/>
                <a:tailEnd/>
              </a:ln>
            </p:spPr>
            <p:txBody>
              <a:bodyPr/>
              <a:lstStyle/>
              <a:p>
                <a:endParaRPr lang="en-US" sz="2133"/>
              </a:p>
            </p:txBody>
          </p:sp>
          <p:sp>
            <p:nvSpPr>
              <p:cNvPr id="66159" name="Line 151"/>
              <p:cNvSpPr>
                <a:spLocks noChangeShapeType="1"/>
              </p:cNvSpPr>
              <p:nvPr/>
            </p:nvSpPr>
            <p:spPr bwMode="auto">
              <a:xfrm>
                <a:off x="5599" y="2526"/>
                <a:ext cx="15" cy="4"/>
              </a:xfrm>
              <a:prstGeom prst="line">
                <a:avLst/>
              </a:prstGeom>
              <a:noFill/>
              <a:ln w="0">
                <a:solidFill>
                  <a:schemeClr val="tx1"/>
                </a:solidFill>
                <a:round/>
                <a:headEnd/>
                <a:tailEnd/>
              </a:ln>
            </p:spPr>
            <p:txBody>
              <a:bodyPr/>
              <a:lstStyle/>
              <a:p>
                <a:endParaRPr lang="en-US" sz="2133"/>
              </a:p>
            </p:txBody>
          </p:sp>
          <p:sp>
            <p:nvSpPr>
              <p:cNvPr id="66160" name="Line 152"/>
              <p:cNvSpPr>
                <a:spLocks noChangeShapeType="1"/>
              </p:cNvSpPr>
              <p:nvPr/>
            </p:nvSpPr>
            <p:spPr bwMode="auto">
              <a:xfrm>
                <a:off x="5614" y="2530"/>
                <a:ext cx="9" cy="9"/>
              </a:xfrm>
              <a:prstGeom prst="line">
                <a:avLst/>
              </a:prstGeom>
              <a:noFill/>
              <a:ln w="0">
                <a:solidFill>
                  <a:schemeClr val="tx1"/>
                </a:solidFill>
                <a:round/>
                <a:headEnd/>
                <a:tailEnd/>
              </a:ln>
            </p:spPr>
            <p:txBody>
              <a:bodyPr/>
              <a:lstStyle/>
              <a:p>
                <a:endParaRPr lang="en-US" sz="2133"/>
              </a:p>
            </p:txBody>
          </p:sp>
          <p:sp>
            <p:nvSpPr>
              <p:cNvPr id="66161" name="Line 153"/>
              <p:cNvSpPr>
                <a:spLocks noChangeShapeType="1"/>
              </p:cNvSpPr>
              <p:nvPr/>
            </p:nvSpPr>
            <p:spPr bwMode="auto">
              <a:xfrm>
                <a:off x="5623" y="2539"/>
                <a:ext cx="5" cy="8"/>
              </a:xfrm>
              <a:prstGeom prst="line">
                <a:avLst/>
              </a:prstGeom>
              <a:noFill/>
              <a:ln w="0">
                <a:solidFill>
                  <a:schemeClr val="tx1"/>
                </a:solidFill>
                <a:round/>
                <a:headEnd/>
                <a:tailEnd/>
              </a:ln>
            </p:spPr>
            <p:txBody>
              <a:bodyPr/>
              <a:lstStyle/>
              <a:p>
                <a:endParaRPr lang="en-US" sz="2133"/>
              </a:p>
            </p:txBody>
          </p:sp>
          <p:sp>
            <p:nvSpPr>
              <p:cNvPr id="66162" name="Line 154"/>
              <p:cNvSpPr>
                <a:spLocks noChangeShapeType="1"/>
              </p:cNvSpPr>
              <p:nvPr/>
            </p:nvSpPr>
            <p:spPr bwMode="auto">
              <a:xfrm>
                <a:off x="5628" y="2547"/>
                <a:ext cx="5" cy="13"/>
              </a:xfrm>
              <a:prstGeom prst="line">
                <a:avLst/>
              </a:prstGeom>
              <a:noFill/>
              <a:ln w="0">
                <a:solidFill>
                  <a:schemeClr val="tx1"/>
                </a:solidFill>
                <a:round/>
                <a:headEnd/>
                <a:tailEnd/>
              </a:ln>
            </p:spPr>
            <p:txBody>
              <a:bodyPr/>
              <a:lstStyle/>
              <a:p>
                <a:endParaRPr lang="en-US" sz="2133"/>
              </a:p>
            </p:txBody>
          </p:sp>
          <p:sp>
            <p:nvSpPr>
              <p:cNvPr id="66163" name="Line 155"/>
              <p:cNvSpPr>
                <a:spLocks noChangeShapeType="1"/>
              </p:cNvSpPr>
              <p:nvPr/>
            </p:nvSpPr>
            <p:spPr bwMode="auto">
              <a:xfrm>
                <a:off x="5633" y="2560"/>
                <a:ext cx="1" cy="21"/>
              </a:xfrm>
              <a:prstGeom prst="line">
                <a:avLst/>
              </a:prstGeom>
              <a:noFill/>
              <a:ln w="0">
                <a:solidFill>
                  <a:schemeClr val="tx1"/>
                </a:solidFill>
                <a:round/>
                <a:headEnd/>
                <a:tailEnd/>
              </a:ln>
            </p:spPr>
            <p:txBody>
              <a:bodyPr/>
              <a:lstStyle/>
              <a:p>
                <a:endParaRPr lang="en-US" sz="2133"/>
              </a:p>
            </p:txBody>
          </p:sp>
          <p:sp>
            <p:nvSpPr>
              <p:cNvPr id="66164" name="Line 156"/>
              <p:cNvSpPr>
                <a:spLocks noChangeShapeType="1"/>
              </p:cNvSpPr>
              <p:nvPr/>
            </p:nvSpPr>
            <p:spPr bwMode="auto">
              <a:xfrm flipH="1">
                <a:off x="5628" y="2581"/>
                <a:ext cx="5" cy="13"/>
              </a:xfrm>
              <a:prstGeom prst="line">
                <a:avLst/>
              </a:prstGeom>
              <a:noFill/>
              <a:ln w="0">
                <a:solidFill>
                  <a:schemeClr val="tx1"/>
                </a:solidFill>
                <a:round/>
                <a:headEnd/>
                <a:tailEnd/>
              </a:ln>
            </p:spPr>
            <p:txBody>
              <a:bodyPr/>
              <a:lstStyle/>
              <a:p>
                <a:endParaRPr lang="en-US" sz="2133"/>
              </a:p>
            </p:txBody>
          </p:sp>
          <p:sp>
            <p:nvSpPr>
              <p:cNvPr id="66165" name="Line 157"/>
              <p:cNvSpPr>
                <a:spLocks noChangeShapeType="1"/>
              </p:cNvSpPr>
              <p:nvPr/>
            </p:nvSpPr>
            <p:spPr bwMode="auto">
              <a:xfrm flipH="1">
                <a:off x="5623" y="2594"/>
                <a:ext cx="5" cy="9"/>
              </a:xfrm>
              <a:prstGeom prst="line">
                <a:avLst/>
              </a:prstGeom>
              <a:noFill/>
              <a:ln w="0">
                <a:solidFill>
                  <a:schemeClr val="tx1"/>
                </a:solidFill>
                <a:round/>
                <a:headEnd/>
                <a:tailEnd/>
              </a:ln>
            </p:spPr>
            <p:txBody>
              <a:bodyPr/>
              <a:lstStyle/>
              <a:p>
                <a:endParaRPr lang="en-US" sz="2133"/>
              </a:p>
            </p:txBody>
          </p:sp>
          <p:sp>
            <p:nvSpPr>
              <p:cNvPr id="66166" name="Line 158"/>
              <p:cNvSpPr>
                <a:spLocks noChangeShapeType="1"/>
              </p:cNvSpPr>
              <p:nvPr/>
            </p:nvSpPr>
            <p:spPr bwMode="auto">
              <a:xfrm flipH="1">
                <a:off x="5614" y="2603"/>
                <a:ext cx="9" cy="8"/>
              </a:xfrm>
              <a:prstGeom prst="line">
                <a:avLst/>
              </a:prstGeom>
              <a:noFill/>
              <a:ln w="0">
                <a:solidFill>
                  <a:schemeClr val="tx1"/>
                </a:solidFill>
                <a:round/>
                <a:headEnd/>
                <a:tailEnd/>
              </a:ln>
            </p:spPr>
            <p:txBody>
              <a:bodyPr/>
              <a:lstStyle/>
              <a:p>
                <a:endParaRPr lang="en-US" sz="2133"/>
              </a:p>
            </p:txBody>
          </p:sp>
          <p:sp>
            <p:nvSpPr>
              <p:cNvPr id="66167" name="Line 159"/>
              <p:cNvSpPr>
                <a:spLocks noChangeShapeType="1"/>
              </p:cNvSpPr>
              <p:nvPr/>
            </p:nvSpPr>
            <p:spPr bwMode="auto">
              <a:xfrm flipH="1">
                <a:off x="5599" y="2611"/>
                <a:ext cx="15" cy="5"/>
              </a:xfrm>
              <a:prstGeom prst="line">
                <a:avLst/>
              </a:prstGeom>
              <a:noFill/>
              <a:ln w="0">
                <a:solidFill>
                  <a:schemeClr val="tx1"/>
                </a:solidFill>
                <a:round/>
                <a:headEnd/>
                <a:tailEnd/>
              </a:ln>
            </p:spPr>
            <p:txBody>
              <a:bodyPr/>
              <a:lstStyle/>
              <a:p>
                <a:endParaRPr lang="en-US" sz="2133"/>
              </a:p>
            </p:txBody>
          </p:sp>
          <p:sp>
            <p:nvSpPr>
              <p:cNvPr id="66168" name="Line 160"/>
              <p:cNvSpPr>
                <a:spLocks noChangeShapeType="1"/>
              </p:cNvSpPr>
              <p:nvPr/>
            </p:nvSpPr>
            <p:spPr bwMode="auto">
              <a:xfrm flipH="1">
                <a:off x="5566" y="2616"/>
                <a:ext cx="33" cy="1"/>
              </a:xfrm>
              <a:prstGeom prst="line">
                <a:avLst/>
              </a:prstGeom>
              <a:noFill/>
              <a:ln w="0">
                <a:solidFill>
                  <a:schemeClr val="tx1"/>
                </a:solidFill>
                <a:round/>
                <a:headEnd/>
                <a:tailEnd/>
              </a:ln>
            </p:spPr>
            <p:txBody>
              <a:bodyPr/>
              <a:lstStyle/>
              <a:p>
                <a:endParaRPr lang="en-US" sz="2133"/>
              </a:p>
            </p:txBody>
          </p:sp>
          <p:sp>
            <p:nvSpPr>
              <p:cNvPr id="66169" name="Line 161"/>
              <p:cNvSpPr>
                <a:spLocks noChangeShapeType="1"/>
              </p:cNvSpPr>
              <p:nvPr/>
            </p:nvSpPr>
            <p:spPr bwMode="auto">
              <a:xfrm>
                <a:off x="5767" y="2526"/>
                <a:ext cx="1" cy="90"/>
              </a:xfrm>
              <a:prstGeom prst="line">
                <a:avLst/>
              </a:prstGeom>
              <a:noFill/>
              <a:ln w="0">
                <a:solidFill>
                  <a:schemeClr val="tx1"/>
                </a:solidFill>
                <a:round/>
                <a:headEnd/>
                <a:tailEnd/>
              </a:ln>
            </p:spPr>
            <p:txBody>
              <a:bodyPr/>
              <a:lstStyle/>
              <a:p>
                <a:endParaRPr lang="en-US" sz="2133"/>
              </a:p>
            </p:txBody>
          </p:sp>
          <p:sp>
            <p:nvSpPr>
              <p:cNvPr id="66170" name="Line 162"/>
              <p:cNvSpPr>
                <a:spLocks noChangeShapeType="1"/>
              </p:cNvSpPr>
              <p:nvPr/>
            </p:nvSpPr>
            <p:spPr bwMode="auto">
              <a:xfrm>
                <a:off x="5767" y="2526"/>
                <a:ext cx="62" cy="1"/>
              </a:xfrm>
              <a:prstGeom prst="line">
                <a:avLst/>
              </a:prstGeom>
              <a:noFill/>
              <a:ln w="0">
                <a:solidFill>
                  <a:schemeClr val="tx1"/>
                </a:solidFill>
                <a:round/>
                <a:headEnd/>
                <a:tailEnd/>
              </a:ln>
            </p:spPr>
            <p:txBody>
              <a:bodyPr/>
              <a:lstStyle/>
              <a:p>
                <a:endParaRPr lang="en-US" sz="2133"/>
              </a:p>
            </p:txBody>
          </p:sp>
          <p:sp>
            <p:nvSpPr>
              <p:cNvPr id="66171" name="Line 163"/>
              <p:cNvSpPr>
                <a:spLocks noChangeShapeType="1"/>
              </p:cNvSpPr>
              <p:nvPr/>
            </p:nvSpPr>
            <p:spPr bwMode="auto">
              <a:xfrm>
                <a:off x="5767" y="2569"/>
                <a:ext cx="38" cy="1"/>
              </a:xfrm>
              <a:prstGeom prst="line">
                <a:avLst/>
              </a:prstGeom>
              <a:noFill/>
              <a:ln w="0">
                <a:solidFill>
                  <a:schemeClr val="tx1"/>
                </a:solidFill>
                <a:round/>
                <a:headEnd/>
                <a:tailEnd/>
              </a:ln>
            </p:spPr>
            <p:txBody>
              <a:bodyPr/>
              <a:lstStyle/>
              <a:p>
                <a:endParaRPr lang="en-US" sz="2133"/>
              </a:p>
            </p:txBody>
          </p:sp>
          <p:sp>
            <p:nvSpPr>
              <p:cNvPr id="66172" name="Line 164"/>
              <p:cNvSpPr>
                <a:spLocks noChangeShapeType="1"/>
              </p:cNvSpPr>
              <p:nvPr/>
            </p:nvSpPr>
            <p:spPr bwMode="auto">
              <a:xfrm flipH="1">
                <a:off x="5867" y="2526"/>
                <a:ext cx="10" cy="4"/>
              </a:xfrm>
              <a:prstGeom prst="line">
                <a:avLst/>
              </a:prstGeom>
              <a:noFill/>
              <a:ln w="0">
                <a:solidFill>
                  <a:schemeClr val="tx1"/>
                </a:solidFill>
                <a:round/>
                <a:headEnd/>
                <a:tailEnd/>
              </a:ln>
            </p:spPr>
            <p:txBody>
              <a:bodyPr/>
              <a:lstStyle/>
              <a:p>
                <a:endParaRPr lang="en-US" sz="2133"/>
              </a:p>
            </p:txBody>
          </p:sp>
          <p:sp>
            <p:nvSpPr>
              <p:cNvPr id="66173" name="Line 165"/>
              <p:cNvSpPr>
                <a:spLocks noChangeShapeType="1"/>
              </p:cNvSpPr>
              <p:nvPr/>
            </p:nvSpPr>
            <p:spPr bwMode="auto">
              <a:xfrm flipH="1">
                <a:off x="5858" y="2530"/>
                <a:ext cx="9" cy="9"/>
              </a:xfrm>
              <a:prstGeom prst="line">
                <a:avLst/>
              </a:prstGeom>
              <a:noFill/>
              <a:ln w="0">
                <a:solidFill>
                  <a:schemeClr val="tx1"/>
                </a:solidFill>
                <a:round/>
                <a:headEnd/>
                <a:tailEnd/>
              </a:ln>
            </p:spPr>
            <p:txBody>
              <a:bodyPr/>
              <a:lstStyle/>
              <a:p>
                <a:endParaRPr lang="en-US" sz="2133"/>
              </a:p>
            </p:txBody>
          </p:sp>
          <p:sp>
            <p:nvSpPr>
              <p:cNvPr id="66174" name="Line 166"/>
              <p:cNvSpPr>
                <a:spLocks noChangeShapeType="1"/>
              </p:cNvSpPr>
              <p:nvPr/>
            </p:nvSpPr>
            <p:spPr bwMode="auto">
              <a:xfrm flipH="1">
                <a:off x="5853" y="2539"/>
                <a:ext cx="5" cy="8"/>
              </a:xfrm>
              <a:prstGeom prst="line">
                <a:avLst/>
              </a:prstGeom>
              <a:noFill/>
              <a:ln w="0">
                <a:solidFill>
                  <a:schemeClr val="tx1"/>
                </a:solidFill>
                <a:round/>
                <a:headEnd/>
                <a:tailEnd/>
              </a:ln>
            </p:spPr>
            <p:txBody>
              <a:bodyPr/>
              <a:lstStyle/>
              <a:p>
                <a:endParaRPr lang="en-US" sz="2133"/>
              </a:p>
            </p:txBody>
          </p:sp>
          <p:sp>
            <p:nvSpPr>
              <p:cNvPr id="66175" name="Line 167"/>
              <p:cNvSpPr>
                <a:spLocks noChangeShapeType="1"/>
              </p:cNvSpPr>
              <p:nvPr/>
            </p:nvSpPr>
            <p:spPr bwMode="auto">
              <a:xfrm flipH="1">
                <a:off x="5848" y="2547"/>
                <a:ext cx="5" cy="13"/>
              </a:xfrm>
              <a:prstGeom prst="line">
                <a:avLst/>
              </a:prstGeom>
              <a:noFill/>
              <a:ln w="0">
                <a:solidFill>
                  <a:schemeClr val="tx1"/>
                </a:solidFill>
                <a:round/>
                <a:headEnd/>
                <a:tailEnd/>
              </a:ln>
            </p:spPr>
            <p:txBody>
              <a:bodyPr/>
              <a:lstStyle/>
              <a:p>
                <a:endParaRPr lang="en-US" sz="2133"/>
              </a:p>
            </p:txBody>
          </p:sp>
          <p:sp>
            <p:nvSpPr>
              <p:cNvPr id="66176" name="Line 168"/>
              <p:cNvSpPr>
                <a:spLocks noChangeShapeType="1"/>
              </p:cNvSpPr>
              <p:nvPr/>
            </p:nvSpPr>
            <p:spPr bwMode="auto">
              <a:xfrm>
                <a:off x="5848" y="2560"/>
                <a:ext cx="1" cy="21"/>
              </a:xfrm>
              <a:prstGeom prst="line">
                <a:avLst/>
              </a:prstGeom>
              <a:noFill/>
              <a:ln w="0">
                <a:solidFill>
                  <a:schemeClr val="tx1"/>
                </a:solidFill>
                <a:round/>
                <a:headEnd/>
                <a:tailEnd/>
              </a:ln>
            </p:spPr>
            <p:txBody>
              <a:bodyPr/>
              <a:lstStyle/>
              <a:p>
                <a:endParaRPr lang="en-US" sz="2133"/>
              </a:p>
            </p:txBody>
          </p:sp>
          <p:sp>
            <p:nvSpPr>
              <p:cNvPr id="66177" name="Line 169"/>
              <p:cNvSpPr>
                <a:spLocks noChangeShapeType="1"/>
              </p:cNvSpPr>
              <p:nvPr/>
            </p:nvSpPr>
            <p:spPr bwMode="auto">
              <a:xfrm>
                <a:off x="5848" y="2581"/>
                <a:ext cx="5" cy="13"/>
              </a:xfrm>
              <a:prstGeom prst="line">
                <a:avLst/>
              </a:prstGeom>
              <a:noFill/>
              <a:ln w="0">
                <a:solidFill>
                  <a:schemeClr val="tx1"/>
                </a:solidFill>
                <a:round/>
                <a:headEnd/>
                <a:tailEnd/>
              </a:ln>
            </p:spPr>
            <p:txBody>
              <a:bodyPr/>
              <a:lstStyle/>
              <a:p>
                <a:endParaRPr lang="en-US" sz="2133"/>
              </a:p>
            </p:txBody>
          </p:sp>
          <p:sp>
            <p:nvSpPr>
              <p:cNvPr id="66178" name="Line 170"/>
              <p:cNvSpPr>
                <a:spLocks noChangeShapeType="1"/>
              </p:cNvSpPr>
              <p:nvPr/>
            </p:nvSpPr>
            <p:spPr bwMode="auto">
              <a:xfrm>
                <a:off x="5853" y="2594"/>
                <a:ext cx="5" cy="9"/>
              </a:xfrm>
              <a:prstGeom prst="line">
                <a:avLst/>
              </a:prstGeom>
              <a:noFill/>
              <a:ln w="0">
                <a:solidFill>
                  <a:schemeClr val="tx1"/>
                </a:solidFill>
                <a:round/>
                <a:headEnd/>
                <a:tailEnd/>
              </a:ln>
            </p:spPr>
            <p:txBody>
              <a:bodyPr/>
              <a:lstStyle/>
              <a:p>
                <a:endParaRPr lang="en-US" sz="2133"/>
              </a:p>
            </p:txBody>
          </p:sp>
          <p:sp>
            <p:nvSpPr>
              <p:cNvPr id="66179" name="Line 171"/>
              <p:cNvSpPr>
                <a:spLocks noChangeShapeType="1"/>
              </p:cNvSpPr>
              <p:nvPr/>
            </p:nvSpPr>
            <p:spPr bwMode="auto">
              <a:xfrm>
                <a:off x="5858" y="2603"/>
                <a:ext cx="9" cy="8"/>
              </a:xfrm>
              <a:prstGeom prst="line">
                <a:avLst/>
              </a:prstGeom>
              <a:noFill/>
              <a:ln w="0">
                <a:solidFill>
                  <a:schemeClr val="tx1"/>
                </a:solidFill>
                <a:round/>
                <a:headEnd/>
                <a:tailEnd/>
              </a:ln>
            </p:spPr>
            <p:txBody>
              <a:bodyPr/>
              <a:lstStyle/>
              <a:p>
                <a:endParaRPr lang="en-US" sz="2133"/>
              </a:p>
            </p:txBody>
          </p:sp>
          <p:sp>
            <p:nvSpPr>
              <p:cNvPr id="66180" name="Line 172"/>
              <p:cNvSpPr>
                <a:spLocks noChangeShapeType="1"/>
              </p:cNvSpPr>
              <p:nvPr/>
            </p:nvSpPr>
            <p:spPr bwMode="auto">
              <a:xfrm>
                <a:off x="5867" y="2611"/>
                <a:ext cx="10" cy="5"/>
              </a:xfrm>
              <a:prstGeom prst="line">
                <a:avLst/>
              </a:prstGeom>
              <a:noFill/>
              <a:ln w="0">
                <a:solidFill>
                  <a:schemeClr val="tx1"/>
                </a:solidFill>
                <a:round/>
                <a:headEnd/>
                <a:tailEnd/>
              </a:ln>
            </p:spPr>
            <p:txBody>
              <a:bodyPr/>
              <a:lstStyle/>
              <a:p>
                <a:endParaRPr lang="en-US" sz="2133"/>
              </a:p>
            </p:txBody>
          </p:sp>
          <p:sp>
            <p:nvSpPr>
              <p:cNvPr id="66181" name="Line 173"/>
              <p:cNvSpPr>
                <a:spLocks noChangeShapeType="1"/>
              </p:cNvSpPr>
              <p:nvPr/>
            </p:nvSpPr>
            <p:spPr bwMode="auto">
              <a:xfrm>
                <a:off x="5877" y="2616"/>
                <a:ext cx="19" cy="1"/>
              </a:xfrm>
              <a:prstGeom prst="line">
                <a:avLst/>
              </a:prstGeom>
              <a:noFill/>
              <a:ln w="0">
                <a:solidFill>
                  <a:schemeClr val="tx1"/>
                </a:solidFill>
                <a:round/>
                <a:headEnd/>
                <a:tailEnd/>
              </a:ln>
            </p:spPr>
            <p:txBody>
              <a:bodyPr/>
              <a:lstStyle/>
              <a:p>
                <a:endParaRPr lang="en-US" sz="2133"/>
              </a:p>
            </p:txBody>
          </p:sp>
          <p:sp>
            <p:nvSpPr>
              <p:cNvPr id="66182" name="Line 174"/>
              <p:cNvSpPr>
                <a:spLocks noChangeShapeType="1"/>
              </p:cNvSpPr>
              <p:nvPr/>
            </p:nvSpPr>
            <p:spPr bwMode="auto">
              <a:xfrm flipV="1">
                <a:off x="5896" y="2611"/>
                <a:ext cx="9" cy="5"/>
              </a:xfrm>
              <a:prstGeom prst="line">
                <a:avLst/>
              </a:prstGeom>
              <a:noFill/>
              <a:ln w="0">
                <a:solidFill>
                  <a:schemeClr val="tx1"/>
                </a:solidFill>
                <a:round/>
                <a:headEnd/>
                <a:tailEnd/>
              </a:ln>
            </p:spPr>
            <p:txBody>
              <a:bodyPr/>
              <a:lstStyle/>
              <a:p>
                <a:endParaRPr lang="en-US" sz="2133"/>
              </a:p>
            </p:txBody>
          </p:sp>
          <p:sp>
            <p:nvSpPr>
              <p:cNvPr id="66183" name="Line 175"/>
              <p:cNvSpPr>
                <a:spLocks noChangeShapeType="1"/>
              </p:cNvSpPr>
              <p:nvPr/>
            </p:nvSpPr>
            <p:spPr bwMode="auto">
              <a:xfrm flipV="1">
                <a:off x="5905" y="2603"/>
                <a:ext cx="10" cy="8"/>
              </a:xfrm>
              <a:prstGeom prst="line">
                <a:avLst/>
              </a:prstGeom>
              <a:noFill/>
              <a:ln w="0">
                <a:solidFill>
                  <a:schemeClr val="tx1"/>
                </a:solidFill>
                <a:round/>
                <a:headEnd/>
                <a:tailEnd/>
              </a:ln>
            </p:spPr>
            <p:txBody>
              <a:bodyPr/>
              <a:lstStyle/>
              <a:p>
                <a:endParaRPr lang="en-US" sz="2133"/>
              </a:p>
            </p:txBody>
          </p:sp>
          <p:sp>
            <p:nvSpPr>
              <p:cNvPr id="66184" name="Line 176"/>
              <p:cNvSpPr>
                <a:spLocks noChangeShapeType="1"/>
              </p:cNvSpPr>
              <p:nvPr/>
            </p:nvSpPr>
            <p:spPr bwMode="auto">
              <a:xfrm flipV="1">
                <a:off x="5915" y="2594"/>
                <a:ext cx="5" cy="9"/>
              </a:xfrm>
              <a:prstGeom prst="line">
                <a:avLst/>
              </a:prstGeom>
              <a:noFill/>
              <a:ln w="0">
                <a:solidFill>
                  <a:schemeClr val="tx1"/>
                </a:solidFill>
                <a:round/>
                <a:headEnd/>
                <a:tailEnd/>
              </a:ln>
            </p:spPr>
            <p:txBody>
              <a:bodyPr/>
              <a:lstStyle/>
              <a:p>
                <a:endParaRPr lang="en-US" sz="2133"/>
              </a:p>
            </p:txBody>
          </p:sp>
          <p:sp>
            <p:nvSpPr>
              <p:cNvPr id="66185" name="Line 177"/>
              <p:cNvSpPr>
                <a:spLocks noChangeShapeType="1"/>
              </p:cNvSpPr>
              <p:nvPr/>
            </p:nvSpPr>
            <p:spPr bwMode="auto">
              <a:xfrm flipV="1">
                <a:off x="5920" y="2581"/>
                <a:ext cx="4" cy="13"/>
              </a:xfrm>
              <a:prstGeom prst="line">
                <a:avLst/>
              </a:prstGeom>
              <a:noFill/>
              <a:ln w="0">
                <a:solidFill>
                  <a:schemeClr val="tx1"/>
                </a:solidFill>
                <a:round/>
                <a:headEnd/>
                <a:tailEnd/>
              </a:ln>
            </p:spPr>
            <p:txBody>
              <a:bodyPr/>
              <a:lstStyle/>
              <a:p>
                <a:endParaRPr lang="en-US" sz="2133"/>
              </a:p>
            </p:txBody>
          </p:sp>
          <p:sp>
            <p:nvSpPr>
              <p:cNvPr id="66186" name="Line 178"/>
              <p:cNvSpPr>
                <a:spLocks noChangeShapeType="1"/>
              </p:cNvSpPr>
              <p:nvPr/>
            </p:nvSpPr>
            <p:spPr bwMode="auto">
              <a:xfrm flipV="1">
                <a:off x="5924" y="2560"/>
                <a:ext cx="1" cy="21"/>
              </a:xfrm>
              <a:prstGeom prst="line">
                <a:avLst/>
              </a:prstGeom>
              <a:noFill/>
              <a:ln w="0">
                <a:solidFill>
                  <a:schemeClr val="tx1"/>
                </a:solidFill>
                <a:round/>
                <a:headEnd/>
                <a:tailEnd/>
              </a:ln>
            </p:spPr>
            <p:txBody>
              <a:bodyPr/>
              <a:lstStyle/>
              <a:p>
                <a:endParaRPr lang="en-US" sz="2133"/>
              </a:p>
            </p:txBody>
          </p:sp>
          <p:sp>
            <p:nvSpPr>
              <p:cNvPr id="66187" name="Line 179"/>
              <p:cNvSpPr>
                <a:spLocks noChangeShapeType="1"/>
              </p:cNvSpPr>
              <p:nvPr/>
            </p:nvSpPr>
            <p:spPr bwMode="auto">
              <a:xfrm flipH="1" flipV="1">
                <a:off x="5920" y="2547"/>
                <a:ext cx="4" cy="13"/>
              </a:xfrm>
              <a:prstGeom prst="line">
                <a:avLst/>
              </a:prstGeom>
              <a:noFill/>
              <a:ln w="0">
                <a:solidFill>
                  <a:schemeClr val="tx1"/>
                </a:solidFill>
                <a:round/>
                <a:headEnd/>
                <a:tailEnd/>
              </a:ln>
            </p:spPr>
            <p:txBody>
              <a:bodyPr/>
              <a:lstStyle/>
              <a:p>
                <a:endParaRPr lang="en-US" sz="2133"/>
              </a:p>
            </p:txBody>
          </p:sp>
          <p:sp>
            <p:nvSpPr>
              <p:cNvPr id="66188" name="Line 180"/>
              <p:cNvSpPr>
                <a:spLocks noChangeShapeType="1"/>
              </p:cNvSpPr>
              <p:nvPr/>
            </p:nvSpPr>
            <p:spPr bwMode="auto">
              <a:xfrm flipH="1" flipV="1">
                <a:off x="5915" y="2539"/>
                <a:ext cx="5" cy="8"/>
              </a:xfrm>
              <a:prstGeom prst="line">
                <a:avLst/>
              </a:prstGeom>
              <a:noFill/>
              <a:ln w="0">
                <a:solidFill>
                  <a:schemeClr val="tx1"/>
                </a:solidFill>
                <a:round/>
                <a:headEnd/>
                <a:tailEnd/>
              </a:ln>
            </p:spPr>
            <p:txBody>
              <a:bodyPr/>
              <a:lstStyle/>
              <a:p>
                <a:endParaRPr lang="en-US" sz="2133"/>
              </a:p>
            </p:txBody>
          </p:sp>
          <p:sp>
            <p:nvSpPr>
              <p:cNvPr id="66189" name="Line 181"/>
              <p:cNvSpPr>
                <a:spLocks noChangeShapeType="1"/>
              </p:cNvSpPr>
              <p:nvPr/>
            </p:nvSpPr>
            <p:spPr bwMode="auto">
              <a:xfrm flipH="1" flipV="1">
                <a:off x="5905" y="2530"/>
                <a:ext cx="10" cy="9"/>
              </a:xfrm>
              <a:prstGeom prst="line">
                <a:avLst/>
              </a:prstGeom>
              <a:noFill/>
              <a:ln w="0">
                <a:solidFill>
                  <a:schemeClr val="tx1"/>
                </a:solidFill>
                <a:round/>
                <a:headEnd/>
                <a:tailEnd/>
              </a:ln>
            </p:spPr>
            <p:txBody>
              <a:bodyPr/>
              <a:lstStyle/>
              <a:p>
                <a:endParaRPr lang="en-US" sz="2133"/>
              </a:p>
            </p:txBody>
          </p:sp>
          <p:sp>
            <p:nvSpPr>
              <p:cNvPr id="66190" name="Line 182"/>
              <p:cNvSpPr>
                <a:spLocks noChangeShapeType="1"/>
              </p:cNvSpPr>
              <p:nvPr/>
            </p:nvSpPr>
            <p:spPr bwMode="auto">
              <a:xfrm flipH="1" flipV="1">
                <a:off x="5896" y="2526"/>
                <a:ext cx="9" cy="4"/>
              </a:xfrm>
              <a:prstGeom prst="line">
                <a:avLst/>
              </a:prstGeom>
              <a:noFill/>
              <a:ln w="0">
                <a:solidFill>
                  <a:schemeClr val="tx1"/>
                </a:solidFill>
                <a:round/>
                <a:headEnd/>
                <a:tailEnd/>
              </a:ln>
            </p:spPr>
            <p:txBody>
              <a:bodyPr/>
              <a:lstStyle/>
              <a:p>
                <a:endParaRPr lang="en-US" sz="2133"/>
              </a:p>
            </p:txBody>
          </p:sp>
          <p:sp>
            <p:nvSpPr>
              <p:cNvPr id="66191" name="Line 183"/>
              <p:cNvSpPr>
                <a:spLocks noChangeShapeType="1"/>
              </p:cNvSpPr>
              <p:nvPr/>
            </p:nvSpPr>
            <p:spPr bwMode="auto">
              <a:xfrm flipH="1">
                <a:off x="5877" y="2526"/>
                <a:ext cx="19" cy="1"/>
              </a:xfrm>
              <a:prstGeom prst="line">
                <a:avLst/>
              </a:prstGeom>
              <a:noFill/>
              <a:ln w="0">
                <a:solidFill>
                  <a:schemeClr val="tx1"/>
                </a:solidFill>
                <a:round/>
                <a:headEnd/>
                <a:tailEnd/>
              </a:ln>
            </p:spPr>
            <p:txBody>
              <a:bodyPr/>
              <a:lstStyle/>
              <a:p>
                <a:endParaRPr lang="en-US" sz="2133"/>
              </a:p>
            </p:txBody>
          </p:sp>
          <p:sp>
            <p:nvSpPr>
              <p:cNvPr id="66192" name="Line 184"/>
              <p:cNvSpPr>
                <a:spLocks noChangeShapeType="1"/>
              </p:cNvSpPr>
              <p:nvPr/>
            </p:nvSpPr>
            <p:spPr bwMode="auto">
              <a:xfrm>
                <a:off x="5958" y="2526"/>
                <a:ext cx="1" cy="90"/>
              </a:xfrm>
              <a:prstGeom prst="line">
                <a:avLst/>
              </a:prstGeom>
              <a:noFill/>
              <a:ln w="0">
                <a:solidFill>
                  <a:schemeClr val="tx1"/>
                </a:solidFill>
                <a:round/>
                <a:headEnd/>
                <a:tailEnd/>
              </a:ln>
            </p:spPr>
            <p:txBody>
              <a:bodyPr/>
              <a:lstStyle/>
              <a:p>
                <a:endParaRPr lang="en-US" sz="2133"/>
              </a:p>
            </p:txBody>
          </p:sp>
          <p:sp>
            <p:nvSpPr>
              <p:cNvPr id="66193" name="Line 185"/>
              <p:cNvSpPr>
                <a:spLocks noChangeShapeType="1"/>
              </p:cNvSpPr>
              <p:nvPr/>
            </p:nvSpPr>
            <p:spPr bwMode="auto">
              <a:xfrm>
                <a:off x="5958" y="2526"/>
                <a:ext cx="43" cy="1"/>
              </a:xfrm>
              <a:prstGeom prst="line">
                <a:avLst/>
              </a:prstGeom>
              <a:noFill/>
              <a:ln w="0">
                <a:solidFill>
                  <a:schemeClr val="tx1"/>
                </a:solidFill>
                <a:round/>
                <a:headEnd/>
                <a:tailEnd/>
              </a:ln>
            </p:spPr>
            <p:txBody>
              <a:bodyPr/>
              <a:lstStyle/>
              <a:p>
                <a:endParaRPr lang="en-US" sz="2133"/>
              </a:p>
            </p:txBody>
          </p:sp>
          <p:sp>
            <p:nvSpPr>
              <p:cNvPr id="66194" name="Line 186"/>
              <p:cNvSpPr>
                <a:spLocks noChangeShapeType="1"/>
              </p:cNvSpPr>
              <p:nvPr/>
            </p:nvSpPr>
            <p:spPr bwMode="auto">
              <a:xfrm>
                <a:off x="6001" y="2526"/>
                <a:ext cx="14" cy="4"/>
              </a:xfrm>
              <a:prstGeom prst="line">
                <a:avLst/>
              </a:prstGeom>
              <a:noFill/>
              <a:ln w="0">
                <a:solidFill>
                  <a:schemeClr val="tx1"/>
                </a:solidFill>
                <a:round/>
                <a:headEnd/>
                <a:tailEnd/>
              </a:ln>
            </p:spPr>
            <p:txBody>
              <a:bodyPr/>
              <a:lstStyle/>
              <a:p>
                <a:endParaRPr lang="en-US" sz="2133"/>
              </a:p>
            </p:txBody>
          </p:sp>
          <p:sp>
            <p:nvSpPr>
              <p:cNvPr id="66195" name="Line 187"/>
              <p:cNvSpPr>
                <a:spLocks noChangeShapeType="1"/>
              </p:cNvSpPr>
              <p:nvPr/>
            </p:nvSpPr>
            <p:spPr bwMode="auto">
              <a:xfrm>
                <a:off x="6015" y="2530"/>
                <a:ext cx="5" cy="5"/>
              </a:xfrm>
              <a:prstGeom prst="line">
                <a:avLst/>
              </a:prstGeom>
              <a:noFill/>
              <a:ln w="0">
                <a:solidFill>
                  <a:schemeClr val="tx1"/>
                </a:solidFill>
                <a:round/>
                <a:headEnd/>
                <a:tailEnd/>
              </a:ln>
            </p:spPr>
            <p:txBody>
              <a:bodyPr/>
              <a:lstStyle/>
              <a:p>
                <a:endParaRPr lang="en-US" sz="2133"/>
              </a:p>
            </p:txBody>
          </p:sp>
          <p:sp>
            <p:nvSpPr>
              <p:cNvPr id="66196" name="Line 188"/>
              <p:cNvSpPr>
                <a:spLocks noChangeShapeType="1"/>
              </p:cNvSpPr>
              <p:nvPr/>
            </p:nvSpPr>
            <p:spPr bwMode="auto">
              <a:xfrm>
                <a:off x="6020" y="2535"/>
                <a:ext cx="5" cy="8"/>
              </a:xfrm>
              <a:prstGeom prst="line">
                <a:avLst/>
              </a:prstGeom>
              <a:noFill/>
              <a:ln w="0">
                <a:solidFill>
                  <a:schemeClr val="tx1"/>
                </a:solidFill>
                <a:round/>
                <a:headEnd/>
                <a:tailEnd/>
              </a:ln>
            </p:spPr>
            <p:txBody>
              <a:bodyPr/>
              <a:lstStyle/>
              <a:p>
                <a:endParaRPr lang="en-US" sz="2133"/>
              </a:p>
            </p:txBody>
          </p:sp>
          <p:sp>
            <p:nvSpPr>
              <p:cNvPr id="66197" name="Line 189"/>
              <p:cNvSpPr>
                <a:spLocks noChangeShapeType="1"/>
              </p:cNvSpPr>
              <p:nvPr/>
            </p:nvSpPr>
            <p:spPr bwMode="auto">
              <a:xfrm>
                <a:off x="6025" y="2543"/>
                <a:ext cx="1" cy="9"/>
              </a:xfrm>
              <a:prstGeom prst="line">
                <a:avLst/>
              </a:prstGeom>
              <a:noFill/>
              <a:ln w="0">
                <a:solidFill>
                  <a:schemeClr val="tx1"/>
                </a:solidFill>
                <a:round/>
                <a:headEnd/>
                <a:tailEnd/>
              </a:ln>
            </p:spPr>
            <p:txBody>
              <a:bodyPr/>
              <a:lstStyle/>
              <a:p>
                <a:endParaRPr lang="en-US" sz="2133"/>
              </a:p>
            </p:txBody>
          </p:sp>
          <p:sp>
            <p:nvSpPr>
              <p:cNvPr id="66198" name="Line 190"/>
              <p:cNvSpPr>
                <a:spLocks noChangeShapeType="1"/>
              </p:cNvSpPr>
              <p:nvPr/>
            </p:nvSpPr>
            <p:spPr bwMode="auto">
              <a:xfrm flipH="1">
                <a:off x="6020" y="2552"/>
                <a:ext cx="5" cy="8"/>
              </a:xfrm>
              <a:prstGeom prst="line">
                <a:avLst/>
              </a:prstGeom>
              <a:noFill/>
              <a:ln w="0">
                <a:solidFill>
                  <a:schemeClr val="tx1"/>
                </a:solidFill>
                <a:round/>
                <a:headEnd/>
                <a:tailEnd/>
              </a:ln>
            </p:spPr>
            <p:txBody>
              <a:bodyPr/>
              <a:lstStyle/>
              <a:p>
                <a:endParaRPr lang="en-US" sz="2133"/>
              </a:p>
            </p:txBody>
          </p:sp>
          <p:sp>
            <p:nvSpPr>
              <p:cNvPr id="66199" name="Line 191"/>
              <p:cNvSpPr>
                <a:spLocks noChangeShapeType="1"/>
              </p:cNvSpPr>
              <p:nvPr/>
            </p:nvSpPr>
            <p:spPr bwMode="auto">
              <a:xfrm flipH="1">
                <a:off x="6015" y="2560"/>
                <a:ext cx="5" cy="4"/>
              </a:xfrm>
              <a:prstGeom prst="line">
                <a:avLst/>
              </a:prstGeom>
              <a:noFill/>
              <a:ln w="0">
                <a:solidFill>
                  <a:schemeClr val="tx1"/>
                </a:solidFill>
                <a:round/>
                <a:headEnd/>
                <a:tailEnd/>
              </a:ln>
            </p:spPr>
            <p:txBody>
              <a:bodyPr/>
              <a:lstStyle/>
              <a:p>
                <a:endParaRPr lang="en-US" sz="2133"/>
              </a:p>
            </p:txBody>
          </p:sp>
          <p:sp>
            <p:nvSpPr>
              <p:cNvPr id="66200" name="Line 192"/>
              <p:cNvSpPr>
                <a:spLocks noChangeShapeType="1"/>
              </p:cNvSpPr>
              <p:nvPr/>
            </p:nvSpPr>
            <p:spPr bwMode="auto">
              <a:xfrm flipH="1">
                <a:off x="6001" y="2564"/>
                <a:ext cx="14" cy="5"/>
              </a:xfrm>
              <a:prstGeom prst="line">
                <a:avLst/>
              </a:prstGeom>
              <a:noFill/>
              <a:ln w="0">
                <a:solidFill>
                  <a:schemeClr val="tx1"/>
                </a:solidFill>
                <a:round/>
                <a:headEnd/>
                <a:tailEnd/>
              </a:ln>
            </p:spPr>
            <p:txBody>
              <a:bodyPr/>
              <a:lstStyle/>
              <a:p>
                <a:endParaRPr lang="en-US" sz="2133"/>
              </a:p>
            </p:txBody>
          </p:sp>
          <p:sp>
            <p:nvSpPr>
              <p:cNvPr id="66201" name="Line 193"/>
              <p:cNvSpPr>
                <a:spLocks noChangeShapeType="1"/>
              </p:cNvSpPr>
              <p:nvPr/>
            </p:nvSpPr>
            <p:spPr bwMode="auto">
              <a:xfrm flipH="1">
                <a:off x="5958" y="2569"/>
                <a:ext cx="43" cy="1"/>
              </a:xfrm>
              <a:prstGeom prst="line">
                <a:avLst/>
              </a:prstGeom>
              <a:noFill/>
              <a:ln w="0">
                <a:solidFill>
                  <a:schemeClr val="tx1"/>
                </a:solidFill>
                <a:round/>
                <a:headEnd/>
                <a:tailEnd/>
              </a:ln>
            </p:spPr>
            <p:txBody>
              <a:bodyPr/>
              <a:lstStyle/>
              <a:p>
                <a:endParaRPr lang="en-US" sz="2133"/>
              </a:p>
            </p:txBody>
          </p:sp>
          <p:sp>
            <p:nvSpPr>
              <p:cNvPr id="66202" name="Line 194"/>
              <p:cNvSpPr>
                <a:spLocks noChangeShapeType="1"/>
              </p:cNvSpPr>
              <p:nvPr/>
            </p:nvSpPr>
            <p:spPr bwMode="auto">
              <a:xfrm>
                <a:off x="5991" y="2569"/>
                <a:ext cx="34" cy="47"/>
              </a:xfrm>
              <a:prstGeom prst="line">
                <a:avLst/>
              </a:prstGeom>
              <a:noFill/>
              <a:ln w="0">
                <a:solidFill>
                  <a:schemeClr val="tx1"/>
                </a:solidFill>
                <a:round/>
                <a:headEnd/>
                <a:tailEnd/>
              </a:ln>
            </p:spPr>
            <p:txBody>
              <a:bodyPr/>
              <a:lstStyle/>
              <a:p>
                <a:endParaRPr lang="en-US" sz="2133"/>
              </a:p>
            </p:txBody>
          </p:sp>
          <p:sp>
            <p:nvSpPr>
              <p:cNvPr id="66203" name="Line 195"/>
              <p:cNvSpPr>
                <a:spLocks noChangeShapeType="1"/>
              </p:cNvSpPr>
              <p:nvPr/>
            </p:nvSpPr>
            <p:spPr bwMode="auto">
              <a:xfrm flipV="1">
                <a:off x="5007" y="2516"/>
                <a:ext cx="146" cy="119"/>
              </a:xfrm>
              <a:prstGeom prst="line">
                <a:avLst/>
              </a:prstGeom>
              <a:noFill/>
              <a:ln w="0">
                <a:solidFill>
                  <a:schemeClr val="tx1"/>
                </a:solidFill>
                <a:round/>
                <a:headEnd/>
                <a:tailEnd/>
              </a:ln>
            </p:spPr>
            <p:txBody>
              <a:bodyPr/>
              <a:lstStyle/>
              <a:p>
                <a:endParaRPr lang="en-US" sz="2133"/>
              </a:p>
            </p:txBody>
          </p:sp>
        </p:grpSp>
        <p:sp>
          <p:nvSpPr>
            <p:cNvPr id="65180" name="Line 771"/>
            <p:cNvSpPr>
              <a:spLocks noChangeShapeType="1"/>
            </p:cNvSpPr>
            <p:nvPr/>
          </p:nvSpPr>
          <p:spPr bwMode="auto">
            <a:xfrm flipV="1">
              <a:off x="3914" y="2084"/>
              <a:ext cx="1" cy="1"/>
            </a:xfrm>
            <a:prstGeom prst="line">
              <a:avLst/>
            </a:prstGeom>
            <a:noFill/>
            <a:ln w="28575">
              <a:solidFill>
                <a:schemeClr val="tx1"/>
              </a:solidFill>
              <a:round/>
              <a:headEnd/>
              <a:tailEnd/>
            </a:ln>
          </p:spPr>
          <p:txBody>
            <a:bodyPr/>
            <a:lstStyle/>
            <a:p>
              <a:endParaRPr lang="en-US" sz="2133"/>
            </a:p>
          </p:txBody>
        </p:sp>
        <p:sp>
          <p:nvSpPr>
            <p:cNvPr id="65181" name="Line 772"/>
            <p:cNvSpPr>
              <a:spLocks noChangeShapeType="1"/>
            </p:cNvSpPr>
            <p:nvPr/>
          </p:nvSpPr>
          <p:spPr bwMode="auto">
            <a:xfrm flipV="1">
              <a:off x="3915" y="2083"/>
              <a:ext cx="1" cy="1"/>
            </a:xfrm>
            <a:prstGeom prst="line">
              <a:avLst/>
            </a:prstGeom>
            <a:noFill/>
            <a:ln w="28575">
              <a:solidFill>
                <a:schemeClr val="tx1"/>
              </a:solidFill>
              <a:round/>
              <a:headEnd/>
              <a:tailEnd/>
            </a:ln>
          </p:spPr>
          <p:txBody>
            <a:bodyPr/>
            <a:lstStyle/>
            <a:p>
              <a:endParaRPr lang="en-US" sz="2133"/>
            </a:p>
          </p:txBody>
        </p:sp>
        <p:sp>
          <p:nvSpPr>
            <p:cNvPr id="65182" name="Line 773"/>
            <p:cNvSpPr>
              <a:spLocks noChangeShapeType="1"/>
            </p:cNvSpPr>
            <p:nvPr/>
          </p:nvSpPr>
          <p:spPr bwMode="auto">
            <a:xfrm flipV="1">
              <a:off x="3915" y="2083"/>
              <a:ext cx="1" cy="1"/>
            </a:xfrm>
            <a:prstGeom prst="line">
              <a:avLst/>
            </a:prstGeom>
            <a:noFill/>
            <a:ln w="28575">
              <a:solidFill>
                <a:schemeClr val="tx1"/>
              </a:solidFill>
              <a:round/>
              <a:headEnd/>
              <a:tailEnd/>
            </a:ln>
          </p:spPr>
          <p:txBody>
            <a:bodyPr/>
            <a:lstStyle/>
            <a:p>
              <a:endParaRPr lang="en-US" sz="2133"/>
            </a:p>
          </p:txBody>
        </p:sp>
        <p:sp>
          <p:nvSpPr>
            <p:cNvPr id="65183" name="Line 774"/>
            <p:cNvSpPr>
              <a:spLocks noChangeShapeType="1"/>
            </p:cNvSpPr>
            <p:nvPr/>
          </p:nvSpPr>
          <p:spPr bwMode="auto">
            <a:xfrm flipV="1">
              <a:off x="3916" y="2082"/>
              <a:ext cx="1" cy="1"/>
            </a:xfrm>
            <a:prstGeom prst="line">
              <a:avLst/>
            </a:prstGeom>
            <a:noFill/>
            <a:ln w="28575">
              <a:solidFill>
                <a:schemeClr val="tx1"/>
              </a:solidFill>
              <a:round/>
              <a:headEnd/>
              <a:tailEnd/>
            </a:ln>
          </p:spPr>
          <p:txBody>
            <a:bodyPr/>
            <a:lstStyle/>
            <a:p>
              <a:endParaRPr lang="en-US" sz="2133"/>
            </a:p>
          </p:txBody>
        </p:sp>
        <p:sp>
          <p:nvSpPr>
            <p:cNvPr id="65184" name="Line 775"/>
            <p:cNvSpPr>
              <a:spLocks noChangeShapeType="1"/>
            </p:cNvSpPr>
            <p:nvPr/>
          </p:nvSpPr>
          <p:spPr bwMode="auto">
            <a:xfrm flipV="1">
              <a:off x="3916" y="2081"/>
              <a:ext cx="1" cy="1"/>
            </a:xfrm>
            <a:prstGeom prst="line">
              <a:avLst/>
            </a:prstGeom>
            <a:noFill/>
            <a:ln w="28575">
              <a:solidFill>
                <a:schemeClr val="tx1"/>
              </a:solidFill>
              <a:round/>
              <a:headEnd/>
              <a:tailEnd/>
            </a:ln>
          </p:spPr>
          <p:txBody>
            <a:bodyPr/>
            <a:lstStyle/>
            <a:p>
              <a:endParaRPr lang="en-US" sz="2133"/>
            </a:p>
          </p:txBody>
        </p:sp>
        <p:sp>
          <p:nvSpPr>
            <p:cNvPr id="65185" name="Line 776"/>
            <p:cNvSpPr>
              <a:spLocks noChangeShapeType="1"/>
            </p:cNvSpPr>
            <p:nvPr/>
          </p:nvSpPr>
          <p:spPr bwMode="auto">
            <a:xfrm flipV="1">
              <a:off x="3917" y="2081"/>
              <a:ext cx="1" cy="1"/>
            </a:xfrm>
            <a:prstGeom prst="line">
              <a:avLst/>
            </a:prstGeom>
            <a:noFill/>
            <a:ln w="28575">
              <a:solidFill>
                <a:schemeClr val="tx1"/>
              </a:solidFill>
              <a:round/>
              <a:headEnd/>
              <a:tailEnd/>
            </a:ln>
          </p:spPr>
          <p:txBody>
            <a:bodyPr/>
            <a:lstStyle/>
            <a:p>
              <a:endParaRPr lang="en-US" sz="2133"/>
            </a:p>
          </p:txBody>
        </p:sp>
        <p:sp>
          <p:nvSpPr>
            <p:cNvPr id="65186" name="Line 777"/>
            <p:cNvSpPr>
              <a:spLocks noChangeShapeType="1"/>
            </p:cNvSpPr>
            <p:nvPr/>
          </p:nvSpPr>
          <p:spPr bwMode="auto">
            <a:xfrm flipV="1">
              <a:off x="3917" y="2080"/>
              <a:ext cx="1" cy="1"/>
            </a:xfrm>
            <a:prstGeom prst="line">
              <a:avLst/>
            </a:prstGeom>
            <a:noFill/>
            <a:ln w="28575">
              <a:solidFill>
                <a:schemeClr val="tx1"/>
              </a:solidFill>
              <a:round/>
              <a:headEnd/>
              <a:tailEnd/>
            </a:ln>
          </p:spPr>
          <p:txBody>
            <a:bodyPr/>
            <a:lstStyle/>
            <a:p>
              <a:endParaRPr lang="en-US" sz="2133"/>
            </a:p>
          </p:txBody>
        </p:sp>
        <p:sp>
          <p:nvSpPr>
            <p:cNvPr id="65187" name="Line 778"/>
            <p:cNvSpPr>
              <a:spLocks noChangeShapeType="1"/>
            </p:cNvSpPr>
            <p:nvPr/>
          </p:nvSpPr>
          <p:spPr bwMode="auto">
            <a:xfrm flipV="1">
              <a:off x="3918" y="2079"/>
              <a:ext cx="1" cy="1"/>
            </a:xfrm>
            <a:prstGeom prst="line">
              <a:avLst/>
            </a:prstGeom>
            <a:noFill/>
            <a:ln w="28575">
              <a:solidFill>
                <a:schemeClr val="tx1"/>
              </a:solidFill>
              <a:round/>
              <a:headEnd/>
              <a:tailEnd/>
            </a:ln>
          </p:spPr>
          <p:txBody>
            <a:bodyPr/>
            <a:lstStyle/>
            <a:p>
              <a:endParaRPr lang="en-US" sz="2133"/>
            </a:p>
          </p:txBody>
        </p:sp>
        <p:sp>
          <p:nvSpPr>
            <p:cNvPr id="65188" name="Line 779"/>
            <p:cNvSpPr>
              <a:spLocks noChangeShapeType="1"/>
            </p:cNvSpPr>
            <p:nvPr/>
          </p:nvSpPr>
          <p:spPr bwMode="auto">
            <a:xfrm flipV="1">
              <a:off x="3918" y="2079"/>
              <a:ext cx="1" cy="1"/>
            </a:xfrm>
            <a:prstGeom prst="line">
              <a:avLst/>
            </a:prstGeom>
            <a:noFill/>
            <a:ln w="28575">
              <a:solidFill>
                <a:schemeClr val="tx1"/>
              </a:solidFill>
              <a:round/>
              <a:headEnd/>
              <a:tailEnd/>
            </a:ln>
          </p:spPr>
          <p:txBody>
            <a:bodyPr/>
            <a:lstStyle/>
            <a:p>
              <a:endParaRPr lang="en-US" sz="2133"/>
            </a:p>
          </p:txBody>
        </p:sp>
        <p:sp>
          <p:nvSpPr>
            <p:cNvPr id="65189" name="Line 780"/>
            <p:cNvSpPr>
              <a:spLocks noChangeShapeType="1"/>
            </p:cNvSpPr>
            <p:nvPr/>
          </p:nvSpPr>
          <p:spPr bwMode="auto">
            <a:xfrm flipV="1">
              <a:off x="3918" y="2078"/>
              <a:ext cx="1" cy="1"/>
            </a:xfrm>
            <a:prstGeom prst="line">
              <a:avLst/>
            </a:prstGeom>
            <a:noFill/>
            <a:ln w="28575">
              <a:solidFill>
                <a:schemeClr val="tx1"/>
              </a:solidFill>
              <a:round/>
              <a:headEnd/>
              <a:tailEnd/>
            </a:ln>
          </p:spPr>
          <p:txBody>
            <a:bodyPr/>
            <a:lstStyle/>
            <a:p>
              <a:endParaRPr lang="en-US" sz="2133"/>
            </a:p>
          </p:txBody>
        </p:sp>
        <p:sp>
          <p:nvSpPr>
            <p:cNvPr id="65190" name="Line 781"/>
            <p:cNvSpPr>
              <a:spLocks noChangeShapeType="1"/>
            </p:cNvSpPr>
            <p:nvPr/>
          </p:nvSpPr>
          <p:spPr bwMode="auto">
            <a:xfrm flipV="1">
              <a:off x="3919" y="2078"/>
              <a:ext cx="1" cy="1"/>
            </a:xfrm>
            <a:prstGeom prst="line">
              <a:avLst/>
            </a:prstGeom>
            <a:noFill/>
            <a:ln w="28575">
              <a:solidFill>
                <a:schemeClr val="tx1"/>
              </a:solidFill>
              <a:round/>
              <a:headEnd/>
              <a:tailEnd/>
            </a:ln>
          </p:spPr>
          <p:txBody>
            <a:bodyPr/>
            <a:lstStyle/>
            <a:p>
              <a:endParaRPr lang="en-US" sz="2133"/>
            </a:p>
          </p:txBody>
        </p:sp>
        <p:sp>
          <p:nvSpPr>
            <p:cNvPr id="65191" name="Line 782"/>
            <p:cNvSpPr>
              <a:spLocks noChangeShapeType="1"/>
            </p:cNvSpPr>
            <p:nvPr/>
          </p:nvSpPr>
          <p:spPr bwMode="auto">
            <a:xfrm flipV="1">
              <a:off x="3919" y="2077"/>
              <a:ext cx="1" cy="1"/>
            </a:xfrm>
            <a:prstGeom prst="line">
              <a:avLst/>
            </a:prstGeom>
            <a:noFill/>
            <a:ln w="28575">
              <a:solidFill>
                <a:schemeClr val="tx1"/>
              </a:solidFill>
              <a:round/>
              <a:headEnd/>
              <a:tailEnd/>
            </a:ln>
          </p:spPr>
          <p:txBody>
            <a:bodyPr/>
            <a:lstStyle/>
            <a:p>
              <a:endParaRPr lang="en-US" sz="2133"/>
            </a:p>
          </p:txBody>
        </p:sp>
        <p:sp>
          <p:nvSpPr>
            <p:cNvPr id="65192" name="Line 783"/>
            <p:cNvSpPr>
              <a:spLocks noChangeShapeType="1"/>
            </p:cNvSpPr>
            <p:nvPr/>
          </p:nvSpPr>
          <p:spPr bwMode="auto">
            <a:xfrm flipV="1">
              <a:off x="3919" y="2076"/>
              <a:ext cx="1" cy="1"/>
            </a:xfrm>
            <a:prstGeom prst="line">
              <a:avLst/>
            </a:prstGeom>
            <a:noFill/>
            <a:ln w="28575">
              <a:solidFill>
                <a:schemeClr val="tx1"/>
              </a:solidFill>
              <a:round/>
              <a:headEnd/>
              <a:tailEnd/>
            </a:ln>
          </p:spPr>
          <p:txBody>
            <a:bodyPr/>
            <a:lstStyle/>
            <a:p>
              <a:endParaRPr lang="en-US" sz="2133"/>
            </a:p>
          </p:txBody>
        </p:sp>
        <p:sp>
          <p:nvSpPr>
            <p:cNvPr id="65193" name="Line 784"/>
            <p:cNvSpPr>
              <a:spLocks noChangeShapeType="1"/>
            </p:cNvSpPr>
            <p:nvPr/>
          </p:nvSpPr>
          <p:spPr bwMode="auto">
            <a:xfrm flipV="1">
              <a:off x="3920" y="2076"/>
              <a:ext cx="1" cy="1"/>
            </a:xfrm>
            <a:prstGeom prst="line">
              <a:avLst/>
            </a:prstGeom>
            <a:noFill/>
            <a:ln w="28575">
              <a:solidFill>
                <a:schemeClr val="tx1"/>
              </a:solidFill>
              <a:round/>
              <a:headEnd/>
              <a:tailEnd/>
            </a:ln>
          </p:spPr>
          <p:txBody>
            <a:bodyPr/>
            <a:lstStyle/>
            <a:p>
              <a:endParaRPr lang="en-US" sz="2133"/>
            </a:p>
          </p:txBody>
        </p:sp>
        <p:sp>
          <p:nvSpPr>
            <p:cNvPr id="65194" name="Line 785"/>
            <p:cNvSpPr>
              <a:spLocks noChangeShapeType="1"/>
            </p:cNvSpPr>
            <p:nvPr/>
          </p:nvSpPr>
          <p:spPr bwMode="auto">
            <a:xfrm flipV="1">
              <a:off x="3920" y="2075"/>
              <a:ext cx="1" cy="1"/>
            </a:xfrm>
            <a:prstGeom prst="line">
              <a:avLst/>
            </a:prstGeom>
            <a:noFill/>
            <a:ln w="28575">
              <a:solidFill>
                <a:schemeClr val="tx1"/>
              </a:solidFill>
              <a:round/>
              <a:headEnd/>
              <a:tailEnd/>
            </a:ln>
          </p:spPr>
          <p:txBody>
            <a:bodyPr/>
            <a:lstStyle/>
            <a:p>
              <a:endParaRPr lang="en-US" sz="2133"/>
            </a:p>
          </p:txBody>
        </p:sp>
        <p:sp>
          <p:nvSpPr>
            <p:cNvPr id="65195" name="Line 786"/>
            <p:cNvSpPr>
              <a:spLocks noChangeShapeType="1"/>
            </p:cNvSpPr>
            <p:nvPr/>
          </p:nvSpPr>
          <p:spPr bwMode="auto">
            <a:xfrm flipV="1">
              <a:off x="3920" y="2074"/>
              <a:ext cx="1" cy="1"/>
            </a:xfrm>
            <a:prstGeom prst="line">
              <a:avLst/>
            </a:prstGeom>
            <a:noFill/>
            <a:ln w="28575">
              <a:solidFill>
                <a:schemeClr val="tx1"/>
              </a:solidFill>
              <a:round/>
              <a:headEnd/>
              <a:tailEnd/>
            </a:ln>
          </p:spPr>
          <p:txBody>
            <a:bodyPr/>
            <a:lstStyle/>
            <a:p>
              <a:endParaRPr lang="en-US" sz="2133"/>
            </a:p>
          </p:txBody>
        </p:sp>
        <p:sp>
          <p:nvSpPr>
            <p:cNvPr id="65196" name="Line 787"/>
            <p:cNvSpPr>
              <a:spLocks noChangeShapeType="1"/>
            </p:cNvSpPr>
            <p:nvPr/>
          </p:nvSpPr>
          <p:spPr bwMode="auto">
            <a:xfrm flipV="1">
              <a:off x="3920" y="2073"/>
              <a:ext cx="1" cy="1"/>
            </a:xfrm>
            <a:prstGeom prst="line">
              <a:avLst/>
            </a:prstGeom>
            <a:noFill/>
            <a:ln w="28575">
              <a:solidFill>
                <a:schemeClr val="tx1"/>
              </a:solidFill>
              <a:round/>
              <a:headEnd/>
              <a:tailEnd/>
            </a:ln>
          </p:spPr>
          <p:txBody>
            <a:bodyPr/>
            <a:lstStyle/>
            <a:p>
              <a:endParaRPr lang="en-US" sz="2133"/>
            </a:p>
          </p:txBody>
        </p:sp>
        <p:sp>
          <p:nvSpPr>
            <p:cNvPr id="65197" name="Line 788"/>
            <p:cNvSpPr>
              <a:spLocks noChangeShapeType="1"/>
            </p:cNvSpPr>
            <p:nvPr/>
          </p:nvSpPr>
          <p:spPr bwMode="auto">
            <a:xfrm flipV="1">
              <a:off x="3921" y="2073"/>
              <a:ext cx="1" cy="1"/>
            </a:xfrm>
            <a:prstGeom prst="line">
              <a:avLst/>
            </a:prstGeom>
            <a:noFill/>
            <a:ln w="28575">
              <a:solidFill>
                <a:schemeClr val="tx1"/>
              </a:solidFill>
              <a:round/>
              <a:headEnd/>
              <a:tailEnd/>
            </a:ln>
          </p:spPr>
          <p:txBody>
            <a:bodyPr/>
            <a:lstStyle/>
            <a:p>
              <a:endParaRPr lang="en-US" sz="2133"/>
            </a:p>
          </p:txBody>
        </p:sp>
        <p:sp>
          <p:nvSpPr>
            <p:cNvPr id="65198" name="Line 789"/>
            <p:cNvSpPr>
              <a:spLocks noChangeShapeType="1"/>
            </p:cNvSpPr>
            <p:nvPr/>
          </p:nvSpPr>
          <p:spPr bwMode="auto">
            <a:xfrm flipV="1">
              <a:off x="3921" y="2072"/>
              <a:ext cx="1" cy="1"/>
            </a:xfrm>
            <a:prstGeom prst="line">
              <a:avLst/>
            </a:prstGeom>
            <a:noFill/>
            <a:ln w="28575">
              <a:solidFill>
                <a:schemeClr val="tx1"/>
              </a:solidFill>
              <a:round/>
              <a:headEnd/>
              <a:tailEnd/>
            </a:ln>
          </p:spPr>
          <p:txBody>
            <a:bodyPr/>
            <a:lstStyle/>
            <a:p>
              <a:endParaRPr lang="en-US" sz="2133"/>
            </a:p>
          </p:txBody>
        </p:sp>
        <p:sp>
          <p:nvSpPr>
            <p:cNvPr id="65199" name="Line 790"/>
            <p:cNvSpPr>
              <a:spLocks noChangeShapeType="1"/>
            </p:cNvSpPr>
            <p:nvPr/>
          </p:nvSpPr>
          <p:spPr bwMode="auto">
            <a:xfrm flipV="1">
              <a:off x="3921" y="2071"/>
              <a:ext cx="1" cy="1"/>
            </a:xfrm>
            <a:prstGeom prst="line">
              <a:avLst/>
            </a:prstGeom>
            <a:noFill/>
            <a:ln w="28575">
              <a:solidFill>
                <a:schemeClr val="tx1"/>
              </a:solidFill>
              <a:round/>
              <a:headEnd/>
              <a:tailEnd/>
            </a:ln>
          </p:spPr>
          <p:txBody>
            <a:bodyPr/>
            <a:lstStyle/>
            <a:p>
              <a:endParaRPr lang="en-US" sz="2133"/>
            </a:p>
          </p:txBody>
        </p:sp>
        <p:sp>
          <p:nvSpPr>
            <p:cNvPr id="65200" name="Line 791"/>
            <p:cNvSpPr>
              <a:spLocks noChangeShapeType="1"/>
            </p:cNvSpPr>
            <p:nvPr/>
          </p:nvSpPr>
          <p:spPr bwMode="auto">
            <a:xfrm flipV="1">
              <a:off x="3921" y="2071"/>
              <a:ext cx="1" cy="1"/>
            </a:xfrm>
            <a:prstGeom prst="line">
              <a:avLst/>
            </a:prstGeom>
            <a:noFill/>
            <a:ln w="28575">
              <a:solidFill>
                <a:schemeClr val="tx1"/>
              </a:solidFill>
              <a:round/>
              <a:headEnd/>
              <a:tailEnd/>
            </a:ln>
          </p:spPr>
          <p:txBody>
            <a:bodyPr/>
            <a:lstStyle/>
            <a:p>
              <a:endParaRPr lang="en-US" sz="2133"/>
            </a:p>
          </p:txBody>
        </p:sp>
        <p:sp>
          <p:nvSpPr>
            <p:cNvPr id="65201" name="Line 792"/>
            <p:cNvSpPr>
              <a:spLocks noChangeShapeType="1"/>
            </p:cNvSpPr>
            <p:nvPr/>
          </p:nvSpPr>
          <p:spPr bwMode="auto">
            <a:xfrm flipV="1">
              <a:off x="3921" y="2070"/>
              <a:ext cx="1" cy="1"/>
            </a:xfrm>
            <a:prstGeom prst="line">
              <a:avLst/>
            </a:prstGeom>
            <a:noFill/>
            <a:ln w="28575">
              <a:solidFill>
                <a:schemeClr val="tx1"/>
              </a:solidFill>
              <a:round/>
              <a:headEnd/>
              <a:tailEnd/>
            </a:ln>
          </p:spPr>
          <p:txBody>
            <a:bodyPr/>
            <a:lstStyle/>
            <a:p>
              <a:endParaRPr lang="en-US" sz="2133"/>
            </a:p>
          </p:txBody>
        </p:sp>
        <p:sp>
          <p:nvSpPr>
            <p:cNvPr id="65202" name="Line 793"/>
            <p:cNvSpPr>
              <a:spLocks noChangeShapeType="1"/>
            </p:cNvSpPr>
            <p:nvPr/>
          </p:nvSpPr>
          <p:spPr bwMode="auto">
            <a:xfrm flipV="1">
              <a:off x="3921" y="2069"/>
              <a:ext cx="1" cy="1"/>
            </a:xfrm>
            <a:prstGeom prst="line">
              <a:avLst/>
            </a:prstGeom>
            <a:noFill/>
            <a:ln w="28575">
              <a:solidFill>
                <a:schemeClr val="tx1"/>
              </a:solidFill>
              <a:round/>
              <a:headEnd/>
              <a:tailEnd/>
            </a:ln>
          </p:spPr>
          <p:txBody>
            <a:bodyPr/>
            <a:lstStyle/>
            <a:p>
              <a:endParaRPr lang="en-US" sz="2133"/>
            </a:p>
          </p:txBody>
        </p:sp>
        <p:sp>
          <p:nvSpPr>
            <p:cNvPr id="65203" name="Line 794"/>
            <p:cNvSpPr>
              <a:spLocks noChangeShapeType="1"/>
            </p:cNvSpPr>
            <p:nvPr/>
          </p:nvSpPr>
          <p:spPr bwMode="auto">
            <a:xfrm flipV="1">
              <a:off x="3921" y="2068"/>
              <a:ext cx="1" cy="1"/>
            </a:xfrm>
            <a:prstGeom prst="line">
              <a:avLst/>
            </a:prstGeom>
            <a:noFill/>
            <a:ln w="28575">
              <a:solidFill>
                <a:schemeClr val="tx1"/>
              </a:solidFill>
              <a:round/>
              <a:headEnd/>
              <a:tailEnd/>
            </a:ln>
          </p:spPr>
          <p:txBody>
            <a:bodyPr/>
            <a:lstStyle/>
            <a:p>
              <a:endParaRPr lang="en-US" sz="2133"/>
            </a:p>
          </p:txBody>
        </p:sp>
        <p:sp>
          <p:nvSpPr>
            <p:cNvPr id="65204" name="Line 795"/>
            <p:cNvSpPr>
              <a:spLocks noChangeShapeType="1"/>
            </p:cNvSpPr>
            <p:nvPr/>
          </p:nvSpPr>
          <p:spPr bwMode="auto">
            <a:xfrm flipV="1">
              <a:off x="3921" y="2067"/>
              <a:ext cx="1" cy="1"/>
            </a:xfrm>
            <a:prstGeom prst="line">
              <a:avLst/>
            </a:prstGeom>
            <a:noFill/>
            <a:ln w="28575">
              <a:solidFill>
                <a:schemeClr val="tx1"/>
              </a:solidFill>
              <a:round/>
              <a:headEnd/>
              <a:tailEnd/>
            </a:ln>
          </p:spPr>
          <p:txBody>
            <a:bodyPr/>
            <a:lstStyle/>
            <a:p>
              <a:endParaRPr lang="en-US" sz="2133"/>
            </a:p>
          </p:txBody>
        </p:sp>
        <p:sp>
          <p:nvSpPr>
            <p:cNvPr id="65205" name="Line 796"/>
            <p:cNvSpPr>
              <a:spLocks noChangeShapeType="1"/>
            </p:cNvSpPr>
            <p:nvPr/>
          </p:nvSpPr>
          <p:spPr bwMode="auto">
            <a:xfrm flipV="1">
              <a:off x="3921" y="2067"/>
              <a:ext cx="1" cy="1"/>
            </a:xfrm>
            <a:prstGeom prst="line">
              <a:avLst/>
            </a:prstGeom>
            <a:noFill/>
            <a:ln w="28575">
              <a:solidFill>
                <a:schemeClr val="tx1"/>
              </a:solidFill>
              <a:round/>
              <a:headEnd/>
              <a:tailEnd/>
            </a:ln>
          </p:spPr>
          <p:txBody>
            <a:bodyPr/>
            <a:lstStyle/>
            <a:p>
              <a:endParaRPr lang="en-US" sz="2133"/>
            </a:p>
          </p:txBody>
        </p:sp>
        <p:sp>
          <p:nvSpPr>
            <p:cNvPr id="65206" name="Line 798"/>
            <p:cNvSpPr>
              <a:spLocks noChangeShapeType="1"/>
            </p:cNvSpPr>
            <p:nvPr/>
          </p:nvSpPr>
          <p:spPr bwMode="auto">
            <a:xfrm flipV="1">
              <a:off x="3921" y="2192"/>
              <a:ext cx="1" cy="1"/>
            </a:xfrm>
            <a:prstGeom prst="line">
              <a:avLst/>
            </a:prstGeom>
            <a:noFill/>
            <a:ln w="28575">
              <a:solidFill>
                <a:schemeClr val="tx1"/>
              </a:solidFill>
              <a:round/>
              <a:headEnd/>
              <a:tailEnd/>
            </a:ln>
          </p:spPr>
          <p:txBody>
            <a:bodyPr/>
            <a:lstStyle/>
            <a:p>
              <a:endParaRPr lang="en-US" sz="2133"/>
            </a:p>
          </p:txBody>
        </p:sp>
        <p:sp>
          <p:nvSpPr>
            <p:cNvPr id="65207" name="Line 799"/>
            <p:cNvSpPr>
              <a:spLocks noChangeShapeType="1"/>
            </p:cNvSpPr>
            <p:nvPr/>
          </p:nvSpPr>
          <p:spPr bwMode="auto">
            <a:xfrm flipV="1">
              <a:off x="3921" y="2191"/>
              <a:ext cx="1" cy="1"/>
            </a:xfrm>
            <a:prstGeom prst="line">
              <a:avLst/>
            </a:prstGeom>
            <a:noFill/>
            <a:ln w="28575">
              <a:solidFill>
                <a:schemeClr val="tx1"/>
              </a:solidFill>
              <a:round/>
              <a:headEnd/>
              <a:tailEnd/>
            </a:ln>
          </p:spPr>
          <p:txBody>
            <a:bodyPr/>
            <a:lstStyle/>
            <a:p>
              <a:endParaRPr lang="en-US" sz="2133"/>
            </a:p>
          </p:txBody>
        </p:sp>
        <p:sp>
          <p:nvSpPr>
            <p:cNvPr id="65208" name="Line 800"/>
            <p:cNvSpPr>
              <a:spLocks noChangeShapeType="1"/>
            </p:cNvSpPr>
            <p:nvPr/>
          </p:nvSpPr>
          <p:spPr bwMode="auto">
            <a:xfrm flipV="1">
              <a:off x="3921" y="2190"/>
              <a:ext cx="1" cy="1"/>
            </a:xfrm>
            <a:prstGeom prst="line">
              <a:avLst/>
            </a:prstGeom>
            <a:noFill/>
            <a:ln w="28575">
              <a:solidFill>
                <a:schemeClr val="tx1"/>
              </a:solidFill>
              <a:round/>
              <a:headEnd/>
              <a:tailEnd/>
            </a:ln>
          </p:spPr>
          <p:txBody>
            <a:bodyPr/>
            <a:lstStyle/>
            <a:p>
              <a:endParaRPr lang="en-US" sz="2133"/>
            </a:p>
          </p:txBody>
        </p:sp>
        <p:sp>
          <p:nvSpPr>
            <p:cNvPr id="65209" name="Line 801"/>
            <p:cNvSpPr>
              <a:spLocks noChangeShapeType="1"/>
            </p:cNvSpPr>
            <p:nvPr/>
          </p:nvSpPr>
          <p:spPr bwMode="auto">
            <a:xfrm flipV="1">
              <a:off x="3921" y="2190"/>
              <a:ext cx="1" cy="1"/>
            </a:xfrm>
            <a:prstGeom prst="line">
              <a:avLst/>
            </a:prstGeom>
            <a:noFill/>
            <a:ln w="28575">
              <a:solidFill>
                <a:schemeClr val="tx1"/>
              </a:solidFill>
              <a:round/>
              <a:headEnd/>
              <a:tailEnd/>
            </a:ln>
          </p:spPr>
          <p:txBody>
            <a:bodyPr/>
            <a:lstStyle/>
            <a:p>
              <a:endParaRPr lang="en-US" sz="2133"/>
            </a:p>
          </p:txBody>
        </p:sp>
        <p:sp>
          <p:nvSpPr>
            <p:cNvPr id="65210" name="Line 802"/>
            <p:cNvSpPr>
              <a:spLocks noChangeShapeType="1"/>
            </p:cNvSpPr>
            <p:nvPr/>
          </p:nvSpPr>
          <p:spPr bwMode="auto">
            <a:xfrm flipH="1" flipV="1">
              <a:off x="3921" y="2189"/>
              <a:ext cx="1" cy="1"/>
            </a:xfrm>
            <a:prstGeom prst="line">
              <a:avLst/>
            </a:prstGeom>
            <a:noFill/>
            <a:ln w="28575">
              <a:solidFill>
                <a:schemeClr val="tx1"/>
              </a:solidFill>
              <a:round/>
              <a:headEnd/>
              <a:tailEnd/>
            </a:ln>
          </p:spPr>
          <p:txBody>
            <a:bodyPr/>
            <a:lstStyle/>
            <a:p>
              <a:endParaRPr lang="en-US" sz="2133"/>
            </a:p>
          </p:txBody>
        </p:sp>
        <p:sp>
          <p:nvSpPr>
            <p:cNvPr id="65211" name="Line 803"/>
            <p:cNvSpPr>
              <a:spLocks noChangeShapeType="1"/>
            </p:cNvSpPr>
            <p:nvPr/>
          </p:nvSpPr>
          <p:spPr bwMode="auto">
            <a:xfrm flipH="1" flipV="1">
              <a:off x="3921" y="2188"/>
              <a:ext cx="1" cy="1"/>
            </a:xfrm>
            <a:prstGeom prst="line">
              <a:avLst/>
            </a:prstGeom>
            <a:noFill/>
            <a:ln w="28575">
              <a:solidFill>
                <a:schemeClr val="tx1"/>
              </a:solidFill>
              <a:round/>
              <a:headEnd/>
              <a:tailEnd/>
            </a:ln>
          </p:spPr>
          <p:txBody>
            <a:bodyPr/>
            <a:lstStyle/>
            <a:p>
              <a:endParaRPr lang="en-US" sz="2133"/>
            </a:p>
          </p:txBody>
        </p:sp>
        <p:sp>
          <p:nvSpPr>
            <p:cNvPr id="65212" name="Line 804"/>
            <p:cNvSpPr>
              <a:spLocks noChangeShapeType="1"/>
            </p:cNvSpPr>
            <p:nvPr/>
          </p:nvSpPr>
          <p:spPr bwMode="auto">
            <a:xfrm flipV="1">
              <a:off x="3921" y="2187"/>
              <a:ext cx="1" cy="1"/>
            </a:xfrm>
            <a:prstGeom prst="line">
              <a:avLst/>
            </a:prstGeom>
            <a:noFill/>
            <a:ln w="28575">
              <a:solidFill>
                <a:schemeClr val="tx1"/>
              </a:solidFill>
              <a:round/>
              <a:headEnd/>
              <a:tailEnd/>
            </a:ln>
          </p:spPr>
          <p:txBody>
            <a:bodyPr/>
            <a:lstStyle/>
            <a:p>
              <a:endParaRPr lang="en-US" sz="2133"/>
            </a:p>
          </p:txBody>
        </p:sp>
        <p:sp>
          <p:nvSpPr>
            <p:cNvPr id="65213" name="Line 805"/>
            <p:cNvSpPr>
              <a:spLocks noChangeShapeType="1"/>
            </p:cNvSpPr>
            <p:nvPr/>
          </p:nvSpPr>
          <p:spPr bwMode="auto">
            <a:xfrm flipH="1" flipV="1">
              <a:off x="3921" y="2187"/>
              <a:ext cx="1" cy="1"/>
            </a:xfrm>
            <a:prstGeom prst="line">
              <a:avLst/>
            </a:prstGeom>
            <a:noFill/>
            <a:ln w="28575">
              <a:solidFill>
                <a:schemeClr val="tx1"/>
              </a:solidFill>
              <a:round/>
              <a:headEnd/>
              <a:tailEnd/>
            </a:ln>
          </p:spPr>
          <p:txBody>
            <a:bodyPr/>
            <a:lstStyle/>
            <a:p>
              <a:endParaRPr lang="en-US" sz="2133"/>
            </a:p>
          </p:txBody>
        </p:sp>
        <p:sp>
          <p:nvSpPr>
            <p:cNvPr id="65214" name="Line 806"/>
            <p:cNvSpPr>
              <a:spLocks noChangeShapeType="1"/>
            </p:cNvSpPr>
            <p:nvPr/>
          </p:nvSpPr>
          <p:spPr bwMode="auto">
            <a:xfrm flipH="1" flipV="1">
              <a:off x="3921" y="2186"/>
              <a:ext cx="1" cy="1"/>
            </a:xfrm>
            <a:prstGeom prst="line">
              <a:avLst/>
            </a:prstGeom>
            <a:noFill/>
            <a:ln w="28575">
              <a:solidFill>
                <a:schemeClr val="tx1"/>
              </a:solidFill>
              <a:round/>
              <a:headEnd/>
              <a:tailEnd/>
            </a:ln>
          </p:spPr>
          <p:txBody>
            <a:bodyPr/>
            <a:lstStyle/>
            <a:p>
              <a:endParaRPr lang="en-US" sz="2133"/>
            </a:p>
          </p:txBody>
        </p:sp>
        <p:sp>
          <p:nvSpPr>
            <p:cNvPr id="65215" name="Line 807"/>
            <p:cNvSpPr>
              <a:spLocks noChangeShapeType="1"/>
            </p:cNvSpPr>
            <p:nvPr/>
          </p:nvSpPr>
          <p:spPr bwMode="auto">
            <a:xfrm flipH="1" flipV="1">
              <a:off x="3920" y="2185"/>
              <a:ext cx="1" cy="1"/>
            </a:xfrm>
            <a:prstGeom prst="line">
              <a:avLst/>
            </a:prstGeom>
            <a:noFill/>
            <a:ln w="28575">
              <a:solidFill>
                <a:schemeClr val="tx1"/>
              </a:solidFill>
              <a:round/>
              <a:headEnd/>
              <a:tailEnd/>
            </a:ln>
          </p:spPr>
          <p:txBody>
            <a:bodyPr/>
            <a:lstStyle/>
            <a:p>
              <a:endParaRPr lang="en-US" sz="2133"/>
            </a:p>
          </p:txBody>
        </p:sp>
        <p:sp>
          <p:nvSpPr>
            <p:cNvPr id="65216" name="Line 808"/>
            <p:cNvSpPr>
              <a:spLocks noChangeShapeType="1"/>
            </p:cNvSpPr>
            <p:nvPr/>
          </p:nvSpPr>
          <p:spPr bwMode="auto">
            <a:xfrm flipH="1" flipV="1">
              <a:off x="3920" y="2184"/>
              <a:ext cx="1" cy="1"/>
            </a:xfrm>
            <a:prstGeom prst="line">
              <a:avLst/>
            </a:prstGeom>
            <a:noFill/>
            <a:ln w="28575">
              <a:solidFill>
                <a:schemeClr val="tx1"/>
              </a:solidFill>
              <a:round/>
              <a:headEnd/>
              <a:tailEnd/>
            </a:ln>
          </p:spPr>
          <p:txBody>
            <a:bodyPr/>
            <a:lstStyle/>
            <a:p>
              <a:endParaRPr lang="en-US" sz="2133"/>
            </a:p>
          </p:txBody>
        </p:sp>
        <p:sp>
          <p:nvSpPr>
            <p:cNvPr id="65217" name="Line 809"/>
            <p:cNvSpPr>
              <a:spLocks noChangeShapeType="1"/>
            </p:cNvSpPr>
            <p:nvPr/>
          </p:nvSpPr>
          <p:spPr bwMode="auto">
            <a:xfrm flipH="1" flipV="1">
              <a:off x="3920" y="2184"/>
              <a:ext cx="1" cy="1"/>
            </a:xfrm>
            <a:prstGeom prst="line">
              <a:avLst/>
            </a:prstGeom>
            <a:noFill/>
            <a:ln w="28575">
              <a:solidFill>
                <a:schemeClr val="tx1"/>
              </a:solidFill>
              <a:round/>
              <a:headEnd/>
              <a:tailEnd/>
            </a:ln>
          </p:spPr>
          <p:txBody>
            <a:bodyPr/>
            <a:lstStyle/>
            <a:p>
              <a:endParaRPr lang="en-US" sz="2133"/>
            </a:p>
          </p:txBody>
        </p:sp>
        <p:sp>
          <p:nvSpPr>
            <p:cNvPr id="65218" name="Line 810"/>
            <p:cNvSpPr>
              <a:spLocks noChangeShapeType="1"/>
            </p:cNvSpPr>
            <p:nvPr/>
          </p:nvSpPr>
          <p:spPr bwMode="auto">
            <a:xfrm flipH="1" flipV="1">
              <a:off x="3920" y="2183"/>
              <a:ext cx="1" cy="1"/>
            </a:xfrm>
            <a:prstGeom prst="line">
              <a:avLst/>
            </a:prstGeom>
            <a:noFill/>
            <a:ln w="28575">
              <a:solidFill>
                <a:schemeClr val="tx1"/>
              </a:solidFill>
              <a:round/>
              <a:headEnd/>
              <a:tailEnd/>
            </a:ln>
          </p:spPr>
          <p:txBody>
            <a:bodyPr/>
            <a:lstStyle/>
            <a:p>
              <a:endParaRPr lang="en-US" sz="2133"/>
            </a:p>
          </p:txBody>
        </p:sp>
        <p:sp>
          <p:nvSpPr>
            <p:cNvPr id="65219" name="Line 811"/>
            <p:cNvSpPr>
              <a:spLocks noChangeShapeType="1"/>
            </p:cNvSpPr>
            <p:nvPr/>
          </p:nvSpPr>
          <p:spPr bwMode="auto">
            <a:xfrm flipH="1" flipV="1">
              <a:off x="3919" y="2182"/>
              <a:ext cx="1" cy="1"/>
            </a:xfrm>
            <a:prstGeom prst="line">
              <a:avLst/>
            </a:prstGeom>
            <a:noFill/>
            <a:ln w="28575">
              <a:solidFill>
                <a:schemeClr val="tx1"/>
              </a:solidFill>
              <a:round/>
              <a:headEnd/>
              <a:tailEnd/>
            </a:ln>
          </p:spPr>
          <p:txBody>
            <a:bodyPr/>
            <a:lstStyle/>
            <a:p>
              <a:endParaRPr lang="en-US" sz="2133"/>
            </a:p>
          </p:txBody>
        </p:sp>
        <p:sp>
          <p:nvSpPr>
            <p:cNvPr id="65220" name="Line 812"/>
            <p:cNvSpPr>
              <a:spLocks noChangeShapeType="1"/>
            </p:cNvSpPr>
            <p:nvPr/>
          </p:nvSpPr>
          <p:spPr bwMode="auto">
            <a:xfrm flipH="1" flipV="1">
              <a:off x="3919" y="2182"/>
              <a:ext cx="1" cy="1"/>
            </a:xfrm>
            <a:prstGeom prst="line">
              <a:avLst/>
            </a:prstGeom>
            <a:noFill/>
            <a:ln w="28575">
              <a:solidFill>
                <a:schemeClr val="tx1"/>
              </a:solidFill>
              <a:round/>
              <a:headEnd/>
              <a:tailEnd/>
            </a:ln>
          </p:spPr>
          <p:txBody>
            <a:bodyPr/>
            <a:lstStyle/>
            <a:p>
              <a:endParaRPr lang="en-US" sz="2133"/>
            </a:p>
          </p:txBody>
        </p:sp>
        <p:sp>
          <p:nvSpPr>
            <p:cNvPr id="65221" name="Line 813"/>
            <p:cNvSpPr>
              <a:spLocks noChangeShapeType="1"/>
            </p:cNvSpPr>
            <p:nvPr/>
          </p:nvSpPr>
          <p:spPr bwMode="auto">
            <a:xfrm flipH="1" flipV="1">
              <a:off x="3919" y="2181"/>
              <a:ext cx="1" cy="1"/>
            </a:xfrm>
            <a:prstGeom prst="line">
              <a:avLst/>
            </a:prstGeom>
            <a:noFill/>
            <a:ln w="28575">
              <a:solidFill>
                <a:schemeClr val="tx1"/>
              </a:solidFill>
              <a:round/>
              <a:headEnd/>
              <a:tailEnd/>
            </a:ln>
          </p:spPr>
          <p:txBody>
            <a:bodyPr/>
            <a:lstStyle/>
            <a:p>
              <a:endParaRPr lang="en-US" sz="2133"/>
            </a:p>
          </p:txBody>
        </p:sp>
        <p:sp>
          <p:nvSpPr>
            <p:cNvPr id="65222" name="Line 814"/>
            <p:cNvSpPr>
              <a:spLocks noChangeShapeType="1"/>
            </p:cNvSpPr>
            <p:nvPr/>
          </p:nvSpPr>
          <p:spPr bwMode="auto">
            <a:xfrm flipH="1" flipV="1">
              <a:off x="3918" y="2180"/>
              <a:ext cx="1" cy="1"/>
            </a:xfrm>
            <a:prstGeom prst="line">
              <a:avLst/>
            </a:prstGeom>
            <a:noFill/>
            <a:ln w="28575">
              <a:solidFill>
                <a:schemeClr val="tx1"/>
              </a:solidFill>
              <a:round/>
              <a:headEnd/>
              <a:tailEnd/>
            </a:ln>
          </p:spPr>
          <p:txBody>
            <a:bodyPr/>
            <a:lstStyle/>
            <a:p>
              <a:endParaRPr lang="en-US" sz="2133"/>
            </a:p>
          </p:txBody>
        </p:sp>
        <p:sp>
          <p:nvSpPr>
            <p:cNvPr id="65223" name="Line 815"/>
            <p:cNvSpPr>
              <a:spLocks noChangeShapeType="1"/>
            </p:cNvSpPr>
            <p:nvPr/>
          </p:nvSpPr>
          <p:spPr bwMode="auto">
            <a:xfrm flipH="1" flipV="1">
              <a:off x="3918" y="2180"/>
              <a:ext cx="1" cy="1"/>
            </a:xfrm>
            <a:prstGeom prst="line">
              <a:avLst/>
            </a:prstGeom>
            <a:noFill/>
            <a:ln w="28575">
              <a:solidFill>
                <a:schemeClr val="tx1"/>
              </a:solidFill>
              <a:round/>
              <a:headEnd/>
              <a:tailEnd/>
            </a:ln>
          </p:spPr>
          <p:txBody>
            <a:bodyPr/>
            <a:lstStyle/>
            <a:p>
              <a:endParaRPr lang="en-US" sz="2133"/>
            </a:p>
          </p:txBody>
        </p:sp>
        <p:sp>
          <p:nvSpPr>
            <p:cNvPr id="65224" name="Line 816"/>
            <p:cNvSpPr>
              <a:spLocks noChangeShapeType="1"/>
            </p:cNvSpPr>
            <p:nvPr/>
          </p:nvSpPr>
          <p:spPr bwMode="auto">
            <a:xfrm flipH="1" flipV="1">
              <a:off x="3918" y="2179"/>
              <a:ext cx="1" cy="1"/>
            </a:xfrm>
            <a:prstGeom prst="line">
              <a:avLst/>
            </a:prstGeom>
            <a:noFill/>
            <a:ln w="28575">
              <a:solidFill>
                <a:schemeClr val="tx1"/>
              </a:solidFill>
              <a:round/>
              <a:headEnd/>
              <a:tailEnd/>
            </a:ln>
          </p:spPr>
          <p:txBody>
            <a:bodyPr/>
            <a:lstStyle/>
            <a:p>
              <a:endParaRPr lang="en-US" sz="2133"/>
            </a:p>
          </p:txBody>
        </p:sp>
        <p:sp>
          <p:nvSpPr>
            <p:cNvPr id="65225" name="Line 817"/>
            <p:cNvSpPr>
              <a:spLocks noChangeShapeType="1"/>
            </p:cNvSpPr>
            <p:nvPr/>
          </p:nvSpPr>
          <p:spPr bwMode="auto">
            <a:xfrm flipH="1" flipV="1">
              <a:off x="3917" y="2178"/>
              <a:ext cx="1" cy="1"/>
            </a:xfrm>
            <a:prstGeom prst="line">
              <a:avLst/>
            </a:prstGeom>
            <a:noFill/>
            <a:ln w="28575">
              <a:solidFill>
                <a:schemeClr val="tx1"/>
              </a:solidFill>
              <a:round/>
              <a:headEnd/>
              <a:tailEnd/>
            </a:ln>
          </p:spPr>
          <p:txBody>
            <a:bodyPr/>
            <a:lstStyle/>
            <a:p>
              <a:endParaRPr lang="en-US" sz="2133"/>
            </a:p>
          </p:txBody>
        </p:sp>
        <p:sp>
          <p:nvSpPr>
            <p:cNvPr id="65226" name="Line 818"/>
            <p:cNvSpPr>
              <a:spLocks noChangeShapeType="1"/>
            </p:cNvSpPr>
            <p:nvPr/>
          </p:nvSpPr>
          <p:spPr bwMode="auto">
            <a:xfrm flipH="1" flipV="1">
              <a:off x="3917" y="2178"/>
              <a:ext cx="1" cy="1"/>
            </a:xfrm>
            <a:prstGeom prst="line">
              <a:avLst/>
            </a:prstGeom>
            <a:noFill/>
            <a:ln w="28575">
              <a:solidFill>
                <a:schemeClr val="tx1"/>
              </a:solidFill>
              <a:round/>
              <a:headEnd/>
              <a:tailEnd/>
            </a:ln>
          </p:spPr>
          <p:txBody>
            <a:bodyPr/>
            <a:lstStyle/>
            <a:p>
              <a:endParaRPr lang="en-US" sz="2133"/>
            </a:p>
          </p:txBody>
        </p:sp>
        <p:sp>
          <p:nvSpPr>
            <p:cNvPr id="65227" name="Line 819"/>
            <p:cNvSpPr>
              <a:spLocks noChangeShapeType="1"/>
            </p:cNvSpPr>
            <p:nvPr/>
          </p:nvSpPr>
          <p:spPr bwMode="auto">
            <a:xfrm flipH="1" flipV="1">
              <a:off x="3916" y="2177"/>
              <a:ext cx="1" cy="1"/>
            </a:xfrm>
            <a:prstGeom prst="line">
              <a:avLst/>
            </a:prstGeom>
            <a:noFill/>
            <a:ln w="28575">
              <a:solidFill>
                <a:schemeClr val="tx1"/>
              </a:solidFill>
              <a:round/>
              <a:headEnd/>
              <a:tailEnd/>
            </a:ln>
          </p:spPr>
          <p:txBody>
            <a:bodyPr/>
            <a:lstStyle/>
            <a:p>
              <a:endParaRPr lang="en-US" sz="2133"/>
            </a:p>
          </p:txBody>
        </p:sp>
        <p:sp>
          <p:nvSpPr>
            <p:cNvPr id="65228" name="Line 820"/>
            <p:cNvSpPr>
              <a:spLocks noChangeShapeType="1"/>
            </p:cNvSpPr>
            <p:nvPr/>
          </p:nvSpPr>
          <p:spPr bwMode="auto">
            <a:xfrm flipH="1" flipV="1">
              <a:off x="3916" y="2177"/>
              <a:ext cx="1" cy="1"/>
            </a:xfrm>
            <a:prstGeom prst="line">
              <a:avLst/>
            </a:prstGeom>
            <a:noFill/>
            <a:ln w="28575">
              <a:solidFill>
                <a:schemeClr val="tx1"/>
              </a:solidFill>
              <a:round/>
              <a:headEnd/>
              <a:tailEnd/>
            </a:ln>
          </p:spPr>
          <p:txBody>
            <a:bodyPr/>
            <a:lstStyle/>
            <a:p>
              <a:endParaRPr lang="en-US" sz="2133"/>
            </a:p>
          </p:txBody>
        </p:sp>
        <p:sp>
          <p:nvSpPr>
            <p:cNvPr id="65229" name="Line 821"/>
            <p:cNvSpPr>
              <a:spLocks noChangeShapeType="1"/>
            </p:cNvSpPr>
            <p:nvPr/>
          </p:nvSpPr>
          <p:spPr bwMode="auto">
            <a:xfrm flipH="1" flipV="1">
              <a:off x="3915" y="2176"/>
              <a:ext cx="1" cy="1"/>
            </a:xfrm>
            <a:prstGeom prst="line">
              <a:avLst/>
            </a:prstGeom>
            <a:noFill/>
            <a:ln w="28575">
              <a:solidFill>
                <a:schemeClr val="tx1"/>
              </a:solidFill>
              <a:round/>
              <a:headEnd/>
              <a:tailEnd/>
            </a:ln>
          </p:spPr>
          <p:txBody>
            <a:bodyPr/>
            <a:lstStyle/>
            <a:p>
              <a:endParaRPr lang="en-US" sz="2133"/>
            </a:p>
          </p:txBody>
        </p:sp>
        <p:sp>
          <p:nvSpPr>
            <p:cNvPr id="65230" name="Line 822"/>
            <p:cNvSpPr>
              <a:spLocks noChangeShapeType="1"/>
            </p:cNvSpPr>
            <p:nvPr/>
          </p:nvSpPr>
          <p:spPr bwMode="auto">
            <a:xfrm flipH="1" flipV="1">
              <a:off x="3915" y="2175"/>
              <a:ext cx="1" cy="1"/>
            </a:xfrm>
            <a:prstGeom prst="line">
              <a:avLst/>
            </a:prstGeom>
            <a:noFill/>
            <a:ln w="28575">
              <a:solidFill>
                <a:schemeClr val="tx1"/>
              </a:solidFill>
              <a:round/>
              <a:headEnd/>
              <a:tailEnd/>
            </a:ln>
          </p:spPr>
          <p:txBody>
            <a:bodyPr/>
            <a:lstStyle/>
            <a:p>
              <a:endParaRPr lang="en-US" sz="2133"/>
            </a:p>
          </p:txBody>
        </p:sp>
        <p:sp>
          <p:nvSpPr>
            <p:cNvPr id="65231" name="Line 823"/>
            <p:cNvSpPr>
              <a:spLocks noChangeShapeType="1"/>
            </p:cNvSpPr>
            <p:nvPr/>
          </p:nvSpPr>
          <p:spPr bwMode="auto">
            <a:xfrm flipH="1" flipV="1">
              <a:off x="3914" y="2175"/>
              <a:ext cx="1" cy="1"/>
            </a:xfrm>
            <a:prstGeom prst="line">
              <a:avLst/>
            </a:prstGeom>
            <a:noFill/>
            <a:ln w="28575">
              <a:solidFill>
                <a:schemeClr val="tx1"/>
              </a:solidFill>
              <a:round/>
              <a:headEnd/>
              <a:tailEnd/>
            </a:ln>
          </p:spPr>
          <p:txBody>
            <a:bodyPr/>
            <a:lstStyle/>
            <a:p>
              <a:endParaRPr lang="en-US" sz="2133"/>
            </a:p>
          </p:txBody>
        </p:sp>
        <p:sp>
          <p:nvSpPr>
            <p:cNvPr id="65232" name="Line 824"/>
            <p:cNvSpPr>
              <a:spLocks noChangeShapeType="1"/>
            </p:cNvSpPr>
            <p:nvPr/>
          </p:nvSpPr>
          <p:spPr bwMode="auto">
            <a:xfrm flipH="1" flipV="1">
              <a:off x="3914" y="2174"/>
              <a:ext cx="1" cy="1"/>
            </a:xfrm>
            <a:prstGeom prst="line">
              <a:avLst/>
            </a:prstGeom>
            <a:noFill/>
            <a:ln w="28575">
              <a:solidFill>
                <a:schemeClr val="tx1"/>
              </a:solidFill>
              <a:round/>
              <a:headEnd/>
              <a:tailEnd/>
            </a:ln>
          </p:spPr>
          <p:txBody>
            <a:bodyPr/>
            <a:lstStyle/>
            <a:p>
              <a:endParaRPr lang="en-US" sz="2133"/>
            </a:p>
          </p:txBody>
        </p:sp>
        <p:sp>
          <p:nvSpPr>
            <p:cNvPr id="65233" name="Line 825"/>
            <p:cNvSpPr>
              <a:spLocks noChangeShapeType="1"/>
            </p:cNvSpPr>
            <p:nvPr/>
          </p:nvSpPr>
          <p:spPr bwMode="auto">
            <a:xfrm flipH="1" flipV="1">
              <a:off x="3913" y="2174"/>
              <a:ext cx="1" cy="1"/>
            </a:xfrm>
            <a:prstGeom prst="line">
              <a:avLst/>
            </a:prstGeom>
            <a:noFill/>
            <a:ln w="28575">
              <a:solidFill>
                <a:schemeClr val="tx1"/>
              </a:solidFill>
              <a:round/>
              <a:headEnd/>
              <a:tailEnd/>
            </a:ln>
          </p:spPr>
          <p:txBody>
            <a:bodyPr/>
            <a:lstStyle/>
            <a:p>
              <a:endParaRPr lang="en-US" sz="2133"/>
            </a:p>
          </p:txBody>
        </p:sp>
        <p:sp>
          <p:nvSpPr>
            <p:cNvPr id="65234" name="Line 826"/>
            <p:cNvSpPr>
              <a:spLocks noChangeShapeType="1"/>
            </p:cNvSpPr>
            <p:nvPr/>
          </p:nvSpPr>
          <p:spPr bwMode="auto">
            <a:xfrm flipH="1" flipV="1">
              <a:off x="3912" y="2173"/>
              <a:ext cx="1" cy="1"/>
            </a:xfrm>
            <a:prstGeom prst="line">
              <a:avLst/>
            </a:prstGeom>
            <a:noFill/>
            <a:ln w="28575">
              <a:solidFill>
                <a:schemeClr val="tx1"/>
              </a:solidFill>
              <a:round/>
              <a:headEnd/>
              <a:tailEnd/>
            </a:ln>
          </p:spPr>
          <p:txBody>
            <a:bodyPr/>
            <a:lstStyle/>
            <a:p>
              <a:endParaRPr lang="en-US" sz="2133"/>
            </a:p>
          </p:txBody>
        </p:sp>
        <p:sp>
          <p:nvSpPr>
            <p:cNvPr id="65235" name="Line 827"/>
            <p:cNvSpPr>
              <a:spLocks noChangeShapeType="1"/>
            </p:cNvSpPr>
            <p:nvPr/>
          </p:nvSpPr>
          <p:spPr bwMode="auto">
            <a:xfrm flipH="1" flipV="1">
              <a:off x="3912" y="2173"/>
              <a:ext cx="1" cy="1"/>
            </a:xfrm>
            <a:prstGeom prst="line">
              <a:avLst/>
            </a:prstGeom>
            <a:noFill/>
            <a:ln w="28575">
              <a:solidFill>
                <a:schemeClr val="tx1"/>
              </a:solidFill>
              <a:round/>
              <a:headEnd/>
              <a:tailEnd/>
            </a:ln>
          </p:spPr>
          <p:txBody>
            <a:bodyPr/>
            <a:lstStyle/>
            <a:p>
              <a:endParaRPr lang="en-US" sz="2133"/>
            </a:p>
          </p:txBody>
        </p:sp>
        <p:sp>
          <p:nvSpPr>
            <p:cNvPr id="65236" name="Line 828"/>
            <p:cNvSpPr>
              <a:spLocks noChangeShapeType="1"/>
            </p:cNvSpPr>
            <p:nvPr/>
          </p:nvSpPr>
          <p:spPr bwMode="auto">
            <a:xfrm flipH="1" flipV="1">
              <a:off x="3911" y="2172"/>
              <a:ext cx="1" cy="1"/>
            </a:xfrm>
            <a:prstGeom prst="line">
              <a:avLst/>
            </a:prstGeom>
            <a:noFill/>
            <a:ln w="28575">
              <a:solidFill>
                <a:schemeClr val="tx1"/>
              </a:solidFill>
              <a:round/>
              <a:headEnd/>
              <a:tailEnd/>
            </a:ln>
          </p:spPr>
          <p:txBody>
            <a:bodyPr/>
            <a:lstStyle/>
            <a:p>
              <a:endParaRPr lang="en-US" sz="2133"/>
            </a:p>
          </p:txBody>
        </p:sp>
        <p:sp>
          <p:nvSpPr>
            <p:cNvPr id="65237" name="Line 829"/>
            <p:cNvSpPr>
              <a:spLocks noChangeShapeType="1"/>
            </p:cNvSpPr>
            <p:nvPr/>
          </p:nvSpPr>
          <p:spPr bwMode="auto">
            <a:xfrm flipH="1" flipV="1">
              <a:off x="3911" y="2172"/>
              <a:ext cx="1" cy="1"/>
            </a:xfrm>
            <a:prstGeom prst="line">
              <a:avLst/>
            </a:prstGeom>
            <a:noFill/>
            <a:ln w="28575">
              <a:solidFill>
                <a:schemeClr val="tx1"/>
              </a:solidFill>
              <a:round/>
              <a:headEnd/>
              <a:tailEnd/>
            </a:ln>
          </p:spPr>
          <p:txBody>
            <a:bodyPr/>
            <a:lstStyle/>
            <a:p>
              <a:endParaRPr lang="en-US" sz="2133"/>
            </a:p>
          </p:txBody>
        </p:sp>
        <p:sp>
          <p:nvSpPr>
            <p:cNvPr id="65238" name="Line 830"/>
            <p:cNvSpPr>
              <a:spLocks noChangeShapeType="1"/>
            </p:cNvSpPr>
            <p:nvPr/>
          </p:nvSpPr>
          <p:spPr bwMode="auto">
            <a:xfrm flipH="1" flipV="1">
              <a:off x="3910" y="2171"/>
              <a:ext cx="1" cy="1"/>
            </a:xfrm>
            <a:prstGeom prst="line">
              <a:avLst/>
            </a:prstGeom>
            <a:noFill/>
            <a:ln w="28575">
              <a:solidFill>
                <a:schemeClr val="tx1"/>
              </a:solidFill>
              <a:round/>
              <a:headEnd/>
              <a:tailEnd/>
            </a:ln>
          </p:spPr>
          <p:txBody>
            <a:bodyPr/>
            <a:lstStyle/>
            <a:p>
              <a:endParaRPr lang="en-US" sz="2133"/>
            </a:p>
          </p:txBody>
        </p:sp>
        <p:sp>
          <p:nvSpPr>
            <p:cNvPr id="65239" name="Line 831"/>
            <p:cNvSpPr>
              <a:spLocks noChangeShapeType="1"/>
            </p:cNvSpPr>
            <p:nvPr/>
          </p:nvSpPr>
          <p:spPr bwMode="auto">
            <a:xfrm flipH="1" flipV="1">
              <a:off x="3909" y="2171"/>
              <a:ext cx="1" cy="1"/>
            </a:xfrm>
            <a:prstGeom prst="line">
              <a:avLst/>
            </a:prstGeom>
            <a:noFill/>
            <a:ln w="28575">
              <a:solidFill>
                <a:schemeClr val="tx1"/>
              </a:solidFill>
              <a:round/>
              <a:headEnd/>
              <a:tailEnd/>
            </a:ln>
          </p:spPr>
          <p:txBody>
            <a:bodyPr/>
            <a:lstStyle/>
            <a:p>
              <a:endParaRPr lang="en-US" sz="2133"/>
            </a:p>
          </p:txBody>
        </p:sp>
        <p:sp>
          <p:nvSpPr>
            <p:cNvPr id="65240" name="Line 832"/>
            <p:cNvSpPr>
              <a:spLocks noChangeShapeType="1"/>
            </p:cNvSpPr>
            <p:nvPr/>
          </p:nvSpPr>
          <p:spPr bwMode="auto">
            <a:xfrm flipH="1" flipV="1">
              <a:off x="3909" y="2170"/>
              <a:ext cx="1" cy="1"/>
            </a:xfrm>
            <a:prstGeom prst="line">
              <a:avLst/>
            </a:prstGeom>
            <a:noFill/>
            <a:ln w="28575">
              <a:solidFill>
                <a:schemeClr val="tx1"/>
              </a:solidFill>
              <a:round/>
              <a:headEnd/>
              <a:tailEnd/>
            </a:ln>
          </p:spPr>
          <p:txBody>
            <a:bodyPr/>
            <a:lstStyle/>
            <a:p>
              <a:endParaRPr lang="en-US" sz="2133"/>
            </a:p>
          </p:txBody>
        </p:sp>
        <p:sp>
          <p:nvSpPr>
            <p:cNvPr id="65241" name="Line 833"/>
            <p:cNvSpPr>
              <a:spLocks noChangeShapeType="1"/>
            </p:cNvSpPr>
            <p:nvPr/>
          </p:nvSpPr>
          <p:spPr bwMode="auto">
            <a:xfrm flipH="1" flipV="1">
              <a:off x="3908" y="2170"/>
              <a:ext cx="1" cy="1"/>
            </a:xfrm>
            <a:prstGeom prst="line">
              <a:avLst/>
            </a:prstGeom>
            <a:noFill/>
            <a:ln w="28575">
              <a:solidFill>
                <a:schemeClr val="tx1"/>
              </a:solidFill>
              <a:round/>
              <a:headEnd/>
              <a:tailEnd/>
            </a:ln>
          </p:spPr>
          <p:txBody>
            <a:bodyPr/>
            <a:lstStyle/>
            <a:p>
              <a:endParaRPr lang="en-US" sz="2133"/>
            </a:p>
          </p:txBody>
        </p:sp>
        <p:sp>
          <p:nvSpPr>
            <p:cNvPr id="65242" name="Line 834"/>
            <p:cNvSpPr>
              <a:spLocks noChangeShapeType="1"/>
            </p:cNvSpPr>
            <p:nvPr/>
          </p:nvSpPr>
          <p:spPr bwMode="auto">
            <a:xfrm flipH="1" flipV="1">
              <a:off x="3907" y="2169"/>
              <a:ext cx="1" cy="1"/>
            </a:xfrm>
            <a:prstGeom prst="line">
              <a:avLst/>
            </a:prstGeom>
            <a:noFill/>
            <a:ln w="28575">
              <a:solidFill>
                <a:schemeClr val="tx1"/>
              </a:solidFill>
              <a:round/>
              <a:headEnd/>
              <a:tailEnd/>
            </a:ln>
          </p:spPr>
          <p:txBody>
            <a:bodyPr/>
            <a:lstStyle/>
            <a:p>
              <a:endParaRPr lang="en-US" sz="2133"/>
            </a:p>
          </p:txBody>
        </p:sp>
        <p:sp>
          <p:nvSpPr>
            <p:cNvPr id="65243" name="Line 835"/>
            <p:cNvSpPr>
              <a:spLocks noChangeShapeType="1"/>
            </p:cNvSpPr>
            <p:nvPr/>
          </p:nvSpPr>
          <p:spPr bwMode="auto">
            <a:xfrm flipH="1" flipV="1">
              <a:off x="3907" y="2169"/>
              <a:ext cx="1" cy="1"/>
            </a:xfrm>
            <a:prstGeom prst="line">
              <a:avLst/>
            </a:prstGeom>
            <a:noFill/>
            <a:ln w="28575">
              <a:solidFill>
                <a:schemeClr val="tx1"/>
              </a:solidFill>
              <a:round/>
              <a:headEnd/>
              <a:tailEnd/>
            </a:ln>
          </p:spPr>
          <p:txBody>
            <a:bodyPr/>
            <a:lstStyle/>
            <a:p>
              <a:endParaRPr lang="en-US" sz="2133"/>
            </a:p>
          </p:txBody>
        </p:sp>
        <p:sp>
          <p:nvSpPr>
            <p:cNvPr id="65244" name="Line 836"/>
            <p:cNvSpPr>
              <a:spLocks noChangeShapeType="1"/>
            </p:cNvSpPr>
            <p:nvPr/>
          </p:nvSpPr>
          <p:spPr bwMode="auto">
            <a:xfrm flipH="1" flipV="1">
              <a:off x="3906" y="2169"/>
              <a:ext cx="1" cy="1"/>
            </a:xfrm>
            <a:prstGeom prst="line">
              <a:avLst/>
            </a:prstGeom>
            <a:noFill/>
            <a:ln w="28575">
              <a:solidFill>
                <a:schemeClr val="tx1"/>
              </a:solidFill>
              <a:round/>
              <a:headEnd/>
              <a:tailEnd/>
            </a:ln>
          </p:spPr>
          <p:txBody>
            <a:bodyPr/>
            <a:lstStyle/>
            <a:p>
              <a:endParaRPr lang="en-US" sz="2133"/>
            </a:p>
          </p:txBody>
        </p:sp>
        <p:sp>
          <p:nvSpPr>
            <p:cNvPr id="65245" name="Line 837"/>
            <p:cNvSpPr>
              <a:spLocks noChangeShapeType="1"/>
            </p:cNvSpPr>
            <p:nvPr/>
          </p:nvSpPr>
          <p:spPr bwMode="auto">
            <a:xfrm flipH="1" flipV="1">
              <a:off x="3905" y="2168"/>
              <a:ext cx="1" cy="1"/>
            </a:xfrm>
            <a:prstGeom prst="line">
              <a:avLst/>
            </a:prstGeom>
            <a:noFill/>
            <a:ln w="28575">
              <a:solidFill>
                <a:schemeClr val="tx1"/>
              </a:solidFill>
              <a:round/>
              <a:headEnd/>
              <a:tailEnd/>
            </a:ln>
          </p:spPr>
          <p:txBody>
            <a:bodyPr/>
            <a:lstStyle/>
            <a:p>
              <a:endParaRPr lang="en-US" sz="2133"/>
            </a:p>
          </p:txBody>
        </p:sp>
        <p:sp>
          <p:nvSpPr>
            <p:cNvPr id="65246" name="Line 838"/>
            <p:cNvSpPr>
              <a:spLocks noChangeShapeType="1"/>
            </p:cNvSpPr>
            <p:nvPr/>
          </p:nvSpPr>
          <p:spPr bwMode="auto">
            <a:xfrm flipH="1" flipV="1">
              <a:off x="3904" y="2168"/>
              <a:ext cx="1" cy="1"/>
            </a:xfrm>
            <a:prstGeom prst="line">
              <a:avLst/>
            </a:prstGeom>
            <a:noFill/>
            <a:ln w="28575">
              <a:solidFill>
                <a:schemeClr val="tx1"/>
              </a:solidFill>
              <a:round/>
              <a:headEnd/>
              <a:tailEnd/>
            </a:ln>
          </p:spPr>
          <p:txBody>
            <a:bodyPr/>
            <a:lstStyle/>
            <a:p>
              <a:endParaRPr lang="en-US" sz="2133"/>
            </a:p>
          </p:txBody>
        </p:sp>
        <p:sp>
          <p:nvSpPr>
            <p:cNvPr id="65247" name="Line 839"/>
            <p:cNvSpPr>
              <a:spLocks noChangeShapeType="1"/>
            </p:cNvSpPr>
            <p:nvPr/>
          </p:nvSpPr>
          <p:spPr bwMode="auto">
            <a:xfrm flipH="1" flipV="1">
              <a:off x="3904" y="2168"/>
              <a:ext cx="1" cy="1"/>
            </a:xfrm>
            <a:prstGeom prst="line">
              <a:avLst/>
            </a:prstGeom>
            <a:noFill/>
            <a:ln w="28575">
              <a:solidFill>
                <a:schemeClr val="tx1"/>
              </a:solidFill>
              <a:round/>
              <a:headEnd/>
              <a:tailEnd/>
            </a:ln>
          </p:spPr>
          <p:txBody>
            <a:bodyPr/>
            <a:lstStyle/>
            <a:p>
              <a:endParaRPr lang="en-US" sz="2133"/>
            </a:p>
          </p:txBody>
        </p:sp>
        <p:sp>
          <p:nvSpPr>
            <p:cNvPr id="65248" name="Line 840"/>
            <p:cNvSpPr>
              <a:spLocks noChangeShapeType="1"/>
            </p:cNvSpPr>
            <p:nvPr/>
          </p:nvSpPr>
          <p:spPr bwMode="auto">
            <a:xfrm flipH="1" flipV="1">
              <a:off x="3903" y="2167"/>
              <a:ext cx="1" cy="1"/>
            </a:xfrm>
            <a:prstGeom prst="line">
              <a:avLst/>
            </a:prstGeom>
            <a:noFill/>
            <a:ln w="28575">
              <a:solidFill>
                <a:schemeClr val="tx1"/>
              </a:solidFill>
              <a:round/>
              <a:headEnd/>
              <a:tailEnd/>
            </a:ln>
          </p:spPr>
          <p:txBody>
            <a:bodyPr/>
            <a:lstStyle/>
            <a:p>
              <a:endParaRPr lang="en-US" sz="2133"/>
            </a:p>
          </p:txBody>
        </p:sp>
        <p:sp>
          <p:nvSpPr>
            <p:cNvPr id="65249" name="Line 841"/>
            <p:cNvSpPr>
              <a:spLocks noChangeShapeType="1"/>
            </p:cNvSpPr>
            <p:nvPr/>
          </p:nvSpPr>
          <p:spPr bwMode="auto">
            <a:xfrm flipH="1" flipV="1">
              <a:off x="3902" y="2167"/>
              <a:ext cx="1" cy="1"/>
            </a:xfrm>
            <a:prstGeom prst="line">
              <a:avLst/>
            </a:prstGeom>
            <a:noFill/>
            <a:ln w="28575">
              <a:solidFill>
                <a:schemeClr val="tx1"/>
              </a:solidFill>
              <a:round/>
              <a:headEnd/>
              <a:tailEnd/>
            </a:ln>
          </p:spPr>
          <p:txBody>
            <a:bodyPr/>
            <a:lstStyle/>
            <a:p>
              <a:endParaRPr lang="en-US" sz="2133"/>
            </a:p>
          </p:txBody>
        </p:sp>
        <p:sp>
          <p:nvSpPr>
            <p:cNvPr id="65250" name="Line 842"/>
            <p:cNvSpPr>
              <a:spLocks noChangeShapeType="1"/>
            </p:cNvSpPr>
            <p:nvPr/>
          </p:nvSpPr>
          <p:spPr bwMode="auto">
            <a:xfrm flipH="1" flipV="1">
              <a:off x="3901" y="2167"/>
              <a:ext cx="1" cy="1"/>
            </a:xfrm>
            <a:prstGeom prst="line">
              <a:avLst/>
            </a:prstGeom>
            <a:noFill/>
            <a:ln w="28575">
              <a:solidFill>
                <a:schemeClr val="tx1"/>
              </a:solidFill>
              <a:round/>
              <a:headEnd/>
              <a:tailEnd/>
            </a:ln>
          </p:spPr>
          <p:txBody>
            <a:bodyPr/>
            <a:lstStyle/>
            <a:p>
              <a:endParaRPr lang="en-US" sz="2133"/>
            </a:p>
          </p:txBody>
        </p:sp>
        <p:sp>
          <p:nvSpPr>
            <p:cNvPr id="65251" name="Line 843"/>
            <p:cNvSpPr>
              <a:spLocks noChangeShapeType="1"/>
            </p:cNvSpPr>
            <p:nvPr/>
          </p:nvSpPr>
          <p:spPr bwMode="auto">
            <a:xfrm flipH="1" flipV="1">
              <a:off x="3901" y="2167"/>
              <a:ext cx="1" cy="1"/>
            </a:xfrm>
            <a:prstGeom prst="line">
              <a:avLst/>
            </a:prstGeom>
            <a:noFill/>
            <a:ln w="28575">
              <a:solidFill>
                <a:schemeClr val="tx1"/>
              </a:solidFill>
              <a:round/>
              <a:headEnd/>
              <a:tailEnd/>
            </a:ln>
          </p:spPr>
          <p:txBody>
            <a:bodyPr/>
            <a:lstStyle/>
            <a:p>
              <a:endParaRPr lang="en-US" sz="2133"/>
            </a:p>
          </p:txBody>
        </p:sp>
        <p:sp>
          <p:nvSpPr>
            <p:cNvPr id="65252" name="Line 844"/>
            <p:cNvSpPr>
              <a:spLocks noChangeShapeType="1"/>
            </p:cNvSpPr>
            <p:nvPr/>
          </p:nvSpPr>
          <p:spPr bwMode="auto">
            <a:xfrm flipH="1" flipV="1">
              <a:off x="3900" y="2166"/>
              <a:ext cx="1" cy="1"/>
            </a:xfrm>
            <a:prstGeom prst="line">
              <a:avLst/>
            </a:prstGeom>
            <a:noFill/>
            <a:ln w="28575">
              <a:solidFill>
                <a:schemeClr val="tx1"/>
              </a:solidFill>
              <a:round/>
              <a:headEnd/>
              <a:tailEnd/>
            </a:ln>
          </p:spPr>
          <p:txBody>
            <a:bodyPr/>
            <a:lstStyle/>
            <a:p>
              <a:endParaRPr lang="en-US" sz="2133"/>
            </a:p>
          </p:txBody>
        </p:sp>
        <p:sp>
          <p:nvSpPr>
            <p:cNvPr id="65253" name="Line 845"/>
            <p:cNvSpPr>
              <a:spLocks noChangeShapeType="1"/>
            </p:cNvSpPr>
            <p:nvPr/>
          </p:nvSpPr>
          <p:spPr bwMode="auto">
            <a:xfrm flipH="1" flipV="1">
              <a:off x="3899" y="2166"/>
              <a:ext cx="1" cy="1"/>
            </a:xfrm>
            <a:prstGeom prst="line">
              <a:avLst/>
            </a:prstGeom>
            <a:noFill/>
            <a:ln w="28575">
              <a:solidFill>
                <a:schemeClr val="tx1"/>
              </a:solidFill>
              <a:round/>
              <a:headEnd/>
              <a:tailEnd/>
            </a:ln>
          </p:spPr>
          <p:txBody>
            <a:bodyPr/>
            <a:lstStyle/>
            <a:p>
              <a:endParaRPr lang="en-US" sz="2133"/>
            </a:p>
          </p:txBody>
        </p:sp>
        <p:sp>
          <p:nvSpPr>
            <p:cNvPr id="65254" name="Line 846"/>
            <p:cNvSpPr>
              <a:spLocks noChangeShapeType="1"/>
            </p:cNvSpPr>
            <p:nvPr/>
          </p:nvSpPr>
          <p:spPr bwMode="auto">
            <a:xfrm flipH="1" flipV="1">
              <a:off x="3898" y="2166"/>
              <a:ext cx="1" cy="1"/>
            </a:xfrm>
            <a:prstGeom prst="line">
              <a:avLst/>
            </a:prstGeom>
            <a:noFill/>
            <a:ln w="28575">
              <a:solidFill>
                <a:schemeClr val="tx1"/>
              </a:solidFill>
              <a:round/>
              <a:headEnd/>
              <a:tailEnd/>
            </a:ln>
          </p:spPr>
          <p:txBody>
            <a:bodyPr/>
            <a:lstStyle/>
            <a:p>
              <a:endParaRPr lang="en-US" sz="2133"/>
            </a:p>
          </p:txBody>
        </p:sp>
        <p:sp>
          <p:nvSpPr>
            <p:cNvPr id="65255" name="Line 847"/>
            <p:cNvSpPr>
              <a:spLocks noChangeShapeType="1"/>
            </p:cNvSpPr>
            <p:nvPr/>
          </p:nvSpPr>
          <p:spPr bwMode="auto">
            <a:xfrm flipH="1" flipV="1">
              <a:off x="3897" y="2166"/>
              <a:ext cx="1" cy="1"/>
            </a:xfrm>
            <a:prstGeom prst="line">
              <a:avLst/>
            </a:prstGeom>
            <a:noFill/>
            <a:ln w="28575">
              <a:solidFill>
                <a:schemeClr val="tx1"/>
              </a:solidFill>
              <a:round/>
              <a:headEnd/>
              <a:tailEnd/>
            </a:ln>
          </p:spPr>
          <p:txBody>
            <a:bodyPr/>
            <a:lstStyle/>
            <a:p>
              <a:endParaRPr lang="en-US" sz="2133"/>
            </a:p>
          </p:txBody>
        </p:sp>
        <p:sp>
          <p:nvSpPr>
            <p:cNvPr id="65256" name="Line 848"/>
            <p:cNvSpPr>
              <a:spLocks noChangeShapeType="1"/>
            </p:cNvSpPr>
            <p:nvPr/>
          </p:nvSpPr>
          <p:spPr bwMode="auto">
            <a:xfrm flipH="1" flipV="1">
              <a:off x="3897" y="2166"/>
              <a:ext cx="1" cy="1"/>
            </a:xfrm>
            <a:prstGeom prst="line">
              <a:avLst/>
            </a:prstGeom>
            <a:noFill/>
            <a:ln w="28575">
              <a:solidFill>
                <a:schemeClr val="tx1"/>
              </a:solidFill>
              <a:round/>
              <a:headEnd/>
              <a:tailEnd/>
            </a:ln>
          </p:spPr>
          <p:txBody>
            <a:bodyPr/>
            <a:lstStyle/>
            <a:p>
              <a:endParaRPr lang="en-US" sz="2133"/>
            </a:p>
          </p:txBody>
        </p:sp>
        <p:sp>
          <p:nvSpPr>
            <p:cNvPr id="65257" name="Line 849"/>
            <p:cNvSpPr>
              <a:spLocks noChangeShapeType="1"/>
            </p:cNvSpPr>
            <p:nvPr/>
          </p:nvSpPr>
          <p:spPr bwMode="auto">
            <a:xfrm flipH="1" flipV="1">
              <a:off x="3896" y="2166"/>
              <a:ext cx="1" cy="1"/>
            </a:xfrm>
            <a:prstGeom prst="line">
              <a:avLst/>
            </a:prstGeom>
            <a:noFill/>
            <a:ln w="28575">
              <a:solidFill>
                <a:schemeClr val="tx1"/>
              </a:solidFill>
              <a:round/>
              <a:headEnd/>
              <a:tailEnd/>
            </a:ln>
          </p:spPr>
          <p:txBody>
            <a:bodyPr/>
            <a:lstStyle/>
            <a:p>
              <a:endParaRPr lang="en-US" sz="2133"/>
            </a:p>
          </p:txBody>
        </p:sp>
        <p:sp>
          <p:nvSpPr>
            <p:cNvPr id="65258" name="Line 850"/>
            <p:cNvSpPr>
              <a:spLocks noChangeShapeType="1"/>
            </p:cNvSpPr>
            <p:nvPr/>
          </p:nvSpPr>
          <p:spPr bwMode="auto">
            <a:xfrm flipH="1" flipV="1">
              <a:off x="3895" y="2165"/>
              <a:ext cx="1" cy="1"/>
            </a:xfrm>
            <a:prstGeom prst="line">
              <a:avLst/>
            </a:prstGeom>
            <a:noFill/>
            <a:ln w="28575">
              <a:solidFill>
                <a:schemeClr val="tx1"/>
              </a:solidFill>
              <a:round/>
              <a:headEnd/>
              <a:tailEnd/>
            </a:ln>
          </p:spPr>
          <p:txBody>
            <a:bodyPr/>
            <a:lstStyle/>
            <a:p>
              <a:endParaRPr lang="en-US" sz="2133"/>
            </a:p>
          </p:txBody>
        </p:sp>
        <p:sp>
          <p:nvSpPr>
            <p:cNvPr id="65259" name="Line 851"/>
            <p:cNvSpPr>
              <a:spLocks noChangeShapeType="1"/>
            </p:cNvSpPr>
            <p:nvPr/>
          </p:nvSpPr>
          <p:spPr bwMode="auto">
            <a:xfrm flipH="1">
              <a:off x="3894" y="2165"/>
              <a:ext cx="1" cy="1"/>
            </a:xfrm>
            <a:prstGeom prst="line">
              <a:avLst/>
            </a:prstGeom>
            <a:noFill/>
            <a:ln w="28575">
              <a:solidFill>
                <a:schemeClr val="tx1"/>
              </a:solidFill>
              <a:round/>
              <a:headEnd/>
              <a:tailEnd/>
            </a:ln>
          </p:spPr>
          <p:txBody>
            <a:bodyPr/>
            <a:lstStyle/>
            <a:p>
              <a:endParaRPr lang="en-US" sz="2133"/>
            </a:p>
          </p:txBody>
        </p:sp>
        <p:sp>
          <p:nvSpPr>
            <p:cNvPr id="65260" name="Line 852"/>
            <p:cNvSpPr>
              <a:spLocks noChangeShapeType="1"/>
            </p:cNvSpPr>
            <p:nvPr/>
          </p:nvSpPr>
          <p:spPr bwMode="auto">
            <a:xfrm flipH="1">
              <a:off x="3893" y="2165"/>
              <a:ext cx="1" cy="1"/>
            </a:xfrm>
            <a:prstGeom prst="line">
              <a:avLst/>
            </a:prstGeom>
            <a:noFill/>
            <a:ln w="28575">
              <a:solidFill>
                <a:schemeClr val="tx1"/>
              </a:solidFill>
              <a:round/>
              <a:headEnd/>
              <a:tailEnd/>
            </a:ln>
          </p:spPr>
          <p:txBody>
            <a:bodyPr/>
            <a:lstStyle/>
            <a:p>
              <a:endParaRPr lang="en-US" sz="2133"/>
            </a:p>
          </p:txBody>
        </p:sp>
        <p:sp>
          <p:nvSpPr>
            <p:cNvPr id="65261" name="Line 853"/>
            <p:cNvSpPr>
              <a:spLocks noChangeShapeType="1"/>
            </p:cNvSpPr>
            <p:nvPr/>
          </p:nvSpPr>
          <p:spPr bwMode="auto">
            <a:xfrm flipH="1" flipV="1">
              <a:off x="3893" y="2165"/>
              <a:ext cx="1" cy="1"/>
            </a:xfrm>
            <a:prstGeom prst="line">
              <a:avLst/>
            </a:prstGeom>
            <a:noFill/>
            <a:ln w="28575">
              <a:solidFill>
                <a:schemeClr val="tx1"/>
              </a:solidFill>
              <a:round/>
              <a:headEnd/>
              <a:tailEnd/>
            </a:ln>
          </p:spPr>
          <p:txBody>
            <a:bodyPr/>
            <a:lstStyle/>
            <a:p>
              <a:endParaRPr lang="en-US" sz="2133"/>
            </a:p>
          </p:txBody>
        </p:sp>
        <p:sp>
          <p:nvSpPr>
            <p:cNvPr id="65262" name="Line 854"/>
            <p:cNvSpPr>
              <a:spLocks noChangeShapeType="1"/>
            </p:cNvSpPr>
            <p:nvPr/>
          </p:nvSpPr>
          <p:spPr bwMode="auto">
            <a:xfrm flipH="1">
              <a:off x="3892" y="2165"/>
              <a:ext cx="1" cy="1"/>
            </a:xfrm>
            <a:prstGeom prst="line">
              <a:avLst/>
            </a:prstGeom>
            <a:noFill/>
            <a:ln w="28575">
              <a:solidFill>
                <a:schemeClr val="tx1"/>
              </a:solidFill>
              <a:round/>
              <a:headEnd/>
              <a:tailEnd/>
            </a:ln>
          </p:spPr>
          <p:txBody>
            <a:bodyPr/>
            <a:lstStyle/>
            <a:p>
              <a:endParaRPr lang="en-US" sz="2133"/>
            </a:p>
          </p:txBody>
        </p:sp>
        <p:sp>
          <p:nvSpPr>
            <p:cNvPr id="65263" name="Line 855"/>
            <p:cNvSpPr>
              <a:spLocks noChangeShapeType="1"/>
            </p:cNvSpPr>
            <p:nvPr/>
          </p:nvSpPr>
          <p:spPr bwMode="auto">
            <a:xfrm flipH="1">
              <a:off x="3891" y="2165"/>
              <a:ext cx="1" cy="1"/>
            </a:xfrm>
            <a:prstGeom prst="line">
              <a:avLst/>
            </a:prstGeom>
            <a:noFill/>
            <a:ln w="28575">
              <a:solidFill>
                <a:schemeClr val="tx1"/>
              </a:solidFill>
              <a:round/>
              <a:headEnd/>
              <a:tailEnd/>
            </a:ln>
          </p:spPr>
          <p:txBody>
            <a:bodyPr/>
            <a:lstStyle/>
            <a:p>
              <a:endParaRPr lang="en-US" sz="2133"/>
            </a:p>
          </p:txBody>
        </p:sp>
        <p:sp>
          <p:nvSpPr>
            <p:cNvPr id="65264" name="Line 856"/>
            <p:cNvSpPr>
              <a:spLocks noChangeShapeType="1"/>
            </p:cNvSpPr>
            <p:nvPr/>
          </p:nvSpPr>
          <p:spPr bwMode="auto">
            <a:xfrm flipH="1">
              <a:off x="3890" y="2165"/>
              <a:ext cx="1" cy="1"/>
            </a:xfrm>
            <a:prstGeom prst="line">
              <a:avLst/>
            </a:prstGeom>
            <a:noFill/>
            <a:ln w="28575">
              <a:solidFill>
                <a:schemeClr val="tx1"/>
              </a:solidFill>
              <a:round/>
              <a:headEnd/>
              <a:tailEnd/>
            </a:ln>
          </p:spPr>
          <p:txBody>
            <a:bodyPr/>
            <a:lstStyle/>
            <a:p>
              <a:endParaRPr lang="en-US" sz="2133"/>
            </a:p>
          </p:txBody>
        </p:sp>
        <p:sp>
          <p:nvSpPr>
            <p:cNvPr id="65265" name="Line 857"/>
            <p:cNvSpPr>
              <a:spLocks noChangeShapeType="1"/>
            </p:cNvSpPr>
            <p:nvPr/>
          </p:nvSpPr>
          <p:spPr bwMode="auto">
            <a:xfrm flipH="1">
              <a:off x="3889" y="2165"/>
              <a:ext cx="1" cy="1"/>
            </a:xfrm>
            <a:prstGeom prst="line">
              <a:avLst/>
            </a:prstGeom>
            <a:noFill/>
            <a:ln w="28575">
              <a:solidFill>
                <a:schemeClr val="tx1"/>
              </a:solidFill>
              <a:round/>
              <a:headEnd/>
              <a:tailEnd/>
            </a:ln>
          </p:spPr>
          <p:txBody>
            <a:bodyPr/>
            <a:lstStyle/>
            <a:p>
              <a:endParaRPr lang="en-US" sz="2133"/>
            </a:p>
          </p:txBody>
        </p:sp>
        <p:sp>
          <p:nvSpPr>
            <p:cNvPr id="65266" name="Line 858"/>
            <p:cNvSpPr>
              <a:spLocks noChangeShapeType="1"/>
            </p:cNvSpPr>
            <p:nvPr/>
          </p:nvSpPr>
          <p:spPr bwMode="auto">
            <a:xfrm flipH="1">
              <a:off x="3888" y="2165"/>
              <a:ext cx="1" cy="1"/>
            </a:xfrm>
            <a:prstGeom prst="line">
              <a:avLst/>
            </a:prstGeom>
            <a:noFill/>
            <a:ln w="28575">
              <a:solidFill>
                <a:schemeClr val="tx1"/>
              </a:solidFill>
              <a:round/>
              <a:headEnd/>
              <a:tailEnd/>
            </a:ln>
          </p:spPr>
          <p:txBody>
            <a:bodyPr/>
            <a:lstStyle/>
            <a:p>
              <a:endParaRPr lang="en-US" sz="2133"/>
            </a:p>
          </p:txBody>
        </p:sp>
        <p:sp>
          <p:nvSpPr>
            <p:cNvPr id="65267" name="Line 859"/>
            <p:cNvSpPr>
              <a:spLocks noChangeShapeType="1"/>
            </p:cNvSpPr>
            <p:nvPr/>
          </p:nvSpPr>
          <p:spPr bwMode="auto">
            <a:xfrm flipH="1">
              <a:off x="3888" y="2165"/>
              <a:ext cx="1" cy="1"/>
            </a:xfrm>
            <a:prstGeom prst="line">
              <a:avLst/>
            </a:prstGeom>
            <a:noFill/>
            <a:ln w="28575">
              <a:solidFill>
                <a:schemeClr val="tx1"/>
              </a:solidFill>
              <a:round/>
              <a:headEnd/>
              <a:tailEnd/>
            </a:ln>
          </p:spPr>
          <p:txBody>
            <a:bodyPr/>
            <a:lstStyle/>
            <a:p>
              <a:endParaRPr lang="en-US" sz="2133"/>
            </a:p>
          </p:txBody>
        </p:sp>
        <p:sp>
          <p:nvSpPr>
            <p:cNvPr id="65268" name="Line 860"/>
            <p:cNvSpPr>
              <a:spLocks noChangeShapeType="1"/>
            </p:cNvSpPr>
            <p:nvPr/>
          </p:nvSpPr>
          <p:spPr bwMode="auto">
            <a:xfrm flipH="1">
              <a:off x="3887" y="2165"/>
              <a:ext cx="1" cy="1"/>
            </a:xfrm>
            <a:prstGeom prst="line">
              <a:avLst/>
            </a:prstGeom>
            <a:noFill/>
            <a:ln w="28575">
              <a:solidFill>
                <a:schemeClr val="tx1"/>
              </a:solidFill>
              <a:round/>
              <a:headEnd/>
              <a:tailEnd/>
            </a:ln>
          </p:spPr>
          <p:txBody>
            <a:bodyPr/>
            <a:lstStyle/>
            <a:p>
              <a:endParaRPr lang="en-US" sz="2133"/>
            </a:p>
          </p:txBody>
        </p:sp>
        <p:sp>
          <p:nvSpPr>
            <p:cNvPr id="65269" name="Line 861"/>
            <p:cNvSpPr>
              <a:spLocks noChangeShapeType="1"/>
            </p:cNvSpPr>
            <p:nvPr/>
          </p:nvSpPr>
          <p:spPr bwMode="auto">
            <a:xfrm flipH="1">
              <a:off x="3886" y="2165"/>
              <a:ext cx="1" cy="1"/>
            </a:xfrm>
            <a:prstGeom prst="line">
              <a:avLst/>
            </a:prstGeom>
            <a:noFill/>
            <a:ln w="28575">
              <a:solidFill>
                <a:schemeClr val="tx1"/>
              </a:solidFill>
              <a:round/>
              <a:headEnd/>
              <a:tailEnd/>
            </a:ln>
          </p:spPr>
          <p:txBody>
            <a:bodyPr/>
            <a:lstStyle/>
            <a:p>
              <a:endParaRPr lang="en-US" sz="2133"/>
            </a:p>
          </p:txBody>
        </p:sp>
        <p:sp>
          <p:nvSpPr>
            <p:cNvPr id="65270" name="Line 862"/>
            <p:cNvSpPr>
              <a:spLocks noChangeShapeType="1"/>
            </p:cNvSpPr>
            <p:nvPr/>
          </p:nvSpPr>
          <p:spPr bwMode="auto">
            <a:xfrm flipH="1">
              <a:off x="3885" y="2166"/>
              <a:ext cx="1" cy="1"/>
            </a:xfrm>
            <a:prstGeom prst="line">
              <a:avLst/>
            </a:prstGeom>
            <a:noFill/>
            <a:ln w="28575">
              <a:solidFill>
                <a:schemeClr val="tx1"/>
              </a:solidFill>
              <a:round/>
              <a:headEnd/>
              <a:tailEnd/>
            </a:ln>
          </p:spPr>
          <p:txBody>
            <a:bodyPr/>
            <a:lstStyle/>
            <a:p>
              <a:endParaRPr lang="en-US" sz="2133"/>
            </a:p>
          </p:txBody>
        </p:sp>
        <p:sp>
          <p:nvSpPr>
            <p:cNvPr id="65271" name="Line 863"/>
            <p:cNvSpPr>
              <a:spLocks noChangeShapeType="1"/>
            </p:cNvSpPr>
            <p:nvPr/>
          </p:nvSpPr>
          <p:spPr bwMode="auto">
            <a:xfrm flipH="1">
              <a:off x="3884" y="2166"/>
              <a:ext cx="1" cy="1"/>
            </a:xfrm>
            <a:prstGeom prst="line">
              <a:avLst/>
            </a:prstGeom>
            <a:noFill/>
            <a:ln w="28575">
              <a:solidFill>
                <a:schemeClr val="tx1"/>
              </a:solidFill>
              <a:round/>
              <a:headEnd/>
              <a:tailEnd/>
            </a:ln>
          </p:spPr>
          <p:txBody>
            <a:bodyPr/>
            <a:lstStyle/>
            <a:p>
              <a:endParaRPr lang="en-US" sz="2133"/>
            </a:p>
          </p:txBody>
        </p:sp>
        <p:sp>
          <p:nvSpPr>
            <p:cNvPr id="65272" name="Line 864"/>
            <p:cNvSpPr>
              <a:spLocks noChangeShapeType="1"/>
            </p:cNvSpPr>
            <p:nvPr/>
          </p:nvSpPr>
          <p:spPr bwMode="auto">
            <a:xfrm flipH="1">
              <a:off x="3883" y="2166"/>
              <a:ext cx="1" cy="1"/>
            </a:xfrm>
            <a:prstGeom prst="line">
              <a:avLst/>
            </a:prstGeom>
            <a:noFill/>
            <a:ln w="28575">
              <a:solidFill>
                <a:schemeClr val="tx1"/>
              </a:solidFill>
              <a:round/>
              <a:headEnd/>
              <a:tailEnd/>
            </a:ln>
          </p:spPr>
          <p:txBody>
            <a:bodyPr/>
            <a:lstStyle/>
            <a:p>
              <a:endParaRPr lang="en-US" sz="2133"/>
            </a:p>
          </p:txBody>
        </p:sp>
        <p:sp>
          <p:nvSpPr>
            <p:cNvPr id="65273" name="Line 865"/>
            <p:cNvSpPr>
              <a:spLocks noChangeShapeType="1"/>
            </p:cNvSpPr>
            <p:nvPr/>
          </p:nvSpPr>
          <p:spPr bwMode="auto">
            <a:xfrm flipH="1">
              <a:off x="3883" y="2166"/>
              <a:ext cx="1" cy="1"/>
            </a:xfrm>
            <a:prstGeom prst="line">
              <a:avLst/>
            </a:prstGeom>
            <a:noFill/>
            <a:ln w="28575">
              <a:solidFill>
                <a:schemeClr val="tx1"/>
              </a:solidFill>
              <a:round/>
              <a:headEnd/>
              <a:tailEnd/>
            </a:ln>
          </p:spPr>
          <p:txBody>
            <a:bodyPr/>
            <a:lstStyle/>
            <a:p>
              <a:endParaRPr lang="en-US" sz="2133"/>
            </a:p>
          </p:txBody>
        </p:sp>
        <p:sp>
          <p:nvSpPr>
            <p:cNvPr id="65274" name="Line 866"/>
            <p:cNvSpPr>
              <a:spLocks noChangeShapeType="1"/>
            </p:cNvSpPr>
            <p:nvPr/>
          </p:nvSpPr>
          <p:spPr bwMode="auto">
            <a:xfrm flipH="1">
              <a:off x="3882" y="2166"/>
              <a:ext cx="1" cy="1"/>
            </a:xfrm>
            <a:prstGeom prst="line">
              <a:avLst/>
            </a:prstGeom>
            <a:noFill/>
            <a:ln w="28575">
              <a:solidFill>
                <a:schemeClr val="tx1"/>
              </a:solidFill>
              <a:round/>
              <a:headEnd/>
              <a:tailEnd/>
            </a:ln>
          </p:spPr>
          <p:txBody>
            <a:bodyPr/>
            <a:lstStyle/>
            <a:p>
              <a:endParaRPr lang="en-US" sz="2133"/>
            </a:p>
          </p:txBody>
        </p:sp>
        <p:sp>
          <p:nvSpPr>
            <p:cNvPr id="65275" name="Line 867"/>
            <p:cNvSpPr>
              <a:spLocks noChangeShapeType="1"/>
            </p:cNvSpPr>
            <p:nvPr/>
          </p:nvSpPr>
          <p:spPr bwMode="auto">
            <a:xfrm flipH="1">
              <a:off x="3881" y="2166"/>
              <a:ext cx="1" cy="1"/>
            </a:xfrm>
            <a:prstGeom prst="line">
              <a:avLst/>
            </a:prstGeom>
            <a:noFill/>
            <a:ln w="28575">
              <a:solidFill>
                <a:schemeClr val="tx1"/>
              </a:solidFill>
              <a:round/>
              <a:headEnd/>
              <a:tailEnd/>
            </a:ln>
          </p:spPr>
          <p:txBody>
            <a:bodyPr/>
            <a:lstStyle/>
            <a:p>
              <a:endParaRPr lang="en-US" sz="2133"/>
            </a:p>
          </p:txBody>
        </p:sp>
        <p:sp>
          <p:nvSpPr>
            <p:cNvPr id="65276" name="Line 868"/>
            <p:cNvSpPr>
              <a:spLocks noChangeShapeType="1"/>
            </p:cNvSpPr>
            <p:nvPr/>
          </p:nvSpPr>
          <p:spPr bwMode="auto">
            <a:xfrm flipH="1">
              <a:off x="3880" y="2167"/>
              <a:ext cx="1" cy="1"/>
            </a:xfrm>
            <a:prstGeom prst="line">
              <a:avLst/>
            </a:prstGeom>
            <a:noFill/>
            <a:ln w="28575">
              <a:solidFill>
                <a:schemeClr val="tx1"/>
              </a:solidFill>
              <a:round/>
              <a:headEnd/>
              <a:tailEnd/>
            </a:ln>
          </p:spPr>
          <p:txBody>
            <a:bodyPr/>
            <a:lstStyle/>
            <a:p>
              <a:endParaRPr lang="en-US" sz="2133"/>
            </a:p>
          </p:txBody>
        </p:sp>
        <p:sp>
          <p:nvSpPr>
            <p:cNvPr id="65277" name="Line 869"/>
            <p:cNvSpPr>
              <a:spLocks noChangeShapeType="1"/>
            </p:cNvSpPr>
            <p:nvPr/>
          </p:nvSpPr>
          <p:spPr bwMode="auto">
            <a:xfrm flipH="1">
              <a:off x="3879" y="2167"/>
              <a:ext cx="1" cy="1"/>
            </a:xfrm>
            <a:prstGeom prst="line">
              <a:avLst/>
            </a:prstGeom>
            <a:noFill/>
            <a:ln w="28575">
              <a:solidFill>
                <a:schemeClr val="tx1"/>
              </a:solidFill>
              <a:round/>
              <a:headEnd/>
              <a:tailEnd/>
            </a:ln>
          </p:spPr>
          <p:txBody>
            <a:bodyPr/>
            <a:lstStyle/>
            <a:p>
              <a:endParaRPr lang="en-US" sz="2133"/>
            </a:p>
          </p:txBody>
        </p:sp>
        <p:sp>
          <p:nvSpPr>
            <p:cNvPr id="65278" name="Line 870"/>
            <p:cNvSpPr>
              <a:spLocks noChangeShapeType="1"/>
            </p:cNvSpPr>
            <p:nvPr/>
          </p:nvSpPr>
          <p:spPr bwMode="auto">
            <a:xfrm flipH="1">
              <a:off x="3879" y="2167"/>
              <a:ext cx="1" cy="1"/>
            </a:xfrm>
            <a:prstGeom prst="line">
              <a:avLst/>
            </a:prstGeom>
            <a:noFill/>
            <a:ln w="28575">
              <a:solidFill>
                <a:schemeClr val="tx1"/>
              </a:solidFill>
              <a:round/>
              <a:headEnd/>
              <a:tailEnd/>
            </a:ln>
          </p:spPr>
          <p:txBody>
            <a:bodyPr/>
            <a:lstStyle/>
            <a:p>
              <a:endParaRPr lang="en-US" sz="2133"/>
            </a:p>
          </p:txBody>
        </p:sp>
        <p:sp>
          <p:nvSpPr>
            <p:cNvPr id="65279" name="Line 871"/>
            <p:cNvSpPr>
              <a:spLocks noChangeShapeType="1"/>
            </p:cNvSpPr>
            <p:nvPr/>
          </p:nvSpPr>
          <p:spPr bwMode="auto">
            <a:xfrm flipH="1">
              <a:off x="3878" y="2167"/>
              <a:ext cx="1" cy="1"/>
            </a:xfrm>
            <a:prstGeom prst="line">
              <a:avLst/>
            </a:prstGeom>
            <a:noFill/>
            <a:ln w="28575">
              <a:solidFill>
                <a:schemeClr val="tx1"/>
              </a:solidFill>
              <a:round/>
              <a:headEnd/>
              <a:tailEnd/>
            </a:ln>
          </p:spPr>
          <p:txBody>
            <a:bodyPr/>
            <a:lstStyle/>
            <a:p>
              <a:endParaRPr lang="en-US" sz="2133"/>
            </a:p>
          </p:txBody>
        </p:sp>
        <p:sp>
          <p:nvSpPr>
            <p:cNvPr id="65280" name="Line 872"/>
            <p:cNvSpPr>
              <a:spLocks noChangeShapeType="1"/>
            </p:cNvSpPr>
            <p:nvPr/>
          </p:nvSpPr>
          <p:spPr bwMode="auto">
            <a:xfrm flipH="1">
              <a:off x="3877" y="2168"/>
              <a:ext cx="1" cy="1"/>
            </a:xfrm>
            <a:prstGeom prst="line">
              <a:avLst/>
            </a:prstGeom>
            <a:noFill/>
            <a:ln w="28575">
              <a:solidFill>
                <a:schemeClr val="tx1"/>
              </a:solidFill>
              <a:round/>
              <a:headEnd/>
              <a:tailEnd/>
            </a:ln>
          </p:spPr>
          <p:txBody>
            <a:bodyPr/>
            <a:lstStyle/>
            <a:p>
              <a:endParaRPr lang="en-US" sz="2133"/>
            </a:p>
          </p:txBody>
        </p:sp>
        <p:sp>
          <p:nvSpPr>
            <p:cNvPr id="65281" name="Line 873"/>
            <p:cNvSpPr>
              <a:spLocks noChangeShapeType="1"/>
            </p:cNvSpPr>
            <p:nvPr/>
          </p:nvSpPr>
          <p:spPr bwMode="auto">
            <a:xfrm flipH="1">
              <a:off x="3876" y="2168"/>
              <a:ext cx="1" cy="1"/>
            </a:xfrm>
            <a:prstGeom prst="line">
              <a:avLst/>
            </a:prstGeom>
            <a:noFill/>
            <a:ln w="28575">
              <a:solidFill>
                <a:schemeClr val="tx1"/>
              </a:solidFill>
              <a:round/>
              <a:headEnd/>
              <a:tailEnd/>
            </a:ln>
          </p:spPr>
          <p:txBody>
            <a:bodyPr/>
            <a:lstStyle/>
            <a:p>
              <a:endParaRPr lang="en-US" sz="2133"/>
            </a:p>
          </p:txBody>
        </p:sp>
        <p:sp>
          <p:nvSpPr>
            <p:cNvPr id="65282" name="Line 874"/>
            <p:cNvSpPr>
              <a:spLocks noChangeShapeType="1"/>
            </p:cNvSpPr>
            <p:nvPr/>
          </p:nvSpPr>
          <p:spPr bwMode="auto">
            <a:xfrm flipH="1">
              <a:off x="3876" y="2168"/>
              <a:ext cx="1" cy="1"/>
            </a:xfrm>
            <a:prstGeom prst="line">
              <a:avLst/>
            </a:prstGeom>
            <a:noFill/>
            <a:ln w="28575">
              <a:solidFill>
                <a:schemeClr val="tx1"/>
              </a:solidFill>
              <a:round/>
              <a:headEnd/>
              <a:tailEnd/>
            </a:ln>
          </p:spPr>
          <p:txBody>
            <a:bodyPr/>
            <a:lstStyle/>
            <a:p>
              <a:endParaRPr lang="en-US" sz="2133"/>
            </a:p>
          </p:txBody>
        </p:sp>
        <p:sp>
          <p:nvSpPr>
            <p:cNvPr id="65283" name="Line 875"/>
            <p:cNvSpPr>
              <a:spLocks noChangeShapeType="1"/>
            </p:cNvSpPr>
            <p:nvPr/>
          </p:nvSpPr>
          <p:spPr bwMode="auto">
            <a:xfrm flipH="1">
              <a:off x="3875" y="2169"/>
              <a:ext cx="1" cy="1"/>
            </a:xfrm>
            <a:prstGeom prst="line">
              <a:avLst/>
            </a:prstGeom>
            <a:noFill/>
            <a:ln w="28575">
              <a:solidFill>
                <a:schemeClr val="tx1"/>
              </a:solidFill>
              <a:round/>
              <a:headEnd/>
              <a:tailEnd/>
            </a:ln>
          </p:spPr>
          <p:txBody>
            <a:bodyPr/>
            <a:lstStyle/>
            <a:p>
              <a:endParaRPr lang="en-US" sz="2133"/>
            </a:p>
          </p:txBody>
        </p:sp>
        <p:sp>
          <p:nvSpPr>
            <p:cNvPr id="65284" name="Line 876"/>
            <p:cNvSpPr>
              <a:spLocks noChangeShapeType="1"/>
            </p:cNvSpPr>
            <p:nvPr/>
          </p:nvSpPr>
          <p:spPr bwMode="auto">
            <a:xfrm flipH="1">
              <a:off x="3874" y="2169"/>
              <a:ext cx="1" cy="1"/>
            </a:xfrm>
            <a:prstGeom prst="line">
              <a:avLst/>
            </a:prstGeom>
            <a:noFill/>
            <a:ln w="28575">
              <a:solidFill>
                <a:schemeClr val="tx1"/>
              </a:solidFill>
              <a:round/>
              <a:headEnd/>
              <a:tailEnd/>
            </a:ln>
          </p:spPr>
          <p:txBody>
            <a:bodyPr/>
            <a:lstStyle/>
            <a:p>
              <a:endParaRPr lang="en-US" sz="2133"/>
            </a:p>
          </p:txBody>
        </p:sp>
        <p:sp>
          <p:nvSpPr>
            <p:cNvPr id="65285" name="Line 877"/>
            <p:cNvSpPr>
              <a:spLocks noChangeShapeType="1"/>
            </p:cNvSpPr>
            <p:nvPr/>
          </p:nvSpPr>
          <p:spPr bwMode="auto">
            <a:xfrm flipH="1">
              <a:off x="3874" y="2169"/>
              <a:ext cx="1" cy="1"/>
            </a:xfrm>
            <a:prstGeom prst="line">
              <a:avLst/>
            </a:prstGeom>
            <a:noFill/>
            <a:ln w="28575">
              <a:solidFill>
                <a:schemeClr val="tx1"/>
              </a:solidFill>
              <a:round/>
              <a:headEnd/>
              <a:tailEnd/>
            </a:ln>
          </p:spPr>
          <p:txBody>
            <a:bodyPr/>
            <a:lstStyle/>
            <a:p>
              <a:endParaRPr lang="en-US" sz="2133"/>
            </a:p>
          </p:txBody>
        </p:sp>
        <p:sp>
          <p:nvSpPr>
            <p:cNvPr id="65286" name="Line 878"/>
            <p:cNvSpPr>
              <a:spLocks noChangeShapeType="1"/>
            </p:cNvSpPr>
            <p:nvPr/>
          </p:nvSpPr>
          <p:spPr bwMode="auto">
            <a:xfrm flipH="1">
              <a:off x="3873" y="2170"/>
              <a:ext cx="1" cy="1"/>
            </a:xfrm>
            <a:prstGeom prst="line">
              <a:avLst/>
            </a:prstGeom>
            <a:noFill/>
            <a:ln w="28575">
              <a:solidFill>
                <a:schemeClr val="tx1"/>
              </a:solidFill>
              <a:round/>
              <a:headEnd/>
              <a:tailEnd/>
            </a:ln>
          </p:spPr>
          <p:txBody>
            <a:bodyPr/>
            <a:lstStyle/>
            <a:p>
              <a:endParaRPr lang="en-US" sz="2133"/>
            </a:p>
          </p:txBody>
        </p:sp>
        <p:sp>
          <p:nvSpPr>
            <p:cNvPr id="65287" name="Line 879"/>
            <p:cNvSpPr>
              <a:spLocks noChangeShapeType="1"/>
            </p:cNvSpPr>
            <p:nvPr/>
          </p:nvSpPr>
          <p:spPr bwMode="auto">
            <a:xfrm flipH="1">
              <a:off x="3872" y="2170"/>
              <a:ext cx="1" cy="1"/>
            </a:xfrm>
            <a:prstGeom prst="line">
              <a:avLst/>
            </a:prstGeom>
            <a:noFill/>
            <a:ln w="28575">
              <a:solidFill>
                <a:schemeClr val="tx1"/>
              </a:solidFill>
              <a:round/>
              <a:headEnd/>
              <a:tailEnd/>
            </a:ln>
          </p:spPr>
          <p:txBody>
            <a:bodyPr/>
            <a:lstStyle/>
            <a:p>
              <a:endParaRPr lang="en-US" sz="2133"/>
            </a:p>
          </p:txBody>
        </p:sp>
        <p:sp>
          <p:nvSpPr>
            <p:cNvPr id="65288" name="Line 880"/>
            <p:cNvSpPr>
              <a:spLocks noChangeShapeType="1"/>
            </p:cNvSpPr>
            <p:nvPr/>
          </p:nvSpPr>
          <p:spPr bwMode="auto">
            <a:xfrm flipH="1">
              <a:off x="3872" y="2171"/>
              <a:ext cx="1" cy="1"/>
            </a:xfrm>
            <a:prstGeom prst="line">
              <a:avLst/>
            </a:prstGeom>
            <a:noFill/>
            <a:ln w="28575">
              <a:solidFill>
                <a:schemeClr val="tx1"/>
              </a:solidFill>
              <a:round/>
              <a:headEnd/>
              <a:tailEnd/>
            </a:ln>
          </p:spPr>
          <p:txBody>
            <a:bodyPr/>
            <a:lstStyle/>
            <a:p>
              <a:endParaRPr lang="en-US" sz="2133"/>
            </a:p>
          </p:txBody>
        </p:sp>
        <p:sp>
          <p:nvSpPr>
            <p:cNvPr id="65289" name="Line 881"/>
            <p:cNvSpPr>
              <a:spLocks noChangeShapeType="1"/>
            </p:cNvSpPr>
            <p:nvPr/>
          </p:nvSpPr>
          <p:spPr bwMode="auto">
            <a:xfrm flipH="1">
              <a:off x="3871" y="2171"/>
              <a:ext cx="1" cy="1"/>
            </a:xfrm>
            <a:prstGeom prst="line">
              <a:avLst/>
            </a:prstGeom>
            <a:noFill/>
            <a:ln w="28575">
              <a:solidFill>
                <a:schemeClr val="tx1"/>
              </a:solidFill>
              <a:round/>
              <a:headEnd/>
              <a:tailEnd/>
            </a:ln>
          </p:spPr>
          <p:txBody>
            <a:bodyPr/>
            <a:lstStyle/>
            <a:p>
              <a:endParaRPr lang="en-US" sz="2133"/>
            </a:p>
          </p:txBody>
        </p:sp>
        <p:sp>
          <p:nvSpPr>
            <p:cNvPr id="65290" name="Line 882"/>
            <p:cNvSpPr>
              <a:spLocks noChangeShapeType="1"/>
            </p:cNvSpPr>
            <p:nvPr/>
          </p:nvSpPr>
          <p:spPr bwMode="auto">
            <a:xfrm flipH="1">
              <a:off x="3870" y="2172"/>
              <a:ext cx="1" cy="1"/>
            </a:xfrm>
            <a:prstGeom prst="line">
              <a:avLst/>
            </a:prstGeom>
            <a:noFill/>
            <a:ln w="28575">
              <a:solidFill>
                <a:schemeClr val="tx1"/>
              </a:solidFill>
              <a:round/>
              <a:headEnd/>
              <a:tailEnd/>
            </a:ln>
          </p:spPr>
          <p:txBody>
            <a:bodyPr/>
            <a:lstStyle/>
            <a:p>
              <a:endParaRPr lang="en-US" sz="2133"/>
            </a:p>
          </p:txBody>
        </p:sp>
        <p:sp>
          <p:nvSpPr>
            <p:cNvPr id="65291" name="Line 883"/>
            <p:cNvSpPr>
              <a:spLocks noChangeShapeType="1"/>
            </p:cNvSpPr>
            <p:nvPr/>
          </p:nvSpPr>
          <p:spPr bwMode="auto">
            <a:xfrm flipH="1">
              <a:off x="3870" y="2172"/>
              <a:ext cx="1" cy="1"/>
            </a:xfrm>
            <a:prstGeom prst="line">
              <a:avLst/>
            </a:prstGeom>
            <a:noFill/>
            <a:ln w="28575">
              <a:solidFill>
                <a:schemeClr val="tx1"/>
              </a:solidFill>
              <a:round/>
              <a:headEnd/>
              <a:tailEnd/>
            </a:ln>
          </p:spPr>
          <p:txBody>
            <a:bodyPr/>
            <a:lstStyle/>
            <a:p>
              <a:endParaRPr lang="en-US" sz="2133"/>
            </a:p>
          </p:txBody>
        </p:sp>
        <p:sp>
          <p:nvSpPr>
            <p:cNvPr id="65292" name="Line 884"/>
            <p:cNvSpPr>
              <a:spLocks noChangeShapeType="1"/>
            </p:cNvSpPr>
            <p:nvPr/>
          </p:nvSpPr>
          <p:spPr bwMode="auto">
            <a:xfrm flipH="1">
              <a:off x="3869" y="2173"/>
              <a:ext cx="1" cy="1"/>
            </a:xfrm>
            <a:prstGeom prst="line">
              <a:avLst/>
            </a:prstGeom>
            <a:noFill/>
            <a:ln w="28575">
              <a:solidFill>
                <a:schemeClr val="tx1"/>
              </a:solidFill>
              <a:round/>
              <a:headEnd/>
              <a:tailEnd/>
            </a:ln>
          </p:spPr>
          <p:txBody>
            <a:bodyPr/>
            <a:lstStyle/>
            <a:p>
              <a:endParaRPr lang="en-US" sz="2133"/>
            </a:p>
          </p:txBody>
        </p:sp>
        <p:sp>
          <p:nvSpPr>
            <p:cNvPr id="65293" name="Line 885"/>
            <p:cNvSpPr>
              <a:spLocks noChangeShapeType="1"/>
            </p:cNvSpPr>
            <p:nvPr/>
          </p:nvSpPr>
          <p:spPr bwMode="auto">
            <a:xfrm flipH="1">
              <a:off x="3869" y="2173"/>
              <a:ext cx="1" cy="1"/>
            </a:xfrm>
            <a:prstGeom prst="line">
              <a:avLst/>
            </a:prstGeom>
            <a:noFill/>
            <a:ln w="28575">
              <a:solidFill>
                <a:schemeClr val="tx1"/>
              </a:solidFill>
              <a:round/>
              <a:headEnd/>
              <a:tailEnd/>
            </a:ln>
          </p:spPr>
          <p:txBody>
            <a:bodyPr/>
            <a:lstStyle/>
            <a:p>
              <a:endParaRPr lang="en-US" sz="2133"/>
            </a:p>
          </p:txBody>
        </p:sp>
        <p:sp>
          <p:nvSpPr>
            <p:cNvPr id="65294" name="Line 886"/>
            <p:cNvSpPr>
              <a:spLocks noChangeShapeType="1"/>
            </p:cNvSpPr>
            <p:nvPr/>
          </p:nvSpPr>
          <p:spPr bwMode="auto">
            <a:xfrm flipH="1">
              <a:off x="3868" y="2174"/>
              <a:ext cx="1" cy="1"/>
            </a:xfrm>
            <a:prstGeom prst="line">
              <a:avLst/>
            </a:prstGeom>
            <a:noFill/>
            <a:ln w="28575">
              <a:solidFill>
                <a:schemeClr val="tx1"/>
              </a:solidFill>
              <a:round/>
              <a:headEnd/>
              <a:tailEnd/>
            </a:ln>
          </p:spPr>
          <p:txBody>
            <a:bodyPr/>
            <a:lstStyle/>
            <a:p>
              <a:endParaRPr lang="en-US" sz="2133"/>
            </a:p>
          </p:txBody>
        </p:sp>
        <p:sp>
          <p:nvSpPr>
            <p:cNvPr id="65295" name="Line 887"/>
            <p:cNvSpPr>
              <a:spLocks noChangeShapeType="1"/>
            </p:cNvSpPr>
            <p:nvPr/>
          </p:nvSpPr>
          <p:spPr bwMode="auto">
            <a:xfrm flipH="1">
              <a:off x="3868" y="2174"/>
              <a:ext cx="1" cy="1"/>
            </a:xfrm>
            <a:prstGeom prst="line">
              <a:avLst/>
            </a:prstGeom>
            <a:noFill/>
            <a:ln w="28575">
              <a:solidFill>
                <a:schemeClr val="tx1"/>
              </a:solidFill>
              <a:round/>
              <a:headEnd/>
              <a:tailEnd/>
            </a:ln>
          </p:spPr>
          <p:txBody>
            <a:bodyPr/>
            <a:lstStyle/>
            <a:p>
              <a:endParaRPr lang="en-US" sz="2133"/>
            </a:p>
          </p:txBody>
        </p:sp>
        <p:sp>
          <p:nvSpPr>
            <p:cNvPr id="65296" name="Line 888"/>
            <p:cNvSpPr>
              <a:spLocks noChangeShapeType="1"/>
            </p:cNvSpPr>
            <p:nvPr/>
          </p:nvSpPr>
          <p:spPr bwMode="auto">
            <a:xfrm flipH="1">
              <a:off x="3867" y="2175"/>
              <a:ext cx="1" cy="1"/>
            </a:xfrm>
            <a:prstGeom prst="line">
              <a:avLst/>
            </a:prstGeom>
            <a:noFill/>
            <a:ln w="28575">
              <a:solidFill>
                <a:schemeClr val="tx1"/>
              </a:solidFill>
              <a:round/>
              <a:headEnd/>
              <a:tailEnd/>
            </a:ln>
          </p:spPr>
          <p:txBody>
            <a:bodyPr/>
            <a:lstStyle/>
            <a:p>
              <a:endParaRPr lang="en-US" sz="2133"/>
            </a:p>
          </p:txBody>
        </p:sp>
        <p:sp>
          <p:nvSpPr>
            <p:cNvPr id="65297" name="Line 889"/>
            <p:cNvSpPr>
              <a:spLocks noChangeShapeType="1"/>
            </p:cNvSpPr>
            <p:nvPr/>
          </p:nvSpPr>
          <p:spPr bwMode="auto">
            <a:xfrm flipH="1">
              <a:off x="3867" y="2175"/>
              <a:ext cx="1" cy="1"/>
            </a:xfrm>
            <a:prstGeom prst="line">
              <a:avLst/>
            </a:prstGeom>
            <a:noFill/>
            <a:ln w="28575">
              <a:solidFill>
                <a:schemeClr val="tx1"/>
              </a:solidFill>
              <a:round/>
              <a:headEnd/>
              <a:tailEnd/>
            </a:ln>
          </p:spPr>
          <p:txBody>
            <a:bodyPr/>
            <a:lstStyle/>
            <a:p>
              <a:endParaRPr lang="en-US" sz="2133"/>
            </a:p>
          </p:txBody>
        </p:sp>
        <p:sp>
          <p:nvSpPr>
            <p:cNvPr id="65298" name="Line 890"/>
            <p:cNvSpPr>
              <a:spLocks noChangeShapeType="1"/>
            </p:cNvSpPr>
            <p:nvPr/>
          </p:nvSpPr>
          <p:spPr bwMode="auto">
            <a:xfrm flipH="1">
              <a:off x="3866" y="2176"/>
              <a:ext cx="1" cy="1"/>
            </a:xfrm>
            <a:prstGeom prst="line">
              <a:avLst/>
            </a:prstGeom>
            <a:noFill/>
            <a:ln w="28575">
              <a:solidFill>
                <a:schemeClr val="tx1"/>
              </a:solidFill>
              <a:round/>
              <a:headEnd/>
              <a:tailEnd/>
            </a:ln>
          </p:spPr>
          <p:txBody>
            <a:bodyPr/>
            <a:lstStyle/>
            <a:p>
              <a:endParaRPr lang="en-US" sz="2133"/>
            </a:p>
          </p:txBody>
        </p:sp>
        <p:sp>
          <p:nvSpPr>
            <p:cNvPr id="65299" name="Line 891"/>
            <p:cNvSpPr>
              <a:spLocks noChangeShapeType="1"/>
            </p:cNvSpPr>
            <p:nvPr/>
          </p:nvSpPr>
          <p:spPr bwMode="auto">
            <a:xfrm flipH="1">
              <a:off x="3866" y="2177"/>
              <a:ext cx="1" cy="1"/>
            </a:xfrm>
            <a:prstGeom prst="line">
              <a:avLst/>
            </a:prstGeom>
            <a:noFill/>
            <a:ln w="28575">
              <a:solidFill>
                <a:schemeClr val="tx1"/>
              </a:solidFill>
              <a:round/>
              <a:headEnd/>
              <a:tailEnd/>
            </a:ln>
          </p:spPr>
          <p:txBody>
            <a:bodyPr/>
            <a:lstStyle/>
            <a:p>
              <a:endParaRPr lang="en-US" sz="2133"/>
            </a:p>
          </p:txBody>
        </p:sp>
        <p:sp>
          <p:nvSpPr>
            <p:cNvPr id="65300" name="Line 892"/>
            <p:cNvSpPr>
              <a:spLocks noChangeShapeType="1"/>
            </p:cNvSpPr>
            <p:nvPr/>
          </p:nvSpPr>
          <p:spPr bwMode="auto">
            <a:xfrm flipH="1">
              <a:off x="3865" y="2177"/>
              <a:ext cx="1" cy="1"/>
            </a:xfrm>
            <a:prstGeom prst="line">
              <a:avLst/>
            </a:prstGeom>
            <a:noFill/>
            <a:ln w="28575">
              <a:solidFill>
                <a:schemeClr val="tx1"/>
              </a:solidFill>
              <a:round/>
              <a:headEnd/>
              <a:tailEnd/>
            </a:ln>
          </p:spPr>
          <p:txBody>
            <a:bodyPr/>
            <a:lstStyle/>
            <a:p>
              <a:endParaRPr lang="en-US" sz="2133"/>
            </a:p>
          </p:txBody>
        </p:sp>
        <p:sp>
          <p:nvSpPr>
            <p:cNvPr id="65301" name="Line 893"/>
            <p:cNvSpPr>
              <a:spLocks noChangeShapeType="1"/>
            </p:cNvSpPr>
            <p:nvPr/>
          </p:nvSpPr>
          <p:spPr bwMode="auto">
            <a:xfrm flipH="1">
              <a:off x="3865" y="2178"/>
              <a:ext cx="1" cy="1"/>
            </a:xfrm>
            <a:prstGeom prst="line">
              <a:avLst/>
            </a:prstGeom>
            <a:noFill/>
            <a:ln w="28575">
              <a:solidFill>
                <a:schemeClr val="tx1"/>
              </a:solidFill>
              <a:round/>
              <a:headEnd/>
              <a:tailEnd/>
            </a:ln>
          </p:spPr>
          <p:txBody>
            <a:bodyPr/>
            <a:lstStyle/>
            <a:p>
              <a:endParaRPr lang="en-US" sz="2133"/>
            </a:p>
          </p:txBody>
        </p:sp>
        <p:sp>
          <p:nvSpPr>
            <p:cNvPr id="65302" name="Line 894"/>
            <p:cNvSpPr>
              <a:spLocks noChangeShapeType="1"/>
            </p:cNvSpPr>
            <p:nvPr/>
          </p:nvSpPr>
          <p:spPr bwMode="auto">
            <a:xfrm flipH="1">
              <a:off x="3864" y="2178"/>
              <a:ext cx="1" cy="1"/>
            </a:xfrm>
            <a:prstGeom prst="line">
              <a:avLst/>
            </a:prstGeom>
            <a:noFill/>
            <a:ln w="28575">
              <a:solidFill>
                <a:schemeClr val="tx1"/>
              </a:solidFill>
              <a:round/>
              <a:headEnd/>
              <a:tailEnd/>
            </a:ln>
          </p:spPr>
          <p:txBody>
            <a:bodyPr/>
            <a:lstStyle/>
            <a:p>
              <a:endParaRPr lang="en-US" sz="2133"/>
            </a:p>
          </p:txBody>
        </p:sp>
        <p:sp>
          <p:nvSpPr>
            <p:cNvPr id="65303" name="Line 895"/>
            <p:cNvSpPr>
              <a:spLocks noChangeShapeType="1"/>
            </p:cNvSpPr>
            <p:nvPr/>
          </p:nvSpPr>
          <p:spPr bwMode="auto">
            <a:xfrm flipH="1">
              <a:off x="3864" y="2179"/>
              <a:ext cx="1" cy="1"/>
            </a:xfrm>
            <a:prstGeom prst="line">
              <a:avLst/>
            </a:prstGeom>
            <a:noFill/>
            <a:ln w="28575">
              <a:solidFill>
                <a:schemeClr val="tx1"/>
              </a:solidFill>
              <a:round/>
              <a:headEnd/>
              <a:tailEnd/>
            </a:ln>
          </p:spPr>
          <p:txBody>
            <a:bodyPr/>
            <a:lstStyle/>
            <a:p>
              <a:endParaRPr lang="en-US" sz="2133"/>
            </a:p>
          </p:txBody>
        </p:sp>
        <p:sp>
          <p:nvSpPr>
            <p:cNvPr id="65304" name="Line 896"/>
            <p:cNvSpPr>
              <a:spLocks noChangeShapeType="1"/>
            </p:cNvSpPr>
            <p:nvPr/>
          </p:nvSpPr>
          <p:spPr bwMode="auto">
            <a:xfrm flipH="1">
              <a:off x="3863" y="2180"/>
              <a:ext cx="1" cy="1"/>
            </a:xfrm>
            <a:prstGeom prst="line">
              <a:avLst/>
            </a:prstGeom>
            <a:noFill/>
            <a:ln w="28575">
              <a:solidFill>
                <a:schemeClr val="tx1"/>
              </a:solidFill>
              <a:round/>
              <a:headEnd/>
              <a:tailEnd/>
            </a:ln>
          </p:spPr>
          <p:txBody>
            <a:bodyPr/>
            <a:lstStyle/>
            <a:p>
              <a:endParaRPr lang="en-US" sz="2133"/>
            </a:p>
          </p:txBody>
        </p:sp>
        <p:sp>
          <p:nvSpPr>
            <p:cNvPr id="65305" name="Line 897"/>
            <p:cNvSpPr>
              <a:spLocks noChangeShapeType="1"/>
            </p:cNvSpPr>
            <p:nvPr/>
          </p:nvSpPr>
          <p:spPr bwMode="auto">
            <a:xfrm flipH="1">
              <a:off x="3863" y="2180"/>
              <a:ext cx="1" cy="1"/>
            </a:xfrm>
            <a:prstGeom prst="line">
              <a:avLst/>
            </a:prstGeom>
            <a:noFill/>
            <a:ln w="28575">
              <a:solidFill>
                <a:schemeClr val="tx1"/>
              </a:solidFill>
              <a:round/>
              <a:headEnd/>
              <a:tailEnd/>
            </a:ln>
          </p:spPr>
          <p:txBody>
            <a:bodyPr/>
            <a:lstStyle/>
            <a:p>
              <a:endParaRPr lang="en-US" sz="2133"/>
            </a:p>
          </p:txBody>
        </p:sp>
        <p:sp>
          <p:nvSpPr>
            <p:cNvPr id="65306" name="Line 898"/>
            <p:cNvSpPr>
              <a:spLocks noChangeShapeType="1"/>
            </p:cNvSpPr>
            <p:nvPr/>
          </p:nvSpPr>
          <p:spPr bwMode="auto">
            <a:xfrm flipH="1">
              <a:off x="3863" y="2181"/>
              <a:ext cx="1" cy="1"/>
            </a:xfrm>
            <a:prstGeom prst="line">
              <a:avLst/>
            </a:prstGeom>
            <a:noFill/>
            <a:ln w="28575">
              <a:solidFill>
                <a:schemeClr val="tx1"/>
              </a:solidFill>
              <a:round/>
              <a:headEnd/>
              <a:tailEnd/>
            </a:ln>
          </p:spPr>
          <p:txBody>
            <a:bodyPr/>
            <a:lstStyle/>
            <a:p>
              <a:endParaRPr lang="en-US" sz="2133"/>
            </a:p>
          </p:txBody>
        </p:sp>
        <p:sp>
          <p:nvSpPr>
            <p:cNvPr id="65307" name="Line 899"/>
            <p:cNvSpPr>
              <a:spLocks noChangeShapeType="1"/>
            </p:cNvSpPr>
            <p:nvPr/>
          </p:nvSpPr>
          <p:spPr bwMode="auto">
            <a:xfrm flipH="1">
              <a:off x="3862" y="2182"/>
              <a:ext cx="1" cy="1"/>
            </a:xfrm>
            <a:prstGeom prst="line">
              <a:avLst/>
            </a:prstGeom>
            <a:noFill/>
            <a:ln w="28575">
              <a:solidFill>
                <a:schemeClr val="tx1"/>
              </a:solidFill>
              <a:round/>
              <a:headEnd/>
              <a:tailEnd/>
            </a:ln>
          </p:spPr>
          <p:txBody>
            <a:bodyPr/>
            <a:lstStyle/>
            <a:p>
              <a:endParaRPr lang="en-US" sz="2133"/>
            </a:p>
          </p:txBody>
        </p:sp>
        <p:sp>
          <p:nvSpPr>
            <p:cNvPr id="65308" name="Line 900"/>
            <p:cNvSpPr>
              <a:spLocks noChangeShapeType="1"/>
            </p:cNvSpPr>
            <p:nvPr/>
          </p:nvSpPr>
          <p:spPr bwMode="auto">
            <a:xfrm flipH="1">
              <a:off x="3862" y="2182"/>
              <a:ext cx="1" cy="1"/>
            </a:xfrm>
            <a:prstGeom prst="line">
              <a:avLst/>
            </a:prstGeom>
            <a:noFill/>
            <a:ln w="28575">
              <a:solidFill>
                <a:schemeClr val="tx1"/>
              </a:solidFill>
              <a:round/>
              <a:headEnd/>
              <a:tailEnd/>
            </a:ln>
          </p:spPr>
          <p:txBody>
            <a:bodyPr/>
            <a:lstStyle/>
            <a:p>
              <a:endParaRPr lang="en-US" sz="2133"/>
            </a:p>
          </p:txBody>
        </p:sp>
        <p:sp>
          <p:nvSpPr>
            <p:cNvPr id="65309" name="Line 901"/>
            <p:cNvSpPr>
              <a:spLocks noChangeShapeType="1"/>
            </p:cNvSpPr>
            <p:nvPr/>
          </p:nvSpPr>
          <p:spPr bwMode="auto">
            <a:xfrm flipH="1">
              <a:off x="3862" y="2183"/>
              <a:ext cx="1" cy="1"/>
            </a:xfrm>
            <a:prstGeom prst="line">
              <a:avLst/>
            </a:prstGeom>
            <a:noFill/>
            <a:ln w="28575">
              <a:solidFill>
                <a:schemeClr val="tx1"/>
              </a:solidFill>
              <a:round/>
              <a:headEnd/>
              <a:tailEnd/>
            </a:ln>
          </p:spPr>
          <p:txBody>
            <a:bodyPr/>
            <a:lstStyle/>
            <a:p>
              <a:endParaRPr lang="en-US" sz="2133"/>
            </a:p>
          </p:txBody>
        </p:sp>
        <p:sp>
          <p:nvSpPr>
            <p:cNvPr id="65310" name="Line 902"/>
            <p:cNvSpPr>
              <a:spLocks noChangeShapeType="1"/>
            </p:cNvSpPr>
            <p:nvPr/>
          </p:nvSpPr>
          <p:spPr bwMode="auto">
            <a:xfrm flipH="1">
              <a:off x="3862" y="2184"/>
              <a:ext cx="1" cy="1"/>
            </a:xfrm>
            <a:prstGeom prst="line">
              <a:avLst/>
            </a:prstGeom>
            <a:noFill/>
            <a:ln w="28575">
              <a:solidFill>
                <a:schemeClr val="tx1"/>
              </a:solidFill>
              <a:round/>
              <a:headEnd/>
              <a:tailEnd/>
            </a:ln>
          </p:spPr>
          <p:txBody>
            <a:bodyPr/>
            <a:lstStyle/>
            <a:p>
              <a:endParaRPr lang="en-US" sz="2133"/>
            </a:p>
          </p:txBody>
        </p:sp>
        <p:sp>
          <p:nvSpPr>
            <p:cNvPr id="65311" name="Line 903"/>
            <p:cNvSpPr>
              <a:spLocks noChangeShapeType="1"/>
            </p:cNvSpPr>
            <p:nvPr/>
          </p:nvSpPr>
          <p:spPr bwMode="auto">
            <a:xfrm flipH="1">
              <a:off x="3861" y="2184"/>
              <a:ext cx="1" cy="1"/>
            </a:xfrm>
            <a:prstGeom prst="line">
              <a:avLst/>
            </a:prstGeom>
            <a:noFill/>
            <a:ln w="28575">
              <a:solidFill>
                <a:schemeClr val="tx1"/>
              </a:solidFill>
              <a:round/>
              <a:headEnd/>
              <a:tailEnd/>
            </a:ln>
          </p:spPr>
          <p:txBody>
            <a:bodyPr/>
            <a:lstStyle/>
            <a:p>
              <a:endParaRPr lang="en-US" sz="2133"/>
            </a:p>
          </p:txBody>
        </p:sp>
        <p:sp>
          <p:nvSpPr>
            <p:cNvPr id="65312" name="Line 904"/>
            <p:cNvSpPr>
              <a:spLocks noChangeShapeType="1"/>
            </p:cNvSpPr>
            <p:nvPr/>
          </p:nvSpPr>
          <p:spPr bwMode="auto">
            <a:xfrm flipH="1">
              <a:off x="3861" y="2185"/>
              <a:ext cx="1" cy="1"/>
            </a:xfrm>
            <a:prstGeom prst="line">
              <a:avLst/>
            </a:prstGeom>
            <a:noFill/>
            <a:ln w="28575">
              <a:solidFill>
                <a:schemeClr val="tx1"/>
              </a:solidFill>
              <a:round/>
              <a:headEnd/>
              <a:tailEnd/>
            </a:ln>
          </p:spPr>
          <p:txBody>
            <a:bodyPr/>
            <a:lstStyle/>
            <a:p>
              <a:endParaRPr lang="en-US" sz="2133"/>
            </a:p>
          </p:txBody>
        </p:sp>
        <p:sp>
          <p:nvSpPr>
            <p:cNvPr id="65313" name="Line 905"/>
            <p:cNvSpPr>
              <a:spLocks noChangeShapeType="1"/>
            </p:cNvSpPr>
            <p:nvPr/>
          </p:nvSpPr>
          <p:spPr bwMode="auto">
            <a:xfrm flipH="1">
              <a:off x="3861" y="2186"/>
              <a:ext cx="1" cy="1"/>
            </a:xfrm>
            <a:prstGeom prst="line">
              <a:avLst/>
            </a:prstGeom>
            <a:noFill/>
            <a:ln w="28575">
              <a:solidFill>
                <a:schemeClr val="tx1"/>
              </a:solidFill>
              <a:round/>
              <a:headEnd/>
              <a:tailEnd/>
            </a:ln>
          </p:spPr>
          <p:txBody>
            <a:bodyPr/>
            <a:lstStyle/>
            <a:p>
              <a:endParaRPr lang="en-US" sz="2133"/>
            </a:p>
          </p:txBody>
        </p:sp>
        <p:sp>
          <p:nvSpPr>
            <p:cNvPr id="65314" name="Line 906"/>
            <p:cNvSpPr>
              <a:spLocks noChangeShapeType="1"/>
            </p:cNvSpPr>
            <p:nvPr/>
          </p:nvSpPr>
          <p:spPr bwMode="auto">
            <a:xfrm flipH="1">
              <a:off x="3861" y="2187"/>
              <a:ext cx="1" cy="1"/>
            </a:xfrm>
            <a:prstGeom prst="line">
              <a:avLst/>
            </a:prstGeom>
            <a:noFill/>
            <a:ln w="28575">
              <a:solidFill>
                <a:schemeClr val="tx1"/>
              </a:solidFill>
              <a:round/>
              <a:headEnd/>
              <a:tailEnd/>
            </a:ln>
          </p:spPr>
          <p:txBody>
            <a:bodyPr/>
            <a:lstStyle/>
            <a:p>
              <a:endParaRPr lang="en-US" sz="2133"/>
            </a:p>
          </p:txBody>
        </p:sp>
        <p:sp>
          <p:nvSpPr>
            <p:cNvPr id="65315" name="Line 907"/>
            <p:cNvSpPr>
              <a:spLocks noChangeShapeType="1"/>
            </p:cNvSpPr>
            <p:nvPr/>
          </p:nvSpPr>
          <p:spPr bwMode="auto">
            <a:xfrm>
              <a:off x="3861" y="2187"/>
              <a:ext cx="1" cy="1"/>
            </a:xfrm>
            <a:prstGeom prst="line">
              <a:avLst/>
            </a:prstGeom>
            <a:noFill/>
            <a:ln w="28575">
              <a:solidFill>
                <a:schemeClr val="tx1"/>
              </a:solidFill>
              <a:round/>
              <a:headEnd/>
              <a:tailEnd/>
            </a:ln>
          </p:spPr>
          <p:txBody>
            <a:bodyPr/>
            <a:lstStyle/>
            <a:p>
              <a:endParaRPr lang="en-US" sz="2133"/>
            </a:p>
          </p:txBody>
        </p:sp>
        <p:sp>
          <p:nvSpPr>
            <p:cNvPr id="65316" name="Line 908"/>
            <p:cNvSpPr>
              <a:spLocks noChangeShapeType="1"/>
            </p:cNvSpPr>
            <p:nvPr/>
          </p:nvSpPr>
          <p:spPr bwMode="auto">
            <a:xfrm flipH="1">
              <a:off x="3861" y="2188"/>
              <a:ext cx="1" cy="1"/>
            </a:xfrm>
            <a:prstGeom prst="line">
              <a:avLst/>
            </a:prstGeom>
            <a:noFill/>
            <a:ln w="28575">
              <a:solidFill>
                <a:schemeClr val="tx1"/>
              </a:solidFill>
              <a:round/>
              <a:headEnd/>
              <a:tailEnd/>
            </a:ln>
          </p:spPr>
          <p:txBody>
            <a:bodyPr/>
            <a:lstStyle/>
            <a:p>
              <a:endParaRPr lang="en-US" sz="2133"/>
            </a:p>
          </p:txBody>
        </p:sp>
        <p:sp>
          <p:nvSpPr>
            <p:cNvPr id="65317" name="Line 909"/>
            <p:cNvSpPr>
              <a:spLocks noChangeShapeType="1"/>
            </p:cNvSpPr>
            <p:nvPr/>
          </p:nvSpPr>
          <p:spPr bwMode="auto">
            <a:xfrm>
              <a:off x="3861" y="2189"/>
              <a:ext cx="1" cy="1"/>
            </a:xfrm>
            <a:prstGeom prst="line">
              <a:avLst/>
            </a:prstGeom>
            <a:noFill/>
            <a:ln w="28575">
              <a:solidFill>
                <a:schemeClr val="tx1"/>
              </a:solidFill>
              <a:round/>
              <a:headEnd/>
              <a:tailEnd/>
            </a:ln>
          </p:spPr>
          <p:txBody>
            <a:bodyPr/>
            <a:lstStyle/>
            <a:p>
              <a:endParaRPr lang="en-US" sz="2133"/>
            </a:p>
          </p:txBody>
        </p:sp>
        <p:sp>
          <p:nvSpPr>
            <p:cNvPr id="65318" name="Line 910"/>
            <p:cNvSpPr>
              <a:spLocks noChangeShapeType="1"/>
            </p:cNvSpPr>
            <p:nvPr/>
          </p:nvSpPr>
          <p:spPr bwMode="auto">
            <a:xfrm flipH="1">
              <a:off x="3860" y="2190"/>
              <a:ext cx="1" cy="1"/>
            </a:xfrm>
            <a:prstGeom prst="line">
              <a:avLst/>
            </a:prstGeom>
            <a:noFill/>
            <a:ln w="28575">
              <a:solidFill>
                <a:schemeClr val="tx1"/>
              </a:solidFill>
              <a:round/>
              <a:headEnd/>
              <a:tailEnd/>
            </a:ln>
          </p:spPr>
          <p:txBody>
            <a:bodyPr/>
            <a:lstStyle/>
            <a:p>
              <a:endParaRPr lang="en-US" sz="2133"/>
            </a:p>
          </p:txBody>
        </p:sp>
        <p:sp>
          <p:nvSpPr>
            <p:cNvPr id="65319" name="Line 911"/>
            <p:cNvSpPr>
              <a:spLocks noChangeShapeType="1"/>
            </p:cNvSpPr>
            <p:nvPr/>
          </p:nvSpPr>
          <p:spPr bwMode="auto">
            <a:xfrm>
              <a:off x="3860" y="2190"/>
              <a:ext cx="1" cy="1"/>
            </a:xfrm>
            <a:prstGeom prst="line">
              <a:avLst/>
            </a:prstGeom>
            <a:noFill/>
            <a:ln w="28575">
              <a:solidFill>
                <a:schemeClr val="tx1"/>
              </a:solidFill>
              <a:round/>
              <a:headEnd/>
              <a:tailEnd/>
            </a:ln>
          </p:spPr>
          <p:txBody>
            <a:bodyPr/>
            <a:lstStyle/>
            <a:p>
              <a:endParaRPr lang="en-US" sz="2133"/>
            </a:p>
          </p:txBody>
        </p:sp>
        <p:sp>
          <p:nvSpPr>
            <p:cNvPr id="65320" name="Line 912"/>
            <p:cNvSpPr>
              <a:spLocks noChangeShapeType="1"/>
            </p:cNvSpPr>
            <p:nvPr/>
          </p:nvSpPr>
          <p:spPr bwMode="auto">
            <a:xfrm>
              <a:off x="3860" y="2191"/>
              <a:ext cx="1" cy="1"/>
            </a:xfrm>
            <a:prstGeom prst="line">
              <a:avLst/>
            </a:prstGeom>
            <a:noFill/>
            <a:ln w="28575">
              <a:solidFill>
                <a:schemeClr val="tx1"/>
              </a:solidFill>
              <a:round/>
              <a:headEnd/>
              <a:tailEnd/>
            </a:ln>
          </p:spPr>
          <p:txBody>
            <a:bodyPr/>
            <a:lstStyle/>
            <a:p>
              <a:endParaRPr lang="en-US" sz="2133"/>
            </a:p>
          </p:txBody>
        </p:sp>
        <p:sp>
          <p:nvSpPr>
            <p:cNvPr id="65321" name="Line 913"/>
            <p:cNvSpPr>
              <a:spLocks noChangeShapeType="1"/>
            </p:cNvSpPr>
            <p:nvPr/>
          </p:nvSpPr>
          <p:spPr bwMode="auto">
            <a:xfrm>
              <a:off x="3860" y="2192"/>
              <a:ext cx="1" cy="1"/>
            </a:xfrm>
            <a:prstGeom prst="line">
              <a:avLst/>
            </a:prstGeom>
            <a:noFill/>
            <a:ln w="28575">
              <a:solidFill>
                <a:schemeClr val="tx1"/>
              </a:solidFill>
              <a:round/>
              <a:headEnd/>
              <a:tailEnd/>
            </a:ln>
          </p:spPr>
          <p:txBody>
            <a:bodyPr/>
            <a:lstStyle/>
            <a:p>
              <a:endParaRPr lang="en-US" sz="2133"/>
            </a:p>
          </p:txBody>
        </p:sp>
        <p:sp>
          <p:nvSpPr>
            <p:cNvPr id="65322" name="Line 914"/>
            <p:cNvSpPr>
              <a:spLocks noChangeShapeType="1"/>
            </p:cNvSpPr>
            <p:nvPr/>
          </p:nvSpPr>
          <p:spPr bwMode="auto">
            <a:xfrm>
              <a:off x="3860" y="2192"/>
              <a:ext cx="1" cy="1"/>
            </a:xfrm>
            <a:prstGeom prst="line">
              <a:avLst/>
            </a:prstGeom>
            <a:noFill/>
            <a:ln w="28575">
              <a:solidFill>
                <a:schemeClr val="tx1"/>
              </a:solidFill>
              <a:round/>
              <a:headEnd/>
              <a:tailEnd/>
            </a:ln>
          </p:spPr>
          <p:txBody>
            <a:bodyPr/>
            <a:lstStyle/>
            <a:p>
              <a:endParaRPr lang="en-US" sz="2133"/>
            </a:p>
          </p:txBody>
        </p:sp>
        <p:sp>
          <p:nvSpPr>
            <p:cNvPr id="65323" name="Line 915"/>
            <p:cNvSpPr>
              <a:spLocks noChangeShapeType="1"/>
            </p:cNvSpPr>
            <p:nvPr/>
          </p:nvSpPr>
          <p:spPr bwMode="auto">
            <a:xfrm>
              <a:off x="3860" y="2193"/>
              <a:ext cx="1" cy="1"/>
            </a:xfrm>
            <a:prstGeom prst="line">
              <a:avLst/>
            </a:prstGeom>
            <a:noFill/>
            <a:ln w="28575">
              <a:solidFill>
                <a:schemeClr val="tx1"/>
              </a:solidFill>
              <a:round/>
              <a:headEnd/>
              <a:tailEnd/>
            </a:ln>
          </p:spPr>
          <p:txBody>
            <a:bodyPr/>
            <a:lstStyle/>
            <a:p>
              <a:endParaRPr lang="en-US" sz="2133"/>
            </a:p>
          </p:txBody>
        </p:sp>
        <p:sp>
          <p:nvSpPr>
            <p:cNvPr id="65324" name="Line 916"/>
            <p:cNvSpPr>
              <a:spLocks noChangeShapeType="1"/>
            </p:cNvSpPr>
            <p:nvPr/>
          </p:nvSpPr>
          <p:spPr bwMode="auto">
            <a:xfrm>
              <a:off x="3860" y="2194"/>
              <a:ext cx="1" cy="1"/>
            </a:xfrm>
            <a:prstGeom prst="line">
              <a:avLst/>
            </a:prstGeom>
            <a:noFill/>
            <a:ln w="28575">
              <a:solidFill>
                <a:schemeClr val="tx1"/>
              </a:solidFill>
              <a:round/>
              <a:headEnd/>
              <a:tailEnd/>
            </a:ln>
          </p:spPr>
          <p:txBody>
            <a:bodyPr/>
            <a:lstStyle/>
            <a:p>
              <a:endParaRPr lang="en-US" sz="2133"/>
            </a:p>
          </p:txBody>
        </p:sp>
        <p:sp>
          <p:nvSpPr>
            <p:cNvPr id="65325" name="Line 917"/>
            <p:cNvSpPr>
              <a:spLocks noChangeShapeType="1"/>
            </p:cNvSpPr>
            <p:nvPr/>
          </p:nvSpPr>
          <p:spPr bwMode="auto">
            <a:xfrm>
              <a:off x="3860" y="2195"/>
              <a:ext cx="1" cy="1"/>
            </a:xfrm>
            <a:prstGeom prst="line">
              <a:avLst/>
            </a:prstGeom>
            <a:noFill/>
            <a:ln w="28575">
              <a:solidFill>
                <a:schemeClr val="tx1"/>
              </a:solidFill>
              <a:round/>
              <a:headEnd/>
              <a:tailEnd/>
            </a:ln>
          </p:spPr>
          <p:txBody>
            <a:bodyPr/>
            <a:lstStyle/>
            <a:p>
              <a:endParaRPr lang="en-US" sz="2133"/>
            </a:p>
          </p:txBody>
        </p:sp>
        <p:sp>
          <p:nvSpPr>
            <p:cNvPr id="65326" name="Line 918"/>
            <p:cNvSpPr>
              <a:spLocks noChangeShapeType="1"/>
            </p:cNvSpPr>
            <p:nvPr/>
          </p:nvSpPr>
          <p:spPr bwMode="auto">
            <a:xfrm>
              <a:off x="3861" y="2195"/>
              <a:ext cx="1" cy="1"/>
            </a:xfrm>
            <a:prstGeom prst="line">
              <a:avLst/>
            </a:prstGeom>
            <a:noFill/>
            <a:ln w="28575">
              <a:solidFill>
                <a:schemeClr val="tx1"/>
              </a:solidFill>
              <a:round/>
              <a:headEnd/>
              <a:tailEnd/>
            </a:ln>
          </p:spPr>
          <p:txBody>
            <a:bodyPr/>
            <a:lstStyle/>
            <a:p>
              <a:endParaRPr lang="en-US" sz="2133"/>
            </a:p>
          </p:txBody>
        </p:sp>
        <p:sp>
          <p:nvSpPr>
            <p:cNvPr id="65327" name="Line 919"/>
            <p:cNvSpPr>
              <a:spLocks noChangeShapeType="1"/>
            </p:cNvSpPr>
            <p:nvPr/>
          </p:nvSpPr>
          <p:spPr bwMode="auto">
            <a:xfrm>
              <a:off x="3861" y="2196"/>
              <a:ext cx="1" cy="1"/>
            </a:xfrm>
            <a:prstGeom prst="line">
              <a:avLst/>
            </a:prstGeom>
            <a:noFill/>
            <a:ln w="28575">
              <a:solidFill>
                <a:schemeClr val="tx1"/>
              </a:solidFill>
              <a:round/>
              <a:headEnd/>
              <a:tailEnd/>
            </a:ln>
          </p:spPr>
          <p:txBody>
            <a:bodyPr/>
            <a:lstStyle/>
            <a:p>
              <a:endParaRPr lang="en-US" sz="2133"/>
            </a:p>
          </p:txBody>
        </p:sp>
        <p:sp>
          <p:nvSpPr>
            <p:cNvPr id="65328" name="Line 920"/>
            <p:cNvSpPr>
              <a:spLocks noChangeShapeType="1"/>
            </p:cNvSpPr>
            <p:nvPr/>
          </p:nvSpPr>
          <p:spPr bwMode="auto">
            <a:xfrm>
              <a:off x="3861" y="2197"/>
              <a:ext cx="1" cy="1"/>
            </a:xfrm>
            <a:prstGeom prst="line">
              <a:avLst/>
            </a:prstGeom>
            <a:noFill/>
            <a:ln w="28575">
              <a:solidFill>
                <a:schemeClr val="tx1"/>
              </a:solidFill>
              <a:round/>
              <a:headEnd/>
              <a:tailEnd/>
            </a:ln>
          </p:spPr>
          <p:txBody>
            <a:bodyPr/>
            <a:lstStyle/>
            <a:p>
              <a:endParaRPr lang="en-US" sz="2133"/>
            </a:p>
          </p:txBody>
        </p:sp>
        <p:sp>
          <p:nvSpPr>
            <p:cNvPr id="65329" name="Line 921"/>
            <p:cNvSpPr>
              <a:spLocks noChangeShapeType="1"/>
            </p:cNvSpPr>
            <p:nvPr/>
          </p:nvSpPr>
          <p:spPr bwMode="auto">
            <a:xfrm>
              <a:off x="3861" y="2198"/>
              <a:ext cx="1" cy="1"/>
            </a:xfrm>
            <a:prstGeom prst="line">
              <a:avLst/>
            </a:prstGeom>
            <a:noFill/>
            <a:ln w="28575">
              <a:solidFill>
                <a:schemeClr val="tx1"/>
              </a:solidFill>
              <a:round/>
              <a:headEnd/>
              <a:tailEnd/>
            </a:ln>
          </p:spPr>
          <p:txBody>
            <a:bodyPr/>
            <a:lstStyle/>
            <a:p>
              <a:endParaRPr lang="en-US" sz="2133"/>
            </a:p>
          </p:txBody>
        </p:sp>
        <p:sp>
          <p:nvSpPr>
            <p:cNvPr id="65330" name="Line 922"/>
            <p:cNvSpPr>
              <a:spLocks noChangeShapeType="1"/>
            </p:cNvSpPr>
            <p:nvPr/>
          </p:nvSpPr>
          <p:spPr bwMode="auto">
            <a:xfrm>
              <a:off x="3861" y="2198"/>
              <a:ext cx="1" cy="1"/>
            </a:xfrm>
            <a:prstGeom prst="line">
              <a:avLst/>
            </a:prstGeom>
            <a:noFill/>
            <a:ln w="28575">
              <a:solidFill>
                <a:schemeClr val="tx1"/>
              </a:solidFill>
              <a:round/>
              <a:headEnd/>
              <a:tailEnd/>
            </a:ln>
          </p:spPr>
          <p:txBody>
            <a:bodyPr/>
            <a:lstStyle/>
            <a:p>
              <a:endParaRPr lang="en-US" sz="2133"/>
            </a:p>
          </p:txBody>
        </p:sp>
        <p:sp>
          <p:nvSpPr>
            <p:cNvPr id="65331" name="Line 923"/>
            <p:cNvSpPr>
              <a:spLocks noChangeShapeType="1"/>
            </p:cNvSpPr>
            <p:nvPr/>
          </p:nvSpPr>
          <p:spPr bwMode="auto">
            <a:xfrm>
              <a:off x="3861" y="2199"/>
              <a:ext cx="1" cy="1"/>
            </a:xfrm>
            <a:prstGeom prst="line">
              <a:avLst/>
            </a:prstGeom>
            <a:noFill/>
            <a:ln w="28575">
              <a:solidFill>
                <a:schemeClr val="tx1"/>
              </a:solidFill>
              <a:round/>
              <a:headEnd/>
              <a:tailEnd/>
            </a:ln>
          </p:spPr>
          <p:txBody>
            <a:bodyPr/>
            <a:lstStyle/>
            <a:p>
              <a:endParaRPr lang="en-US" sz="2133"/>
            </a:p>
          </p:txBody>
        </p:sp>
        <p:sp>
          <p:nvSpPr>
            <p:cNvPr id="65332" name="Line 924"/>
            <p:cNvSpPr>
              <a:spLocks noChangeShapeType="1"/>
            </p:cNvSpPr>
            <p:nvPr/>
          </p:nvSpPr>
          <p:spPr bwMode="auto">
            <a:xfrm>
              <a:off x="3861" y="2200"/>
              <a:ext cx="1" cy="1"/>
            </a:xfrm>
            <a:prstGeom prst="line">
              <a:avLst/>
            </a:prstGeom>
            <a:noFill/>
            <a:ln w="28575">
              <a:solidFill>
                <a:schemeClr val="tx1"/>
              </a:solidFill>
              <a:round/>
              <a:headEnd/>
              <a:tailEnd/>
            </a:ln>
          </p:spPr>
          <p:txBody>
            <a:bodyPr/>
            <a:lstStyle/>
            <a:p>
              <a:endParaRPr lang="en-US" sz="2133"/>
            </a:p>
          </p:txBody>
        </p:sp>
        <p:sp>
          <p:nvSpPr>
            <p:cNvPr id="65333" name="Line 925"/>
            <p:cNvSpPr>
              <a:spLocks noChangeShapeType="1"/>
            </p:cNvSpPr>
            <p:nvPr/>
          </p:nvSpPr>
          <p:spPr bwMode="auto">
            <a:xfrm>
              <a:off x="3862" y="2201"/>
              <a:ext cx="1" cy="1"/>
            </a:xfrm>
            <a:prstGeom prst="line">
              <a:avLst/>
            </a:prstGeom>
            <a:noFill/>
            <a:ln w="28575">
              <a:solidFill>
                <a:schemeClr val="tx1"/>
              </a:solidFill>
              <a:round/>
              <a:headEnd/>
              <a:tailEnd/>
            </a:ln>
          </p:spPr>
          <p:txBody>
            <a:bodyPr/>
            <a:lstStyle/>
            <a:p>
              <a:endParaRPr lang="en-US" sz="2133"/>
            </a:p>
          </p:txBody>
        </p:sp>
        <p:sp>
          <p:nvSpPr>
            <p:cNvPr id="65334" name="Line 926"/>
            <p:cNvSpPr>
              <a:spLocks noChangeShapeType="1"/>
            </p:cNvSpPr>
            <p:nvPr/>
          </p:nvSpPr>
          <p:spPr bwMode="auto">
            <a:xfrm>
              <a:off x="3862" y="2201"/>
              <a:ext cx="1" cy="1"/>
            </a:xfrm>
            <a:prstGeom prst="line">
              <a:avLst/>
            </a:prstGeom>
            <a:noFill/>
            <a:ln w="28575">
              <a:solidFill>
                <a:schemeClr val="tx1"/>
              </a:solidFill>
              <a:round/>
              <a:headEnd/>
              <a:tailEnd/>
            </a:ln>
          </p:spPr>
          <p:txBody>
            <a:bodyPr/>
            <a:lstStyle/>
            <a:p>
              <a:endParaRPr lang="en-US" sz="2133"/>
            </a:p>
          </p:txBody>
        </p:sp>
        <p:sp>
          <p:nvSpPr>
            <p:cNvPr id="65335" name="Line 927"/>
            <p:cNvSpPr>
              <a:spLocks noChangeShapeType="1"/>
            </p:cNvSpPr>
            <p:nvPr/>
          </p:nvSpPr>
          <p:spPr bwMode="auto">
            <a:xfrm>
              <a:off x="3862" y="2202"/>
              <a:ext cx="1" cy="1"/>
            </a:xfrm>
            <a:prstGeom prst="line">
              <a:avLst/>
            </a:prstGeom>
            <a:noFill/>
            <a:ln w="28575">
              <a:solidFill>
                <a:schemeClr val="tx1"/>
              </a:solidFill>
              <a:round/>
              <a:headEnd/>
              <a:tailEnd/>
            </a:ln>
          </p:spPr>
          <p:txBody>
            <a:bodyPr/>
            <a:lstStyle/>
            <a:p>
              <a:endParaRPr lang="en-US" sz="2133"/>
            </a:p>
          </p:txBody>
        </p:sp>
        <p:sp>
          <p:nvSpPr>
            <p:cNvPr id="65336" name="Line 928"/>
            <p:cNvSpPr>
              <a:spLocks noChangeShapeType="1"/>
            </p:cNvSpPr>
            <p:nvPr/>
          </p:nvSpPr>
          <p:spPr bwMode="auto">
            <a:xfrm>
              <a:off x="3862" y="2203"/>
              <a:ext cx="1" cy="1"/>
            </a:xfrm>
            <a:prstGeom prst="line">
              <a:avLst/>
            </a:prstGeom>
            <a:noFill/>
            <a:ln w="28575">
              <a:solidFill>
                <a:schemeClr val="tx1"/>
              </a:solidFill>
              <a:round/>
              <a:headEnd/>
              <a:tailEnd/>
            </a:ln>
          </p:spPr>
          <p:txBody>
            <a:bodyPr/>
            <a:lstStyle/>
            <a:p>
              <a:endParaRPr lang="en-US" sz="2133"/>
            </a:p>
          </p:txBody>
        </p:sp>
        <p:sp>
          <p:nvSpPr>
            <p:cNvPr id="65337" name="Line 929"/>
            <p:cNvSpPr>
              <a:spLocks noChangeShapeType="1"/>
            </p:cNvSpPr>
            <p:nvPr/>
          </p:nvSpPr>
          <p:spPr bwMode="auto">
            <a:xfrm>
              <a:off x="3863" y="2203"/>
              <a:ext cx="1" cy="1"/>
            </a:xfrm>
            <a:prstGeom prst="line">
              <a:avLst/>
            </a:prstGeom>
            <a:noFill/>
            <a:ln w="28575">
              <a:solidFill>
                <a:schemeClr val="tx1"/>
              </a:solidFill>
              <a:round/>
              <a:headEnd/>
              <a:tailEnd/>
            </a:ln>
          </p:spPr>
          <p:txBody>
            <a:bodyPr/>
            <a:lstStyle/>
            <a:p>
              <a:endParaRPr lang="en-US" sz="2133"/>
            </a:p>
          </p:txBody>
        </p:sp>
        <p:sp>
          <p:nvSpPr>
            <p:cNvPr id="65338" name="Line 930"/>
            <p:cNvSpPr>
              <a:spLocks noChangeShapeType="1"/>
            </p:cNvSpPr>
            <p:nvPr/>
          </p:nvSpPr>
          <p:spPr bwMode="auto">
            <a:xfrm>
              <a:off x="3863" y="2204"/>
              <a:ext cx="1" cy="1"/>
            </a:xfrm>
            <a:prstGeom prst="line">
              <a:avLst/>
            </a:prstGeom>
            <a:noFill/>
            <a:ln w="28575">
              <a:solidFill>
                <a:schemeClr val="tx1"/>
              </a:solidFill>
              <a:round/>
              <a:headEnd/>
              <a:tailEnd/>
            </a:ln>
          </p:spPr>
          <p:txBody>
            <a:bodyPr/>
            <a:lstStyle/>
            <a:p>
              <a:endParaRPr lang="en-US" sz="2133"/>
            </a:p>
          </p:txBody>
        </p:sp>
        <p:sp>
          <p:nvSpPr>
            <p:cNvPr id="65339" name="Line 931"/>
            <p:cNvSpPr>
              <a:spLocks noChangeShapeType="1"/>
            </p:cNvSpPr>
            <p:nvPr/>
          </p:nvSpPr>
          <p:spPr bwMode="auto">
            <a:xfrm>
              <a:off x="3863" y="2205"/>
              <a:ext cx="1" cy="1"/>
            </a:xfrm>
            <a:prstGeom prst="line">
              <a:avLst/>
            </a:prstGeom>
            <a:noFill/>
            <a:ln w="28575">
              <a:solidFill>
                <a:schemeClr val="tx1"/>
              </a:solidFill>
              <a:round/>
              <a:headEnd/>
              <a:tailEnd/>
            </a:ln>
          </p:spPr>
          <p:txBody>
            <a:bodyPr/>
            <a:lstStyle/>
            <a:p>
              <a:endParaRPr lang="en-US" sz="2133"/>
            </a:p>
          </p:txBody>
        </p:sp>
        <p:sp>
          <p:nvSpPr>
            <p:cNvPr id="65340" name="Line 932"/>
            <p:cNvSpPr>
              <a:spLocks noChangeShapeType="1"/>
            </p:cNvSpPr>
            <p:nvPr/>
          </p:nvSpPr>
          <p:spPr bwMode="auto">
            <a:xfrm>
              <a:off x="3864" y="2205"/>
              <a:ext cx="1" cy="1"/>
            </a:xfrm>
            <a:prstGeom prst="line">
              <a:avLst/>
            </a:prstGeom>
            <a:noFill/>
            <a:ln w="28575">
              <a:solidFill>
                <a:schemeClr val="tx1"/>
              </a:solidFill>
              <a:round/>
              <a:headEnd/>
              <a:tailEnd/>
            </a:ln>
          </p:spPr>
          <p:txBody>
            <a:bodyPr/>
            <a:lstStyle/>
            <a:p>
              <a:endParaRPr lang="en-US" sz="2133"/>
            </a:p>
          </p:txBody>
        </p:sp>
        <p:sp>
          <p:nvSpPr>
            <p:cNvPr id="65341" name="Line 933"/>
            <p:cNvSpPr>
              <a:spLocks noChangeShapeType="1"/>
            </p:cNvSpPr>
            <p:nvPr/>
          </p:nvSpPr>
          <p:spPr bwMode="auto">
            <a:xfrm>
              <a:off x="3864" y="2206"/>
              <a:ext cx="1" cy="1"/>
            </a:xfrm>
            <a:prstGeom prst="line">
              <a:avLst/>
            </a:prstGeom>
            <a:noFill/>
            <a:ln w="28575">
              <a:solidFill>
                <a:schemeClr val="tx1"/>
              </a:solidFill>
              <a:round/>
              <a:headEnd/>
              <a:tailEnd/>
            </a:ln>
          </p:spPr>
          <p:txBody>
            <a:bodyPr/>
            <a:lstStyle/>
            <a:p>
              <a:endParaRPr lang="en-US" sz="2133"/>
            </a:p>
          </p:txBody>
        </p:sp>
        <p:sp>
          <p:nvSpPr>
            <p:cNvPr id="65342" name="Line 934"/>
            <p:cNvSpPr>
              <a:spLocks noChangeShapeType="1"/>
            </p:cNvSpPr>
            <p:nvPr/>
          </p:nvSpPr>
          <p:spPr bwMode="auto">
            <a:xfrm>
              <a:off x="3865" y="2207"/>
              <a:ext cx="1" cy="1"/>
            </a:xfrm>
            <a:prstGeom prst="line">
              <a:avLst/>
            </a:prstGeom>
            <a:noFill/>
            <a:ln w="28575">
              <a:solidFill>
                <a:schemeClr val="tx1"/>
              </a:solidFill>
              <a:round/>
              <a:headEnd/>
              <a:tailEnd/>
            </a:ln>
          </p:spPr>
          <p:txBody>
            <a:bodyPr/>
            <a:lstStyle/>
            <a:p>
              <a:endParaRPr lang="en-US" sz="2133"/>
            </a:p>
          </p:txBody>
        </p:sp>
        <p:sp>
          <p:nvSpPr>
            <p:cNvPr id="65343" name="Line 935"/>
            <p:cNvSpPr>
              <a:spLocks noChangeShapeType="1"/>
            </p:cNvSpPr>
            <p:nvPr/>
          </p:nvSpPr>
          <p:spPr bwMode="auto">
            <a:xfrm>
              <a:off x="3865" y="2207"/>
              <a:ext cx="1" cy="1"/>
            </a:xfrm>
            <a:prstGeom prst="line">
              <a:avLst/>
            </a:prstGeom>
            <a:noFill/>
            <a:ln w="28575">
              <a:solidFill>
                <a:schemeClr val="tx1"/>
              </a:solidFill>
              <a:round/>
              <a:headEnd/>
              <a:tailEnd/>
            </a:ln>
          </p:spPr>
          <p:txBody>
            <a:bodyPr/>
            <a:lstStyle/>
            <a:p>
              <a:endParaRPr lang="en-US" sz="2133"/>
            </a:p>
          </p:txBody>
        </p:sp>
        <p:sp>
          <p:nvSpPr>
            <p:cNvPr id="65344" name="Line 936"/>
            <p:cNvSpPr>
              <a:spLocks noChangeShapeType="1"/>
            </p:cNvSpPr>
            <p:nvPr/>
          </p:nvSpPr>
          <p:spPr bwMode="auto">
            <a:xfrm>
              <a:off x="3866" y="2208"/>
              <a:ext cx="1" cy="1"/>
            </a:xfrm>
            <a:prstGeom prst="line">
              <a:avLst/>
            </a:prstGeom>
            <a:noFill/>
            <a:ln w="28575">
              <a:solidFill>
                <a:schemeClr val="tx1"/>
              </a:solidFill>
              <a:round/>
              <a:headEnd/>
              <a:tailEnd/>
            </a:ln>
          </p:spPr>
          <p:txBody>
            <a:bodyPr/>
            <a:lstStyle/>
            <a:p>
              <a:endParaRPr lang="en-US" sz="2133"/>
            </a:p>
          </p:txBody>
        </p:sp>
        <p:sp>
          <p:nvSpPr>
            <p:cNvPr id="65345" name="Line 937"/>
            <p:cNvSpPr>
              <a:spLocks noChangeShapeType="1"/>
            </p:cNvSpPr>
            <p:nvPr/>
          </p:nvSpPr>
          <p:spPr bwMode="auto">
            <a:xfrm>
              <a:off x="3866" y="2208"/>
              <a:ext cx="1" cy="1"/>
            </a:xfrm>
            <a:prstGeom prst="line">
              <a:avLst/>
            </a:prstGeom>
            <a:noFill/>
            <a:ln w="28575">
              <a:solidFill>
                <a:schemeClr val="tx1"/>
              </a:solidFill>
              <a:round/>
              <a:headEnd/>
              <a:tailEnd/>
            </a:ln>
          </p:spPr>
          <p:txBody>
            <a:bodyPr/>
            <a:lstStyle/>
            <a:p>
              <a:endParaRPr lang="en-US" sz="2133"/>
            </a:p>
          </p:txBody>
        </p:sp>
        <p:sp>
          <p:nvSpPr>
            <p:cNvPr id="65346" name="Line 938"/>
            <p:cNvSpPr>
              <a:spLocks noChangeShapeType="1"/>
            </p:cNvSpPr>
            <p:nvPr/>
          </p:nvSpPr>
          <p:spPr bwMode="auto">
            <a:xfrm>
              <a:off x="3867" y="2209"/>
              <a:ext cx="1" cy="1"/>
            </a:xfrm>
            <a:prstGeom prst="line">
              <a:avLst/>
            </a:prstGeom>
            <a:noFill/>
            <a:ln w="28575">
              <a:solidFill>
                <a:schemeClr val="tx1"/>
              </a:solidFill>
              <a:round/>
              <a:headEnd/>
              <a:tailEnd/>
            </a:ln>
          </p:spPr>
          <p:txBody>
            <a:bodyPr/>
            <a:lstStyle/>
            <a:p>
              <a:endParaRPr lang="en-US" sz="2133"/>
            </a:p>
          </p:txBody>
        </p:sp>
        <p:sp>
          <p:nvSpPr>
            <p:cNvPr id="65347" name="Line 939"/>
            <p:cNvSpPr>
              <a:spLocks noChangeShapeType="1"/>
            </p:cNvSpPr>
            <p:nvPr/>
          </p:nvSpPr>
          <p:spPr bwMode="auto">
            <a:xfrm>
              <a:off x="3867" y="2210"/>
              <a:ext cx="1" cy="1"/>
            </a:xfrm>
            <a:prstGeom prst="line">
              <a:avLst/>
            </a:prstGeom>
            <a:noFill/>
            <a:ln w="28575">
              <a:solidFill>
                <a:schemeClr val="tx1"/>
              </a:solidFill>
              <a:round/>
              <a:headEnd/>
              <a:tailEnd/>
            </a:ln>
          </p:spPr>
          <p:txBody>
            <a:bodyPr/>
            <a:lstStyle/>
            <a:p>
              <a:endParaRPr lang="en-US" sz="2133"/>
            </a:p>
          </p:txBody>
        </p:sp>
        <p:sp>
          <p:nvSpPr>
            <p:cNvPr id="65348" name="Line 940"/>
            <p:cNvSpPr>
              <a:spLocks noChangeShapeType="1"/>
            </p:cNvSpPr>
            <p:nvPr/>
          </p:nvSpPr>
          <p:spPr bwMode="auto">
            <a:xfrm>
              <a:off x="3868" y="2210"/>
              <a:ext cx="1" cy="1"/>
            </a:xfrm>
            <a:prstGeom prst="line">
              <a:avLst/>
            </a:prstGeom>
            <a:noFill/>
            <a:ln w="28575">
              <a:solidFill>
                <a:schemeClr val="tx1"/>
              </a:solidFill>
              <a:round/>
              <a:headEnd/>
              <a:tailEnd/>
            </a:ln>
          </p:spPr>
          <p:txBody>
            <a:bodyPr/>
            <a:lstStyle/>
            <a:p>
              <a:endParaRPr lang="en-US" sz="2133"/>
            </a:p>
          </p:txBody>
        </p:sp>
        <p:sp>
          <p:nvSpPr>
            <p:cNvPr id="65349" name="Line 941"/>
            <p:cNvSpPr>
              <a:spLocks noChangeShapeType="1"/>
            </p:cNvSpPr>
            <p:nvPr/>
          </p:nvSpPr>
          <p:spPr bwMode="auto">
            <a:xfrm>
              <a:off x="3868" y="2211"/>
              <a:ext cx="1" cy="1"/>
            </a:xfrm>
            <a:prstGeom prst="line">
              <a:avLst/>
            </a:prstGeom>
            <a:noFill/>
            <a:ln w="28575">
              <a:solidFill>
                <a:schemeClr val="tx1"/>
              </a:solidFill>
              <a:round/>
              <a:headEnd/>
              <a:tailEnd/>
            </a:ln>
          </p:spPr>
          <p:txBody>
            <a:bodyPr/>
            <a:lstStyle/>
            <a:p>
              <a:endParaRPr lang="en-US" sz="2133"/>
            </a:p>
          </p:txBody>
        </p:sp>
        <p:sp>
          <p:nvSpPr>
            <p:cNvPr id="65350" name="Line 942"/>
            <p:cNvSpPr>
              <a:spLocks noChangeShapeType="1"/>
            </p:cNvSpPr>
            <p:nvPr/>
          </p:nvSpPr>
          <p:spPr bwMode="auto">
            <a:xfrm>
              <a:off x="3869" y="2211"/>
              <a:ext cx="1" cy="1"/>
            </a:xfrm>
            <a:prstGeom prst="line">
              <a:avLst/>
            </a:prstGeom>
            <a:noFill/>
            <a:ln w="28575">
              <a:solidFill>
                <a:schemeClr val="tx1"/>
              </a:solidFill>
              <a:round/>
              <a:headEnd/>
              <a:tailEnd/>
            </a:ln>
          </p:spPr>
          <p:txBody>
            <a:bodyPr/>
            <a:lstStyle/>
            <a:p>
              <a:endParaRPr lang="en-US" sz="2133"/>
            </a:p>
          </p:txBody>
        </p:sp>
        <p:sp>
          <p:nvSpPr>
            <p:cNvPr id="65351" name="Line 943"/>
            <p:cNvSpPr>
              <a:spLocks noChangeShapeType="1"/>
            </p:cNvSpPr>
            <p:nvPr/>
          </p:nvSpPr>
          <p:spPr bwMode="auto">
            <a:xfrm>
              <a:off x="3869" y="2212"/>
              <a:ext cx="1" cy="1"/>
            </a:xfrm>
            <a:prstGeom prst="line">
              <a:avLst/>
            </a:prstGeom>
            <a:noFill/>
            <a:ln w="28575">
              <a:solidFill>
                <a:schemeClr val="tx1"/>
              </a:solidFill>
              <a:round/>
              <a:headEnd/>
              <a:tailEnd/>
            </a:ln>
          </p:spPr>
          <p:txBody>
            <a:bodyPr/>
            <a:lstStyle/>
            <a:p>
              <a:endParaRPr lang="en-US" sz="2133"/>
            </a:p>
          </p:txBody>
        </p:sp>
        <p:sp>
          <p:nvSpPr>
            <p:cNvPr id="65352" name="Line 944"/>
            <p:cNvSpPr>
              <a:spLocks noChangeShapeType="1"/>
            </p:cNvSpPr>
            <p:nvPr/>
          </p:nvSpPr>
          <p:spPr bwMode="auto">
            <a:xfrm>
              <a:off x="3870" y="2212"/>
              <a:ext cx="1" cy="1"/>
            </a:xfrm>
            <a:prstGeom prst="line">
              <a:avLst/>
            </a:prstGeom>
            <a:noFill/>
            <a:ln w="28575">
              <a:solidFill>
                <a:schemeClr val="tx1"/>
              </a:solidFill>
              <a:round/>
              <a:headEnd/>
              <a:tailEnd/>
            </a:ln>
          </p:spPr>
          <p:txBody>
            <a:bodyPr/>
            <a:lstStyle/>
            <a:p>
              <a:endParaRPr lang="en-US" sz="2133"/>
            </a:p>
          </p:txBody>
        </p:sp>
        <p:sp>
          <p:nvSpPr>
            <p:cNvPr id="65353" name="Line 945"/>
            <p:cNvSpPr>
              <a:spLocks noChangeShapeType="1"/>
            </p:cNvSpPr>
            <p:nvPr/>
          </p:nvSpPr>
          <p:spPr bwMode="auto">
            <a:xfrm>
              <a:off x="3870" y="2213"/>
              <a:ext cx="1" cy="1"/>
            </a:xfrm>
            <a:prstGeom prst="line">
              <a:avLst/>
            </a:prstGeom>
            <a:noFill/>
            <a:ln w="28575">
              <a:solidFill>
                <a:schemeClr val="tx1"/>
              </a:solidFill>
              <a:round/>
              <a:headEnd/>
              <a:tailEnd/>
            </a:ln>
          </p:spPr>
          <p:txBody>
            <a:bodyPr/>
            <a:lstStyle/>
            <a:p>
              <a:endParaRPr lang="en-US" sz="2133"/>
            </a:p>
          </p:txBody>
        </p:sp>
        <p:sp>
          <p:nvSpPr>
            <p:cNvPr id="65354" name="Line 946"/>
            <p:cNvSpPr>
              <a:spLocks noChangeShapeType="1"/>
            </p:cNvSpPr>
            <p:nvPr/>
          </p:nvSpPr>
          <p:spPr bwMode="auto">
            <a:xfrm>
              <a:off x="3871" y="2213"/>
              <a:ext cx="1" cy="1"/>
            </a:xfrm>
            <a:prstGeom prst="line">
              <a:avLst/>
            </a:prstGeom>
            <a:noFill/>
            <a:ln w="28575">
              <a:solidFill>
                <a:schemeClr val="tx1"/>
              </a:solidFill>
              <a:round/>
              <a:headEnd/>
              <a:tailEnd/>
            </a:ln>
          </p:spPr>
          <p:txBody>
            <a:bodyPr/>
            <a:lstStyle/>
            <a:p>
              <a:endParaRPr lang="en-US" sz="2133"/>
            </a:p>
          </p:txBody>
        </p:sp>
        <p:sp>
          <p:nvSpPr>
            <p:cNvPr id="65355" name="Line 947"/>
            <p:cNvSpPr>
              <a:spLocks noChangeShapeType="1"/>
            </p:cNvSpPr>
            <p:nvPr/>
          </p:nvSpPr>
          <p:spPr bwMode="auto">
            <a:xfrm>
              <a:off x="3872" y="2214"/>
              <a:ext cx="1" cy="1"/>
            </a:xfrm>
            <a:prstGeom prst="line">
              <a:avLst/>
            </a:prstGeom>
            <a:noFill/>
            <a:ln w="28575">
              <a:solidFill>
                <a:schemeClr val="tx1"/>
              </a:solidFill>
              <a:round/>
              <a:headEnd/>
              <a:tailEnd/>
            </a:ln>
          </p:spPr>
          <p:txBody>
            <a:bodyPr/>
            <a:lstStyle/>
            <a:p>
              <a:endParaRPr lang="en-US" sz="2133"/>
            </a:p>
          </p:txBody>
        </p:sp>
        <p:sp>
          <p:nvSpPr>
            <p:cNvPr id="65356" name="Line 948"/>
            <p:cNvSpPr>
              <a:spLocks noChangeShapeType="1"/>
            </p:cNvSpPr>
            <p:nvPr/>
          </p:nvSpPr>
          <p:spPr bwMode="auto">
            <a:xfrm>
              <a:off x="3872" y="2214"/>
              <a:ext cx="1" cy="1"/>
            </a:xfrm>
            <a:prstGeom prst="line">
              <a:avLst/>
            </a:prstGeom>
            <a:noFill/>
            <a:ln w="28575">
              <a:solidFill>
                <a:schemeClr val="tx1"/>
              </a:solidFill>
              <a:round/>
              <a:headEnd/>
              <a:tailEnd/>
            </a:ln>
          </p:spPr>
          <p:txBody>
            <a:bodyPr/>
            <a:lstStyle/>
            <a:p>
              <a:endParaRPr lang="en-US" sz="2133"/>
            </a:p>
          </p:txBody>
        </p:sp>
        <p:sp>
          <p:nvSpPr>
            <p:cNvPr id="65357" name="Line 949"/>
            <p:cNvSpPr>
              <a:spLocks noChangeShapeType="1"/>
            </p:cNvSpPr>
            <p:nvPr/>
          </p:nvSpPr>
          <p:spPr bwMode="auto">
            <a:xfrm>
              <a:off x="3873" y="2215"/>
              <a:ext cx="1" cy="1"/>
            </a:xfrm>
            <a:prstGeom prst="line">
              <a:avLst/>
            </a:prstGeom>
            <a:noFill/>
            <a:ln w="28575">
              <a:solidFill>
                <a:schemeClr val="tx1"/>
              </a:solidFill>
              <a:round/>
              <a:headEnd/>
              <a:tailEnd/>
            </a:ln>
          </p:spPr>
          <p:txBody>
            <a:bodyPr/>
            <a:lstStyle/>
            <a:p>
              <a:endParaRPr lang="en-US" sz="2133"/>
            </a:p>
          </p:txBody>
        </p:sp>
        <p:sp>
          <p:nvSpPr>
            <p:cNvPr id="65358" name="Line 950"/>
            <p:cNvSpPr>
              <a:spLocks noChangeShapeType="1"/>
            </p:cNvSpPr>
            <p:nvPr/>
          </p:nvSpPr>
          <p:spPr bwMode="auto">
            <a:xfrm>
              <a:off x="3874" y="2215"/>
              <a:ext cx="1" cy="1"/>
            </a:xfrm>
            <a:prstGeom prst="line">
              <a:avLst/>
            </a:prstGeom>
            <a:noFill/>
            <a:ln w="28575">
              <a:solidFill>
                <a:schemeClr val="tx1"/>
              </a:solidFill>
              <a:round/>
              <a:headEnd/>
              <a:tailEnd/>
            </a:ln>
          </p:spPr>
          <p:txBody>
            <a:bodyPr/>
            <a:lstStyle/>
            <a:p>
              <a:endParaRPr lang="en-US" sz="2133"/>
            </a:p>
          </p:txBody>
        </p:sp>
        <p:sp>
          <p:nvSpPr>
            <p:cNvPr id="65359" name="Line 951"/>
            <p:cNvSpPr>
              <a:spLocks noChangeShapeType="1"/>
            </p:cNvSpPr>
            <p:nvPr/>
          </p:nvSpPr>
          <p:spPr bwMode="auto">
            <a:xfrm>
              <a:off x="3874" y="2215"/>
              <a:ext cx="1" cy="1"/>
            </a:xfrm>
            <a:prstGeom prst="line">
              <a:avLst/>
            </a:prstGeom>
            <a:noFill/>
            <a:ln w="28575">
              <a:solidFill>
                <a:schemeClr val="tx1"/>
              </a:solidFill>
              <a:round/>
              <a:headEnd/>
              <a:tailEnd/>
            </a:ln>
          </p:spPr>
          <p:txBody>
            <a:bodyPr/>
            <a:lstStyle/>
            <a:p>
              <a:endParaRPr lang="en-US" sz="2133"/>
            </a:p>
          </p:txBody>
        </p:sp>
        <p:sp>
          <p:nvSpPr>
            <p:cNvPr id="65360" name="Line 952"/>
            <p:cNvSpPr>
              <a:spLocks noChangeShapeType="1"/>
            </p:cNvSpPr>
            <p:nvPr/>
          </p:nvSpPr>
          <p:spPr bwMode="auto">
            <a:xfrm>
              <a:off x="3875" y="2216"/>
              <a:ext cx="1" cy="1"/>
            </a:xfrm>
            <a:prstGeom prst="line">
              <a:avLst/>
            </a:prstGeom>
            <a:noFill/>
            <a:ln w="28575">
              <a:solidFill>
                <a:schemeClr val="tx1"/>
              </a:solidFill>
              <a:round/>
              <a:headEnd/>
              <a:tailEnd/>
            </a:ln>
          </p:spPr>
          <p:txBody>
            <a:bodyPr/>
            <a:lstStyle/>
            <a:p>
              <a:endParaRPr lang="en-US" sz="2133"/>
            </a:p>
          </p:txBody>
        </p:sp>
        <p:sp>
          <p:nvSpPr>
            <p:cNvPr id="65361" name="Line 953"/>
            <p:cNvSpPr>
              <a:spLocks noChangeShapeType="1"/>
            </p:cNvSpPr>
            <p:nvPr/>
          </p:nvSpPr>
          <p:spPr bwMode="auto">
            <a:xfrm>
              <a:off x="3876" y="2216"/>
              <a:ext cx="1" cy="1"/>
            </a:xfrm>
            <a:prstGeom prst="line">
              <a:avLst/>
            </a:prstGeom>
            <a:noFill/>
            <a:ln w="28575">
              <a:solidFill>
                <a:schemeClr val="tx1"/>
              </a:solidFill>
              <a:round/>
              <a:headEnd/>
              <a:tailEnd/>
            </a:ln>
          </p:spPr>
          <p:txBody>
            <a:bodyPr/>
            <a:lstStyle/>
            <a:p>
              <a:endParaRPr lang="en-US" sz="2133"/>
            </a:p>
          </p:txBody>
        </p:sp>
        <p:sp>
          <p:nvSpPr>
            <p:cNvPr id="65362" name="Line 954"/>
            <p:cNvSpPr>
              <a:spLocks noChangeShapeType="1"/>
            </p:cNvSpPr>
            <p:nvPr/>
          </p:nvSpPr>
          <p:spPr bwMode="auto">
            <a:xfrm>
              <a:off x="3876" y="2217"/>
              <a:ext cx="1" cy="1"/>
            </a:xfrm>
            <a:prstGeom prst="line">
              <a:avLst/>
            </a:prstGeom>
            <a:noFill/>
            <a:ln w="28575">
              <a:solidFill>
                <a:schemeClr val="tx1"/>
              </a:solidFill>
              <a:round/>
              <a:headEnd/>
              <a:tailEnd/>
            </a:ln>
          </p:spPr>
          <p:txBody>
            <a:bodyPr/>
            <a:lstStyle/>
            <a:p>
              <a:endParaRPr lang="en-US" sz="2133"/>
            </a:p>
          </p:txBody>
        </p:sp>
        <p:sp>
          <p:nvSpPr>
            <p:cNvPr id="65363" name="Line 955"/>
            <p:cNvSpPr>
              <a:spLocks noChangeShapeType="1"/>
            </p:cNvSpPr>
            <p:nvPr/>
          </p:nvSpPr>
          <p:spPr bwMode="auto">
            <a:xfrm>
              <a:off x="3877" y="2217"/>
              <a:ext cx="1" cy="1"/>
            </a:xfrm>
            <a:prstGeom prst="line">
              <a:avLst/>
            </a:prstGeom>
            <a:noFill/>
            <a:ln w="28575">
              <a:solidFill>
                <a:schemeClr val="tx1"/>
              </a:solidFill>
              <a:round/>
              <a:headEnd/>
              <a:tailEnd/>
            </a:ln>
          </p:spPr>
          <p:txBody>
            <a:bodyPr/>
            <a:lstStyle/>
            <a:p>
              <a:endParaRPr lang="en-US" sz="2133"/>
            </a:p>
          </p:txBody>
        </p:sp>
        <p:sp>
          <p:nvSpPr>
            <p:cNvPr id="65364" name="Line 956"/>
            <p:cNvSpPr>
              <a:spLocks noChangeShapeType="1"/>
            </p:cNvSpPr>
            <p:nvPr/>
          </p:nvSpPr>
          <p:spPr bwMode="auto">
            <a:xfrm>
              <a:off x="3878" y="2217"/>
              <a:ext cx="1" cy="1"/>
            </a:xfrm>
            <a:prstGeom prst="line">
              <a:avLst/>
            </a:prstGeom>
            <a:noFill/>
            <a:ln w="28575">
              <a:solidFill>
                <a:schemeClr val="tx1"/>
              </a:solidFill>
              <a:round/>
              <a:headEnd/>
              <a:tailEnd/>
            </a:ln>
          </p:spPr>
          <p:txBody>
            <a:bodyPr/>
            <a:lstStyle/>
            <a:p>
              <a:endParaRPr lang="en-US" sz="2133"/>
            </a:p>
          </p:txBody>
        </p:sp>
        <p:sp>
          <p:nvSpPr>
            <p:cNvPr id="65365" name="Line 957"/>
            <p:cNvSpPr>
              <a:spLocks noChangeShapeType="1"/>
            </p:cNvSpPr>
            <p:nvPr/>
          </p:nvSpPr>
          <p:spPr bwMode="auto">
            <a:xfrm>
              <a:off x="3879" y="2218"/>
              <a:ext cx="1" cy="1"/>
            </a:xfrm>
            <a:prstGeom prst="line">
              <a:avLst/>
            </a:prstGeom>
            <a:noFill/>
            <a:ln w="28575">
              <a:solidFill>
                <a:schemeClr val="tx1"/>
              </a:solidFill>
              <a:round/>
              <a:headEnd/>
              <a:tailEnd/>
            </a:ln>
          </p:spPr>
          <p:txBody>
            <a:bodyPr/>
            <a:lstStyle/>
            <a:p>
              <a:endParaRPr lang="en-US" sz="2133"/>
            </a:p>
          </p:txBody>
        </p:sp>
        <p:sp>
          <p:nvSpPr>
            <p:cNvPr id="65366" name="Line 958"/>
            <p:cNvSpPr>
              <a:spLocks noChangeShapeType="1"/>
            </p:cNvSpPr>
            <p:nvPr/>
          </p:nvSpPr>
          <p:spPr bwMode="auto">
            <a:xfrm>
              <a:off x="3879" y="2218"/>
              <a:ext cx="1" cy="1"/>
            </a:xfrm>
            <a:prstGeom prst="line">
              <a:avLst/>
            </a:prstGeom>
            <a:noFill/>
            <a:ln w="28575">
              <a:solidFill>
                <a:schemeClr val="tx1"/>
              </a:solidFill>
              <a:round/>
              <a:headEnd/>
              <a:tailEnd/>
            </a:ln>
          </p:spPr>
          <p:txBody>
            <a:bodyPr/>
            <a:lstStyle/>
            <a:p>
              <a:endParaRPr lang="en-US" sz="2133"/>
            </a:p>
          </p:txBody>
        </p:sp>
        <p:sp>
          <p:nvSpPr>
            <p:cNvPr id="65367" name="Line 959"/>
            <p:cNvSpPr>
              <a:spLocks noChangeShapeType="1"/>
            </p:cNvSpPr>
            <p:nvPr/>
          </p:nvSpPr>
          <p:spPr bwMode="auto">
            <a:xfrm>
              <a:off x="3880" y="2218"/>
              <a:ext cx="1" cy="1"/>
            </a:xfrm>
            <a:prstGeom prst="line">
              <a:avLst/>
            </a:prstGeom>
            <a:noFill/>
            <a:ln w="28575">
              <a:solidFill>
                <a:schemeClr val="tx1"/>
              </a:solidFill>
              <a:round/>
              <a:headEnd/>
              <a:tailEnd/>
            </a:ln>
          </p:spPr>
          <p:txBody>
            <a:bodyPr/>
            <a:lstStyle/>
            <a:p>
              <a:endParaRPr lang="en-US" sz="2133"/>
            </a:p>
          </p:txBody>
        </p:sp>
        <p:sp>
          <p:nvSpPr>
            <p:cNvPr id="65368" name="Line 960"/>
            <p:cNvSpPr>
              <a:spLocks noChangeShapeType="1"/>
            </p:cNvSpPr>
            <p:nvPr/>
          </p:nvSpPr>
          <p:spPr bwMode="auto">
            <a:xfrm>
              <a:off x="3881" y="2218"/>
              <a:ext cx="1" cy="1"/>
            </a:xfrm>
            <a:prstGeom prst="line">
              <a:avLst/>
            </a:prstGeom>
            <a:noFill/>
            <a:ln w="28575">
              <a:solidFill>
                <a:schemeClr val="tx1"/>
              </a:solidFill>
              <a:round/>
              <a:headEnd/>
              <a:tailEnd/>
            </a:ln>
          </p:spPr>
          <p:txBody>
            <a:bodyPr/>
            <a:lstStyle/>
            <a:p>
              <a:endParaRPr lang="en-US" sz="2133"/>
            </a:p>
          </p:txBody>
        </p:sp>
        <p:sp>
          <p:nvSpPr>
            <p:cNvPr id="65369" name="Line 961"/>
            <p:cNvSpPr>
              <a:spLocks noChangeShapeType="1"/>
            </p:cNvSpPr>
            <p:nvPr/>
          </p:nvSpPr>
          <p:spPr bwMode="auto">
            <a:xfrm>
              <a:off x="3882" y="2219"/>
              <a:ext cx="1" cy="1"/>
            </a:xfrm>
            <a:prstGeom prst="line">
              <a:avLst/>
            </a:prstGeom>
            <a:noFill/>
            <a:ln w="28575">
              <a:solidFill>
                <a:schemeClr val="tx1"/>
              </a:solidFill>
              <a:round/>
              <a:headEnd/>
              <a:tailEnd/>
            </a:ln>
          </p:spPr>
          <p:txBody>
            <a:bodyPr/>
            <a:lstStyle/>
            <a:p>
              <a:endParaRPr lang="en-US" sz="2133"/>
            </a:p>
          </p:txBody>
        </p:sp>
        <p:sp>
          <p:nvSpPr>
            <p:cNvPr id="65370" name="Line 962"/>
            <p:cNvSpPr>
              <a:spLocks noChangeShapeType="1"/>
            </p:cNvSpPr>
            <p:nvPr/>
          </p:nvSpPr>
          <p:spPr bwMode="auto">
            <a:xfrm>
              <a:off x="3883" y="2219"/>
              <a:ext cx="1" cy="1"/>
            </a:xfrm>
            <a:prstGeom prst="line">
              <a:avLst/>
            </a:prstGeom>
            <a:noFill/>
            <a:ln w="28575">
              <a:solidFill>
                <a:schemeClr val="tx1"/>
              </a:solidFill>
              <a:round/>
              <a:headEnd/>
              <a:tailEnd/>
            </a:ln>
          </p:spPr>
          <p:txBody>
            <a:bodyPr/>
            <a:lstStyle/>
            <a:p>
              <a:endParaRPr lang="en-US" sz="2133"/>
            </a:p>
          </p:txBody>
        </p:sp>
        <p:sp>
          <p:nvSpPr>
            <p:cNvPr id="65371" name="Line 963"/>
            <p:cNvSpPr>
              <a:spLocks noChangeShapeType="1"/>
            </p:cNvSpPr>
            <p:nvPr/>
          </p:nvSpPr>
          <p:spPr bwMode="auto">
            <a:xfrm>
              <a:off x="3883" y="2219"/>
              <a:ext cx="1" cy="1"/>
            </a:xfrm>
            <a:prstGeom prst="line">
              <a:avLst/>
            </a:prstGeom>
            <a:noFill/>
            <a:ln w="28575">
              <a:solidFill>
                <a:schemeClr val="tx1"/>
              </a:solidFill>
              <a:round/>
              <a:headEnd/>
              <a:tailEnd/>
            </a:ln>
          </p:spPr>
          <p:txBody>
            <a:bodyPr/>
            <a:lstStyle/>
            <a:p>
              <a:endParaRPr lang="en-US" sz="2133"/>
            </a:p>
          </p:txBody>
        </p:sp>
        <p:sp>
          <p:nvSpPr>
            <p:cNvPr id="65372" name="Line 964"/>
            <p:cNvSpPr>
              <a:spLocks noChangeShapeType="1"/>
            </p:cNvSpPr>
            <p:nvPr/>
          </p:nvSpPr>
          <p:spPr bwMode="auto">
            <a:xfrm>
              <a:off x="3884" y="2219"/>
              <a:ext cx="1" cy="1"/>
            </a:xfrm>
            <a:prstGeom prst="line">
              <a:avLst/>
            </a:prstGeom>
            <a:noFill/>
            <a:ln w="28575">
              <a:solidFill>
                <a:schemeClr val="tx1"/>
              </a:solidFill>
              <a:round/>
              <a:headEnd/>
              <a:tailEnd/>
            </a:ln>
          </p:spPr>
          <p:txBody>
            <a:bodyPr/>
            <a:lstStyle/>
            <a:p>
              <a:endParaRPr lang="en-US" sz="2133"/>
            </a:p>
          </p:txBody>
        </p:sp>
        <p:sp>
          <p:nvSpPr>
            <p:cNvPr id="65373" name="Line 965"/>
            <p:cNvSpPr>
              <a:spLocks noChangeShapeType="1"/>
            </p:cNvSpPr>
            <p:nvPr/>
          </p:nvSpPr>
          <p:spPr bwMode="auto">
            <a:xfrm>
              <a:off x="3885" y="2219"/>
              <a:ext cx="1" cy="1"/>
            </a:xfrm>
            <a:prstGeom prst="line">
              <a:avLst/>
            </a:prstGeom>
            <a:noFill/>
            <a:ln w="28575">
              <a:solidFill>
                <a:schemeClr val="tx1"/>
              </a:solidFill>
              <a:round/>
              <a:headEnd/>
              <a:tailEnd/>
            </a:ln>
          </p:spPr>
          <p:txBody>
            <a:bodyPr/>
            <a:lstStyle/>
            <a:p>
              <a:endParaRPr lang="en-US" sz="2133"/>
            </a:p>
          </p:txBody>
        </p:sp>
        <p:sp>
          <p:nvSpPr>
            <p:cNvPr id="65374" name="Line 966"/>
            <p:cNvSpPr>
              <a:spLocks noChangeShapeType="1"/>
            </p:cNvSpPr>
            <p:nvPr/>
          </p:nvSpPr>
          <p:spPr bwMode="auto">
            <a:xfrm>
              <a:off x="3886" y="2219"/>
              <a:ext cx="1" cy="1"/>
            </a:xfrm>
            <a:prstGeom prst="line">
              <a:avLst/>
            </a:prstGeom>
            <a:noFill/>
            <a:ln w="28575">
              <a:solidFill>
                <a:schemeClr val="tx1"/>
              </a:solidFill>
              <a:round/>
              <a:headEnd/>
              <a:tailEnd/>
            </a:ln>
          </p:spPr>
          <p:txBody>
            <a:bodyPr/>
            <a:lstStyle/>
            <a:p>
              <a:endParaRPr lang="en-US" sz="2133"/>
            </a:p>
          </p:txBody>
        </p:sp>
        <p:sp>
          <p:nvSpPr>
            <p:cNvPr id="65375" name="Line 967"/>
            <p:cNvSpPr>
              <a:spLocks noChangeShapeType="1"/>
            </p:cNvSpPr>
            <p:nvPr/>
          </p:nvSpPr>
          <p:spPr bwMode="auto">
            <a:xfrm>
              <a:off x="3887" y="2220"/>
              <a:ext cx="1" cy="1"/>
            </a:xfrm>
            <a:prstGeom prst="line">
              <a:avLst/>
            </a:prstGeom>
            <a:noFill/>
            <a:ln w="28575">
              <a:solidFill>
                <a:schemeClr val="tx1"/>
              </a:solidFill>
              <a:round/>
              <a:headEnd/>
              <a:tailEnd/>
            </a:ln>
          </p:spPr>
          <p:txBody>
            <a:bodyPr/>
            <a:lstStyle/>
            <a:p>
              <a:endParaRPr lang="en-US" sz="2133"/>
            </a:p>
          </p:txBody>
        </p:sp>
        <p:sp>
          <p:nvSpPr>
            <p:cNvPr id="65376" name="Line 968"/>
            <p:cNvSpPr>
              <a:spLocks noChangeShapeType="1"/>
            </p:cNvSpPr>
            <p:nvPr/>
          </p:nvSpPr>
          <p:spPr bwMode="auto">
            <a:xfrm>
              <a:off x="3888" y="2220"/>
              <a:ext cx="1" cy="1"/>
            </a:xfrm>
            <a:prstGeom prst="line">
              <a:avLst/>
            </a:prstGeom>
            <a:noFill/>
            <a:ln w="28575">
              <a:solidFill>
                <a:schemeClr val="tx1"/>
              </a:solidFill>
              <a:round/>
              <a:headEnd/>
              <a:tailEnd/>
            </a:ln>
          </p:spPr>
          <p:txBody>
            <a:bodyPr/>
            <a:lstStyle/>
            <a:p>
              <a:endParaRPr lang="en-US" sz="2133"/>
            </a:p>
          </p:txBody>
        </p:sp>
        <p:sp>
          <p:nvSpPr>
            <p:cNvPr id="65377" name="Line 969"/>
            <p:cNvSpPr>
              <a:spLocks noChangeShapeType="1"/>
            </p:cNvSpPr>
            <p:nvPr/>
          </p:nvSpPr>
          <p:spPr bwMode="auto">
            <a:xfrm>
              <a:off x="3888" y="2220"/>
              <a:ext cx="1" cy="1"/>
            </a:xfrm>
            <a:prstGeom prst="line">
              <a:avLst/>
            </a:prstGeom>
            <a:noFill/>
            <a:ln w="28575">
              <a:solidFill>
                <a:schemeClr val="tx1"/>
              </a:solidFill>
              <a:round/>
              <a:headEnd/>
              <a:tailEnd/>
            </a:ln>
          </p:spPr>
          <p:txBody>
            <a:bodyPr/>
            <a:lstStyle/>
            <a:p>
              <a:endParaRPr lang="en-US" sz="2133"/>
            </a:p>
          </p:txBody>
        </p:sp>
        <p:sp>
          <p:nvSpPr>
            <p:cNvPr id="65378" name="Line 970"/>
            <p:cNvSpPr>
              <a:spLocks noChangeShapeType="1"/>
            </p:cNvSpPr>
            <p:nvPr/>
          </p:nvSpPr>
          <p:spPr bwMode="auto">
            <a:xfrm>
              <a:off x="3889" y="2220"/>
              <a:ext cx="1" cy="1"/>
            </a:xfrm>
            <a:prstGeom prst="line">
              <a:avLst/>
            </a:prstGeom>
            <a:noFill/>
            <a:ln w="28575">
              <a:solidFill>
                <a:schemeClr val="tx1"/>
              </a:solidFill>
              <a:round/>
              <a:headEnd/>
              <a:tailEnd/>
            </a:ln>
          </p:spPr>
          <p:txBody>
            <a:bodyPr/>
            <a:lstStyle/>
            <a:p>
              <a:endParaRPr lang="en-US" sz="2133"/>
            </a:p>
          </p:txBody>
        </p:sp>
        <p:grpSp>
          <p:nvGrpSpPr>
            <p:cNvPr id="65379" name="Group 725"/>
            <p:cNvGrpSpPr>
              <a:grpSpLocks/>
            </p:cNvGrpSpPr>
            <p:nvPr/>
          </p:nvGrpSpPr>
          <p:grpSpPr bwMode="auto">
            <a:xfrm>
              <a:off x="3696" y="1875"/>
              <a:ext cx="2051" cy="299"/>
              <a:chOff x="3672" y="1875"/>
              <a:chExt cx="2051" cy="299"/>
            </a:xfrm>
          </p:grpSpPr>
          <p:sp>
            <p:nvSpPr>
              <p:cNvPr id="65872" name="Line 922"/>
              <p:cNvSpPr>
                <a:spLocks noChangeShapeType="1"/>
              </p:cNvSpPr>
              <p:nvPr/>
            </p:nvSpPr>
            <p:spPr bwMode="auto">
              <a:xfrm flipV="1">
                <a:off x="4745" y="1984"/>
                <a:ext cx="116" cy="107"/>
              </a:xfrm>
              <a:prstGeom prst="line">
                <a:avLst/>
              </a:prstGeom>
              <a:noFill/>
              <a:ln w="0">
                <a:solidFill>
                  <a:schemeClr val="tx1"/>
                </a:solidFill>
                <a:round/>
                <a:headEnd/>
                <a:tailEnd/>
              </a:ln>
            </p:spPr>
            <p:txBody>
              <a:bodyPr/>
              <a:lstStyle/>
              <a:p>
                <a:endParaRPr lang="en-US" sz="2133"/>
              </a:p>
            </p:txBody>
          </p:sp>
          <p:sp>
            <p:nvSpPr>
              <p:cNvPr id="65873" name="Line 923"/>
              <p:cNvSpPr>
                <a:spLocks noChangeShapeType="1"/>
              </p:cNvSpPr>
              <p:nvPr/>
            </p:nvSpPr>
            <p:spPr bwMode="auto">
              <a:xfrm>
                <a:off x="4746" y="1875"/>
                <a:ext cx="115" cy="108"/>
              </a:xfrm>
              <a:prstGeom prst="line">
                <a:avLst/>
              </a:prstGeom>
              <a:noFill/>
              <a:ln w="0">
                <a:solidFill>
                  <a:schemeClr val="tx1"/>
                </a:solidFill>
                <a:round/>
                <a:headEnd/>
                <a:tailEnd/>
              </a:ln>
            </p:spPr>
            <p:txBody>
              <a:bodyPr/>
              <a:lstStyle/>
              <a:p>
                <a:endParaRPr lang="en-US" sz="2133"/>
              </a:p>
            </p:txBody>
          </p:sp>
          <p:sp>
            <p:nvSpPr>
              <p:cNvPr id="65874" name="Line 562"/>
              <p:cNvSpPr>
                <a:spLocks noChangeShapeType="1"/>
              </p:cNvSpPr>
              <p:nvPr/>
            </p:nvSpPr>
            <p:spPr bwMode="auto">
              <a:xfrm flipV="1">
                <a:off x="3673" y="1983"/>
                <a:ext cx="863" cy="191"/>
              </a:xfrm>
              <a:prstGeom prst="line">
                <a:avLst/>
              </a:prstGeom>
              <a:noFill/>
              <a:ln w="0">
                <a:solidFill>
                  <a:schemeClr val="tx1"/>
                </a:solidFill>
                <a:round/>
                <a:headEnd/>
                <a:tailEnd/>
              </a:ln>
            </p:spPr>
            <p:txBody>
              <a:bodyPr/>
              <a:lstStyle/>
              <a:p>
                <a:endParaRPr lang="en-US" sz="2133"/>
              </a:p>
            </p:txBody>
          </p:sp>
          <p:sp>
            <p:nvSpPr>
              <p:cNvPr id="65875" name="Freeform 797"/>
              <p:cNvSpPr>
                <a:spLocks/>
              </p:cNvSpPr>
              <p:nvPr/>
            </p:nvSpPr>
            <p:spPr bwMode="auto">
              <a:xfrm>
                <a:off x="3672" y="2140"/>
                <a:ext cx="89" cy="34"/>
              </a:xfrm>
              <a:custGeom>
                <a:avLst/>
                <a:gdLst>
                  <a:gd name="T0" fmla="*/ 0 w 444"/>
                  <a:gd name="T1" fmla="*/ 0 h 208"/>
                  <a:gd name="T2" fmla="*/ 0 w 444"/>
                  <a:gd name="T3" fmla="*/ 0 h 208"/>
                  <a:gd name="T4" fmla="*/ 0 w 444"/>
                  <a:gd name="T5" fmla="*/ 0 h 208"/>
                  <a:gd name="T6" fmla="*/ 0 w 444"/>
                  <a:gd name="T7" fmla="*/ 0 h 208"/>
                  <a:gd name="T8" fmla="*/ 0 60000 65536"/>
                  <a:gd name="T9" fmla="*/ 0 60000 65536"/>
                  <a:gd name="T10" fmla="*/ 0 60000 65536"/>
                  <a:gd name="T11" fmla="*/ 0 60000 65536"/>
                  <a:gd name="T12" fmla="*/ 0 w 444"/>
                  <a:gd name="T13" fmla="*/ 0 h 208"/>
                  <a:gd name="T14" fmla="*/ 444 w 444"/>
                  <a:gd name="T15" fmla="*/ 208 h 208"/>
                </a:gdLst>
                <a:ahLst/>
                <a:cxnLst>
                  <a:cxn ang="T8">
                    <a:pos x="T0" y="T1"/>
                  </a:cxn>
                  <a:cxn ang="T9">
                    <a:pos x="T2" y="T3"/>
                  </a:cxn>
                  <a:cxn ang="T10">
                    <a:pos x="T4" y="T5"/>
                  </a:cxn>
                  <a:cxn ang="T11">
                    <a:pos x="T6" y="T7"/>
                  </a:cxn>
                </a:cxnLst>
                <a:rect l="T12" t="T13" r="T14" b="T15"/>
                <a:pathLst>
                  <a:path w="444" h="208">
                    <a:moveTo>
                      <a:pt x="0" y="208"/>
                    </a:moveTo>
                    <a:lnTo>
                      <a:pt x="400" y="0"/>
                    </a:lnTo>
                    <a:lnTo>
                      <a:pt x="444" y="182"/>
                    </a:lnTo>
                    <a:lnTo>
                      <a:pt x="0" y="208"/>
                    </a:lnTo>
                    <a:close/>
                  </a:path>
                </a:pathLst>
              </a:custGeom>
              <a:solidFill>
                <a:srgbClr val="FFFF00"/>
              </a:solidFill>
              <a:ln w="0">
                <a:solidFill>
                  <a:schemeClr val="tx1"/>
                </a:solidFill>
                <a:round/>
                <a:headEnd/>
                <a:tailEnd/>
              </a:ln>
            </p:spPr>
            <p:txBody>
              <a:bodyPr/>
              <a:lstStyle/>
              <a:p>
                <a:endParaRPr lang="en-US" sz="2133"/>
              </a:p>
            </p:txBody>
          </p:sp>
          <p:sp>
            <p:nvSpPr>
              <p:cNvPr id="65876" name="Line 8"/>
              <p:cNvSpPr>
                <a:spLocks noChangeShapeType="1"/>
              </p:cNvSpPr>
              <p:nvPr/>
            </p:nvSpPr>
            <p:spPr bwMode="auto">
              <a:xfrm flipV="1">
                <a:off x="4745" y="1983"/>
                <a:ext cx="1" cy="108"/>
              </a:xfrm>
              <a:prstGeom prst="line">
                <a:avLst/>
              </a:prstGeom>
              <a:noFill/>
              <a:ln w="0">
                <a:solidFill>
                  <a:schemeClr val="tx1"/>
                </a:solidFill>
                <a:round/>
                <a:headEnd/>
                <a:tailEnd/>
              </a:ln>
            </p:spPr>
            <p:txBody>
              <a:bodyPr/>
              <a:lstStyle/>
              <a:p>
                <a:endParaRPr lang="en-US" sz="2133"/>
              </a:p>
            </p:txBody>
          </p:sp>
          <p:sp>
            <p:nvSpPr>
              <p:cNvPr id="65877" name="Line 9"/>
              <p:cNvSpPr>
                <a:spLocks noChangeShapeType="1"/>
              </p:cNvSpPr>
              <p:nvPr/>
            </p:nvSpPr>
            <p:spPr bwMode="auto">
              <a:xfrm>
                <a:off x="4746" y="1875"/>
                <a:ext cx="1" cy="108"/>
              </a:xfrm>
              <a:prstGeom prst="line">
                <a:avLst/>
              </a:prstGeom>
              <a:noFill/>
              <a:ln w="0">
                <a:solidFill>
                  <a:schemeClr val="tx1"/>
                </a:solidFill>
                <a:round/>
                <a:headEnd/>
                <a:tailEnd/>
              </a:ln>
            </p:spPr>
            <p:txBody>
              <a:bodyPr/>
              <a:lstStyle/>
              <a:p>
                <a:endParaRPr lang="en-US" sz="2133"/>
              </a:p>
            </p:txBody>
          </p:sp>
          <p:sp>
            <p:nvSpPr>
              <p:cNvPr id="65878" name="Line 196"/>
              <p:cNvSpPr>
                <a:spLocks noChangeShapeType="1"/>
              </p:cNvSpPr>
              <p:nvPr/>
            </p:nvSpPr>
            <p:spPr bwMode="auto">
              <a:xfrm>
                <a:off x="5383" y="1984"/>
                <a:ext cx="340" cy="1"/>
              </a:xfrm>
              <a:prstGeom prst="line">
                <a:avLst/>
              </a:prstGeom>
              <a:noFill/>
              <a:ln w="0">
                <a:solidFill>
                  <a:schemeClr val="tx1"/>
                </a:solidFill>
                <a:round/>
                <a:headEnd/>
                <a:tailEnd/>
              </a:ln>
            </p:spPr>
            <p:txBody>
              <a:bodyPr/>
              <a:lstStyle/>
              <a:p>
                <a:endParaRPr lang="en-US" sz="2133"/>
              </a:p>
            </p:txBody>
          </p:sp>
          <p:sp>
            <p:nvSpPr>
              <p:cNvPr id="65879" name="Line 197"/>
              <p:cNvSpPr>
                <a:spLocks noChangeShapeType="1"/>
              </p:cNvSpPr>
              <p:nvPr/>
            </p:nvSpPr>
            <p:spPr bwMode="auto">
              <a:xfrm flipH="1">
                <a:off x="5129" y="1935"/>
                <a:ext cx="9" cy="4"/>
              </a:xfrm>
              <a:prstGeom prst="line">
                <a:avLst/>
              </a:prstGeom>
              <a:noFill/>
              <a:ln w="0">
                <a:solidFill>
                  <a:schemeClr val="tx1"/>
                </a:solidFill>
                <a:round/>
                <a:headEnd/>
                <a:tailEnd/>
              </a:ln>
            </p:spPr>
            <p:txBody>
              <a:bodyPr/>
              <a:lstStyle/>
              <a:p>
                <a:endParaRPr lang="en-US" sz="2133"/>
              </a:p>
            </p:txBody>
          </p:sp>
          <p:sp>
            <p:nvSpPr>
              <p:cNvPr id="65880" name="Line 198"/>
              <p:cNvSpPr>
                <a:spLocks noChangeShapeType="1"/>
              </p:cNvSpPr>
              <p:nvPr/>
            </p:nvSpPr>
            <p:spPr bwMode="auto">
              <a:xfrm flipH="1">
                <a:off x="5119" y="1939"/>
                <a:ext cx="10" cy="9"/>
              </a:xfrm>
              <a:prstGeom prst="line">
                <a:avLst/>
              </a:prstGeom>
              <a:noFill/>
              <a:ln w="0">
                <a:solidFill>
                  <a:schemeClr val="tx1"/>
                </a:solidFill>
                <a:round/>
                <a:headEnd/>
                <a:tailEnd/>
              </a:ln>
            </p:spPr>
            <p:txBody>
              <a:bodyPr/>
              <a:lstStyle/>
              <a:p>
                <a:endParaRPr lang="en-US" sz="2133"/>
              </a:p>
            </p:txBody>
          </p:sp>
          <p:sp>
            <p:nvSpPr>
              <p:cNvPr id="65881" name="Line 199"/>
              <p:cNvSpPr>
                <a:spLocks noChangeShapeType="1"/>
              </p:cNvSpPr>
              <p:nvPr/>
            </p:nvSpPr>
            <p:spPr bwMode="auto">
              <a:xfrm flipH="1">
                <a:off x="5114" y="1948"/>
                <a:ext cx="5" cy="8"/>
              </a:xfrm>
              <a:prstGeom prst="line">
                <a:avLst/>
              </a:prstGeom>
              <a:noFill/>
              <a:ln w="0">
                <a:solidFill>
                  <a:schemeClr val="tx1"/>
                </a:solidFill>
                <a:round/>
                <a:headEnd/>
                <a:tailEnd/>
              </a:ln>
            </p:spPr>
            <p:txBody>
              <a:bodyPr/>
              <a:lstStyle/>
              <a:p>
                <a:endParaRPr lang="en-US" sz="2133"/>
              </a:p>
            </p:txBody>
          </p:sp>
          <p:sp>
            <p:nvSpPr>
              <p:cNvPr id="65882" name="Line 200"/>
              <p:cNvSpPr>
                <a:spLocks noChangeShapeType="1"/>
              </p:cNvSpPr>
              <p:nvPr/>
            </p:nvSpPr>
            <p:spPr bwMode="auto">
              <a:xfrm flipH="1">
                <a:off x="5110" y="1956"/>
                <a:ext cx="4" cy="13"/>
              </a:xfrm>
              <a:prstGeom prst="line">
                <a:avLst/>
              </a:prstGeom>
              <a:noFill/>
              <a:ln w="0">
                <a:solidFill>
                  <a:schemeClr val="tx1"/>
                </a:solidFill>
                <a:round/>
                <a:headEnd/>
                <a:tailEnd/>
              </a:ln>
            </p:spPr>
            <p:txBody>
              <a:bodyPr/>
              <a:lstStyle/>
              <a:p>
                <a:endParaRPr lang="en-US" sz="2133"/>
              </a:p>
            </p:txBody>
          </p:sp>
          <p:sp>
            <p:nvSpPr>
              <p:cNvPr id="65883" name="Line 201"/>
              <p:cNvSpPr>
                <a:spLocks noChangeShapeType="1"/>
              </p:cNvSpPr>
              <p:nvPr/>
            </p:nvSpPr>
            <p:spPr bwMode="auto">
              <a:xfrm>
                <a:off x="5110" y="1969"/>
                <a:ext cx="1" cy="21"/>
              </a:xfrm>
              <a:prstGeom prst="line">
                <a:avLst/>
              </a:prstGeom>
              <a:noFill/>
              <a:ln w="0">
                <a:solidFill>
                  <a:schemeClr val="tx1"/>
                </a:solidFill>
                <a:round/>
                <a:headEnd/>
                <a:tailEnd/>
              </a:ln>
            </p:spPr>
            <p:txBody>
              <a:bodyPr/>
              <a:lstStyle/>
              <a:p>
                <a:endParaRPr lang="en-US" sz="2133"/>
              </a:p>
            </p:txBody>
          </p:sp>
          <p:sp>
            <p:nvSpPr>
              <p:cNvPr id="65884" name="Line 202"/>
              <p:cNvSpPr>
                <a:spLocks noChangeShapeType="1"/>
              </p:cNvSpPr>
              <p:nvPr/>
            </p:nvSpPr>
            <p:spPr bwMode="auto">
              <a:xfrm>
                <a:off x="5110" y="1990"/>
                <a:ext cx="4" cy="13"/>
              </a:xfrm>
              <a:prstGeom prst="line">
                <a:avLst/>
              </a:prstGeom>
              <a:noFill/>
              <a:ln w="0">
                <a:solidFill>
                  <a:schemeClr val="tx1"/>
                </a:solidFill>
                <a:round/>
                <a:headEnd/>
                <a:tailEnd/>
              </a:ln>
            </p:spPr>
            <p:txBody>
              <a:bodyPr/>
              <a:lstStyle/>
              <a:p>
                <a:endParaRPr lang="en-US" sz="2133"/>
              </a:p>
            </p:txBody>
          </p:sp>
          <p:sp>
            <p:nvSpPr>
              <p:cNvPr id="65885" name="Line 203"/>
              <p:cNvSpPr>
                <a:spLocks noChangeShapeType="1"/>
              </p:cNvSpPr>
              <p:nvPr/>
            </p:nvSpPr>
            <p:spPr bwMode="auto">
              <a:xfrm>
                <a:off x="5114" y="2003"/>
                <a:ext cx="5" cy="9"/>
              </a:xfrm>
              <a:prstGeom prst="line">
                <a:avLst/>
              </a:prstGeom>
              <a:noFill/>
              <a:ln w="0">
                <a:solidFill>
                  <a:schemeClr val="tx1"/>
                </a:solidFill>
                <a:round/>
                <a:headEnd/>
                <a:tailEnd/>
              </a:ln>
            </p:spPr>
            <p:txBody>
              <a:bodyPr/>
              <a:lstStyle/>
              <a:p>
                <a:endParaRPr lang="en-US" sz="2133"/>
              </a:p>
            </p:txBody>
          </p:sp>
          <p:sp>
            <p:nvSpPr>
              <p:cNvPr id="65886" name="Line 204"/>
              <p:cNvSpPr>
                <a:spLocks noChangeShapeType="1"/>
              </p:cNvSpPr>
              <p:nvPr/>
            </p:nvSpPr>
            <p:spPr bwMode="auto">
              <a:xfrm>
                <a:off x="5119" y="2012"/>
                <a:ext cx="10" cy="8"/>
              </a:xfrm>
              <a:prstGeom prst="line">
                <a:avLst/>
              </a:prstGeom>
              <a:noFill/>
              <a:ln w="0">
                <a:solidFill>
                  <a:schemeClr val="tx1"/>
                </a:solidFill>
                <a:round/>
                <a:headEnd/>
                <a:tailEnd/>
              </a:ln>
            </p:spPr>
            <p:txBody>
              <a:bodyPr/>
              <a:lstStyle/>
              <a:p>
                <a:endParaRPr lang="en-US" sz="2133"/>
              </a:p>
            </p:txBody>
          </p:sp>
          <p:sp>
            <p:nvSpPr>
              <p:cNvPr id="65887" name="Line 205"/>
              <p:cNvSpPr>
                <a:spLocks noChangeShapeType="1"/>
              </p:cNvSpPr>
              <p:nvPr/>
            </p:nvSpPr>
            <p:spPr bwMode="auto">
              <a:xfrm>
                <a:off x="5129" y="2020"/>
                <a:ext cx="9" cy="4"/>
              </a:xfrm>
              <a:prstGeom prst="line">
                <a:avLst/>
              </a:prstGeom>
              <a:noFill/>
              <a:ln w="0">
                <a:solidFill>
                  <a:schemeClr val="tx1"/>
                </a:solidFill>
                <a:round/>
                <a:headEnd/>
                <a:tailEnd/>
              </a:ln>
            </p:spPr>
            <p:txBody>
              <a:bodyPr/>
              <a:lstStyle/>
              <a:p>
                <a:endParaRPr lang="en-US" sz="2133"/>
              </a:p>
            </p:txBody>
          </p:sp>
          <p:sp>
            <p:nvSpPr>
              <p:cNvPr id="65888" name="Line 206"/>
              <p:cNvSpPr>
                <a:spLocks noChangeShapeType="1"/>
              </p:cNvSpPr>
              <p:nvPr/>
            </p:nvSpPr>
            <p:spPr bwMode="auto">
              <a:xfrm>
                <a:off x="5138" y="2024"/>
                <a:ext cx="19" cy="1"/>
              </a:xfrm>
              <a:prstGeom prst="line">
                <a:avLst/>
              </a:prstGeom>
              <a:noFill/>
              <a:ln w="0">
                <a:solidFill>
                  <a:schemeClr val="tx1"/>
                </a:solidFill>
                <a:round/>
                <a:headEnd/>
                <a:tailEnd/>
              </a:ln>
            </p:spPr>
            <p:txBody>
              <a:bodyPr/>
              <a:lstStyle/>
              <a:p>
                <a:endParaRPr lang="en-US" sz="2133"/>
              </a:p>
            </p:txBody>
          </p:sp>
          <p:sp>
            <p:nvSpPr>
              <p:cNvPr id="65889" name="Line 207"/>
              <p:cNvSpPr>
                <a:spLocks noChangeShapeType="1"/>
              </p:cNvSpPr>
              <p:nvPr/>
            </p:nvSpPr>
            <p:spPr bwMode="auto">
              <a:xfrm flipV="1">
                <a:off x="5157" y="2020"/>
                <a:ext cx="10" cy="4"/>
              </a:xfrm>
              <a:prstGeom prst="line">
                <a:avLst/>
              </a:prstGeom>
              <a:noFill/>
              <a:ln w="0">
                <a:solidFill>
                  <a:schemeClr val="tx1"/>
                </a:solidFill>
                <a:round/>
                <a:headEnd/>
                <a:tailEnd/>
              </a:ln>
            </p:spPr>
            <p:txBody>
              <a:bodyPr/>
              <a:lstStyle/>
              <a:p>
                <a:endParaRPr lang="en-US" sz="2133"/>
              </a:p>
            </p:txBody>
          </p:sp>
          <p:sp>
            <p:nvSpPr>
              <p:cNvPr id="65890" name="Line 208"/>
              <p:cNvSpPr>
                <a:spLocks noChangeShapeType="1"/>
              </p:cNvSpPr>
              <p:nvPr/>
            </p:nvSpPr>
            <p:spPr bwMode="auto">
              <a:xfrm flipV="1">
                <a:off x="5167" y="2012"/>
                <a:ext cx="10" cy="8"/>
              </a:xfrm>
              <a:prstGeom prst="line">
                <a:avLst/>
              </a:prstGeom>
              <a:noFill/>
              <a:ln w="0">
                <a:solidFill>
                  <a:schemeClr val="tx1"/>
                </a:solidFill>
                <a:round/>
                <a:headEnd/>
                <a:tailEnd/>
              </a:ln>
            </p:spPr>
            <p:txBody>
              <a:bodyPr/>
              <a:lstStyle/>
              <a:p>
                <a:endParaRPr lang="en-US" sz="2133"/>
              </a:p>
            </p:txBody>
          </p:sp>
          <p:sp>
            <p:nvSpPr>
              <p:cNvPr id="65891" name="Line 209"/>
              <p:cNvSpPr>
                <a:spLocks noChangeShapeType="1"/>
              </p:cNvSpPr>
              <p:nvPr/>
            </p:nvSpPr>
            <p:spPr bwMode="auto">
              <a:xfrm flipV="1">
                <a:off x="5177" y="2003"/>
                <a:ext cx="4" cy="9"/>
              </a:xfrm>
              <a:prstGeom prst="line">
                <a:avLst/>
              </a:prstGeom>
              <a:noFill/>
              <a:ln w="0">
                <a:solidFill>
                  <a:schemeClr val="tx1"/>
                </a:solidFill>
                <a:round/>
                <a:headEnd/>
                <a:tailEnd/>
              </a:ln>
            </p:spPr>
            <p:txBody>
              <a:bodyPr/>
              <a:lstStyle/>
              <a:p>
                <a:endParaRPr lang="en-US" sz="2133"/>
              </a:p>
            </p:txBody>
          </p:sp>
          <p:sp>
            <p:nvSpPr>
              <p:cNvPr id="65892" name="Line 210"/>
              <p:cNvSpPr>
                <a:spLocks noChangeShapeType="1"/>
              </p:cNvSpPr>
              <p:nvPr/>
            </p:nvSpPr>
            <p:spPr bwMode="auto">
              <a:xfrm flipV="1">
                <a:off x="5181" y="1990"/>
                <a:ext cx="5" cy="13"/>
              </a:xfrm>
              <a:prstGeom prst="line">
                <a:avLst/>
              </a:prstGeom>
              <a:noFill/>
              <a:ln w="0">
                <a:solidFill>
                  <a:schemeClr val="tx1"/>
                </a:solidFill>
                <a:round/>
                <a:headEnd/>
                <a:tailEnd/>
              </a:ln>
            </p:spPr>
            <p:txBody>
              <a:bodyPr/>
              <a:lstStyle/>
              <a:p>
                <a:endParaRPr lang="en-US" sz="2133"/>
              </a:p>
            </p:txBody>
          </p:sp>
          <p:sp>
            <p:nvSpPr>
              <p:cNvPr id="65893" name="Line 211"/>
              <p:cNvSpPr>
                <a:spLocks noChangeShapeType="1"/>
              </p:cNvSpPr>
              <p:nvPr/>
            </p:nvSpPr>
            <p:spPr bwMode="auto">
              <a:xfrm flipV="1">
                <a:off x="5186" y="1969"/>
                <a:ext cx="1" cy="21"/>
              </a:xfrm>
              <a:prstGeom prst="line">
                <a:avLst/>
              </a:prstGeom>
              <a:noFill/>
              <a:ln w="0">
                <a:solidFill>
                  <a:schemeClr val="tx1"/>
                </a:solidFill>
                <a:round/>
                <a:headEnd/>
                <a:tailEnd/>
              </a:ln>
            </p:spPr>
            <p:txBody>
              <a:bodyPr/>
              <a:lstStyle/>
              <a:p>
                <a:endParaRPr lang="en-US" sz="2133"/>
              </a:p>
            </p:txBody>
          </p:sp>
          <p:sp>
            <p:nvSpPr>
              <p:cNvPr id="65894" name="Line 212"/>
              <p:cNvSpPr>
                <a:spLocks noChangeShapeType="1"/>
              </p:cNvSpPr>
              <p:nvPr/>
            </p:nvSpPr>
            <p:spPr bwMode="auto">
              <a:xfrm flipH="1" flipV="1">
                <a:off x="5181" y="1956"/>
                <a:ext cx="5" cy="13"/>
              </a:xfrm>
              <a:prstGeom prst="line">
                <a:avLst/>
              </a:prstGeom>
              <a:noFill/>
              <a:ln w="0">
                <a:solidFill>
                  <a:schemeClr val="tx1"/>
                </a:solidFill>
                <a:round/>
                <a:headEnd/>
                <a:tailEnd/>
              </a:ln>
            </p:spPr>
            <p:txBody>
              <a:bodyPr/>
              <a:lstStyle/>
              <a:p>
                <a:endParaRPr lang="en-US" sz="2133"/>
              </a:p>
            </p:txBody>
          </p:sp>
          <p:sp>
            <p:nvSpPr>
              <p:cNvPr id="65895" name="Line 213"/>
              <p:cNvSpPr>
                <a:spLocks noChangeShapeType="1"/>
              </p:cNvSpPr>
              <p:nvPr/>
            </p:nvSpPr>
            <p:spPr bwMode="auto">
              <a:xfrm flipH="1" flipV="1">
                <a:off x="5177" y="1948"/>
                <a:ext cx="4" cy="8"/>
              </a:xfrm>
              <a:prstGeom prst="line">
                <a:avLst/>
              </a:prstGeom>
              <a:noFill/>
              <a:ln w="0">
                <a:solidFill>
                  <a:schemeClr val="tx1"/>
                </a:solidFill>
                <a:round/>
                <a:headEnd/>
                <a:tailEnd/>
              </a:ln>
            </p:spPr>
            <p:txBody>
              <a:bodyPr/>
              <a:lstStyle/>
              <a:p>
                <a:endParaRPr lang="en-US" sz="2133"/>
              </a:p>
            </p:txBody>
          </p:sp>
          <p:sp>
            <p:nvSpPr>
              <p:cNvPr id="65896" name="Line 214"/>
              <p:cNvSpPr>
                <a:spLocks noChangeShapeType="1"/>
              </p:cNvSpPr>
              <p:nvPr/>
            </p:nvSpPr>
            <p:spPr bwMode="auto">
              <a:xfrm flipH="1" flipV="1">
                <a:off x="5167" y="1939"/>
                <a:ext cx="10" cy="9"/>
              </a:xfrm>
              <a:prstGeom prst="line">
                <a:avLst/>
              </a:prstGeom>
              <a:noFill/>
              <a:ln w="0">
                <a:solidFill>
                  <a:schemeClr val="tx1"/>
                </a:solidFill>
                <a:round/>
                <a:headEnd/>
                <a:tailEnd/>
              </a:ln>
            </p:spPr>
            <p:txBody>
              <a:bodyPr/>
              <a:lstStyle/>
              <a:p>
                <a:endParaRPr lang="en-US" sz="2133"/>
              </a:p>
            </p:txBody>
          </p:sp>
          <p:sp>
            <p:nvSpPr>
              <p:cNvPr id="65897" name="Line 215"/>
              <p:cNvSpPr>
                <a:spLocks noChangeShapeType="1"/>
              </p:cNvSpPr>
              <p:nvPr/>
            </p:nvSpPr>
            <p:spPr bwMode="auto">
              <a:xfrm flipH="1" flipV="1">
                <a:off x="5157" y="1935"/>
                <a:ext cx="10" cy="4"/>
              </a:xfrm>
              <a:prstGeom prst="line">
                <a:avLst/>
              </a:prstGeom>
              <a:noFill/>
              <a:ln w="0">
                <a:solidFill>
                  <a:schemeClr val="tx1"/>
                </a:solidFill>
                <a:round/>
                <a:headEnd/>
                <a:tailEnd/>
              </a:ln>
            </p:spPr>
            <p:txBody>
              <a:bodyPr/>
              <a:lstStyle/>
              <a:p>
                <a:endParaRPr lang="en-US" sz="2133"/>
              </a:p>
            </p:txBody>
          </p:sp>
          <p:sp>
            <p:nvSpPr>
              <p:cNvPr id="65898" name="Line 216"/>
              <p:cNvSpPr>
                <a:spLocks noChangeShapeType="1"/>
              </p:cNvSpPr>
              <p:nvPr/>
            </p:nvSpPr>
            <p:spPr bwMode="auto">
              <a:xfrm flipH="1">
                <a:off x="5138" y="1935"/>
                <a:ext cx="19" cy="1"/>
              </a:xfrm>
              <a:prstGeom prst="line">
                <a:avLst/>
              </a:prstGeom>
              <a:noFill/>
              <a:ln w="0">
                <a:solidFill>
                  <a:schemeClr val="tx1"/>
                </a:solidFill>
                <a:round/>
                <a:headEnd/>
                <a:tailEnd/>
              </a:ln>
            </p:spPr>
            <p:txBody>
              <a:bodyPr/>
              <a:lstStyle/>
              <a:p>
                <a:endParaRPr lang="en-US" sz="2133"/>
              </a:p>
            </p:txBody>
          </p:sp>
          <p:sp>
            <p:nvSpPr>
              <p:cNvPr id="65899" name="Line 217"/>
              <p:cNvSpPr>
                <a:spLocks noChangeShapeType="1"/>
              </p:cNvSpPr>
              <p:nvPr/>
            </p:nvSpPr>
            <p:spPr bwMode="auto">
              <a:xfrm>
                <a:off x="5219" y="1935"/>
                <a:ext cx="1" cy="89"/>
              </a:xfrm>
              <a:prstGeom prst="line">
                <a:avLst/>
              </a:prstGeom>
              <a:noFill/>
              <a:ln w="0">
                <a:solidFill>
                  <a:schemeClr val="tx1"/>
                </a:solidFill>
                <a:round/>
                <a:headEnd/>
                <a:tailEnd/>
              </a:ln>
            </p:spPr>
            <p:txBody>
              <a:bodyPr/>
              <a:lstStyle/>
              <a:p>
                <a:endParaRPr lang="en-US" sz="2133"/>
              </a:p>
            </p:txBody>
          </p:sp>
          <p:sp>
            <p:nvSpPr>
              <p:cNvPr id="65900" name="Line 218"/>
              <p:cNvSpPr>
                <a:spLocks noChangeShapeType="1"/>
              </p:cNvSpPr>
              <p:nvPr/>
            </p:nvSpPr>
            <p:spPr bwMode="auto">
              <a:xfrm>
                <a:off x="5219" y="1935"/>
                <a:ext cx="44" cy="1"/>
              </a:xfrm>
              <a:prstGeom prst="line">
                <a:avLst/>
              </a:prstGeom>
              <a:noFill/>
              <a:ln w="0">
                <a:solidFill>
                  <a:schemeClr val="tx1"/>
                </a:solidFill>
                <a:round/>
                <a:headEnd/>
                <a:tailEnd/>
              </a:ln>
            </p:spPr>
            <p:txBody>
              <a:bodyPr/>
              <a:lstStyle/>
              <a:p>
                <a:endParaRPr lang="en-US" sz="2133"/>
              </a:p>
            </p:txBody>
          </p:sp>
          <p:sp>
            <p:nvSpPr>
              <p:cNvPr id="65901" name="Line 219"/>
              <p:cNvSpPr>
                <a:spLocks noChangeShapeType="1"/>
              </p:cNvSpPr>
              <p:nvPr/>
            </p:nvSpPr>
            <p:spPr bwMode="auto">
              <a:xfrm>
                <a:off x="5263" y="1935"/>
                <a:ext cx="14" cy="4"/>
              </a:xfrm>
              <a:prstGeom prst="line">
                <a:avLst/>
              </a:prstGeom>
              <a:noFill/>
              <a:ln w="0">
                <a:solidFill>
                  <a:schemeClr val="tx1"/>
                </a:solidFill>
                <a:round/>
                <a:headEnd/>
                <a:tailEnd/>
              </a:ln>
            </p:spPr>
            <p:txBody>
              <a:bodyPr/>
              <a:lstStyle/>
              <a:p>
                <a:endParaRPr lang="en-US" sz="2133"/>
              </a:p>
            </p:txBody>
          </p:sp>
          <p:sp>
            <p:nvSpPr>
              <p:cNvPr id="65902" name="Line 220"/>
              <p:cNvSpPr>
                <a:spLocks noChangeShapeType="1"/>
              </p:cNvSpPr>
              <p:nvPr/>
            </p:nvSpPr>
            <p:spPr bwMode="auto">
              <a:xfrm>
                <a:off x="5277" y="1939"/>
                <a:ext cx="5" cy="4"/>
              </a:xfrm>
              <a:prstGeom prst="line">
                <a:avLst/>
              </a:prstGeom>
              <a:noFill/>
              <a:ln w="0">
                <a:solidFill>
                  <a:schemeClr val="tx1"/>
                </a:solidFill>
                <a:round/>
                <a:headEnd/>
                <a:tailEnd/>
              </a:ln>
            </p:spPr>
            <p:txBody>
              <a:bodyPr/>
              <a:lstStyle/>
              <a:p>
                <a:endParaRPr lang="en-US" sz="2133"/>
              </a:p>
            </p:txBody>
          </p:sp>
          <p:sp>
            <p:nvSpPr>
              <p:cNvPr id="65903" name="Line 221"/>
              <p:cNvSpPr>
                <a:spLocks noChangeShapeType="1"/>
              </p:cNvSpPr>
              <p:nvPr/>
            </p:nvSpPr>
            <p:spPr bwMode="auto">
              <a:xfrm>
                <a:off x="5282" y="1943"/>
                <a:ext cx="5" cy="9"/>
              </a:xfrm>
              <a:prstGeom prst="line">
                <a:avLst/>
              </a:prstGeom>
              <a:noFill/>
              <a:ln w="0">
                <a:solidFill>
                  <a:schemeClr val="tx1"/>
                </a:solidFill>
                <a:round/>
                <a:headEnd/>
                <a:tailEnd/>
              </a:ln>
            </p:spPr>
            <p:txBody>
              <a:bodyPr/>
              <a:lstStyle/>
              <a:p>
                <a:endParaRPr lang="en-US" sz="2133"/>
              </a:p>
            </p:txBody>
          </p:sp>
          <p:sp>
            <p:nvSpPr>
              <p:cNvPr id="65904" name="Line 222"/>
              <p:cNvSpPr>
                <a:spLocks noChangeShapeType="1"/>
              </p:cNvSpPr>
              <p:nvPr/>
            </p:nvSpPr>
            <p:spPr bwMode="auto">
              <a:xfrm>
                <a:off x="5287" y="1952"/>
                <a:ext cx="1" cy="8"/>
              </a:xfrm>
              <a:prstGeom prst="line">
                <a:avLst/>
              </a:prstGeom>
              <a:noFill/>
              <a:ln w="0">
                <a:solidFill>
                  <a:schemeClr val="tx1"/>
                </a:solidFill>
                <a:round/>
                <a:headEnd/>
                <a:tailEnd/>
              </a:ln>
            </p:spPr>
            <p:txBody>
              <a:bodyPr/>
              <a:lstStyle/>
              <a:p>
                <a:endParaRPr lang="en-US" sz="2133"/>
              </a:p>
            </p:txBody>
          </p:sp>
          <p:sp>
            <p:nvSpPr>
              <p:cNvPr id="65905" name="Line 223"/>
              <p:cNvSpPr>
                <a:spLocks noChangeShapeType="1"/>
              </p:cNvSpPr>
              <p:nvPr/>
            </p:nvSpPr>
            <p:spPr bwMode="auto">
              <a:xfrm flipH="1">
                <a:off x="5282" y="1960"/>
                <a:ext cx="5" cy="9"/>
              </a:xfrm>
              <a:prstGeom prst="line">
                <a:avLst/>
              </a:prstGeom>
              <a:noFill/>
              <a:ln w="0">
                <a:solidFill>
                  <a:schemeClr val="tx1"/>
                </a:solidFill>
                <a:round/>
                <a:headEnd/>
                <a:tailEnd/>
              </a:ln>
            </p:spPr>
            <p:txBody>
              <a:bodyPr/>
              <a:lstStyle/>
              <a:p>
                <a:endParaRPr lang="en-US" sz="2133"/>
              </a:p>
            </p:txBody>
          </p:sp>
          <p:sp>
            <p:nvSpPr>
              <p:cNvPr id="65906" name="Line 224"/>
              <p:cNvSpPr>
                <a:spLocks noChangeShapeType="1"/>
              </p:cNvSpPr>
              <p:nvPr/>
            </p:nvSpPr>
            <p:spPr bwMode="auto">
              <a:xfrm flipH="1">
                <a:off x="5277" y="1969"/>
                <a:ext cx="5" cy="4"/>
              </a:xfrm>
              <a:prstGeom prst="line">
                <a:avLst/>
              </a:prstGeom>
              <a:noFill/>
              <a:ln w="0">
                <a:solidFill>
                  <a:schemeClr val="tx1"/>
                </a:solidFill>
                <a:round/>
                <a:headEnd/>
                <a:tailEnd/>
              </a:ln>
            </p:spPr>
            <p:txBody>
              <a:bodyPr/>
              <a:lstStyle/>
              <a:p>
                <a:endParaRPr lang="en-US" sz="2133"/>
              </a:p>
            </p:txBody>
          </p:sp>
          <p:sp>
            <p:nvSpPr>
              <p:cNvPr id="65907" name="Line 225"/>
              <p:cNvSpPr>
                <a:spLocks noChangeShapeType="1"/>
              </p:cNvSpPr>
              <p:nvPr/>
            </p:nvSpPr>
            <p:spPr bwMode="auto">
              <a:xfrm flipH="1">
                <a:off x="5263" y="1973"/>
                <a:ext cx="14" cy="4"/>
              </a:xfrm>
              <a:prstGeom prst="line">
                <a:avLst/>
              </a:prstGeom>
              <a:noFill/>
              <a:ln w="0">
                <a:solidFill>
                  <a:schemeClr val="tx1"/>
                </a:solidFill>
                <a:round/>
                <a:headEnd/>
                <a:tailEnd/>
              </a:ln>
            </p:spPr>
            <p:txBody>
              <a:bodyPr/>
              <a:lstStyle/>
              <a:p>
                <a:endParaRPr lang="en-US" sz="2133"/>
              </a:p>
            </p:txBody>
          </p:sp>
          <p:sp>
            <p:nvSpPr>
              <p:cNvPr id="65908" name="Line 226"/>
              <p:cNvSpPr>
                <a:spLocks noChangeShapeType="1"/>
              </p:cNvSpPr>
              <p:nvPr/>
            </p:nvSpPr>
            <p:spPr bwMode="auto">
              <a:xfrm flipH="1">
                <a:off x="5219" y="1977"/>
                <a:ext cx="44" cy="1"/>
              </a:xfrm>
              <a:prstGeom prst="line">
                <a:avLst/>
              </a:prstGeom>
              <a:noFill/>
              <a:ln w="0">
                <a:solidFill>
                  <a:schemeClr val="tx1"/>
                </a:solidFill>
                <a:round/>
                <a:headEnd/>
                <a:tailEnd/>
              </a:ln>
            </p:spPr>
            <p:txBody>
              <a:bodyPr/>
              <a:lstStyle/>
              <a:p>
                <a:endParaRPr lang="en-US" sz="2133"/>
              </a:p>
            </p:txBody>
          </p:sp>
          <p:sp>
            <p:nvSpPr>
              <p:cNvPr id="65909" name="Line 227"/>
              <p:cNvSpPr>
                <a:spLocks noChangeShapeType="1"/>
              </p:cNvSpPr>
              <p:nvPr/>
            </p:nvSpPr>
            <p:spPr bwMode="auto">
              <a:xfrm>
                <a:off x="5253" y="1977"/>
                <a:ext cx="34" cy="47"/>
              </a:xfrm>
              <a:prstGeom prst="line">
                <a:avLst/>
              </a:prstGeom>
              <a:noFill/>
              <a:ln w="0">
                <a:solidFill>
                  <a:schemeClr val="tx1"/>
                </a:solidFill>
                <a:round/>
                <a:headEnd/>
                <a:tailEnd/>
              </a:ln>
            </p:spPr>
            <p:txBody>
              <a:bodyPr/>
              <a:lstStyle/>
              <a:p>
                <a:endParaRPr lang="en-US" sz="2133"/>
              </a:p>
            </p:txBody>
          </p:sp>
          <p:sp>
            <p:nvSpPr>
              <p:cNvPr id="65910" name="Line 228"/>
              <p:cNvSpPr>
                <a:spLocks noChangeShapeType="1"/>
              </p:cNvSpPr>
              <p:nvPr/>
            </p:nvSpPr>
            <p:spPr bwMode="auto">
              <a:xfrm>
                <a:off x="5534" y="1984"/>
                <a:ext cx="115" cy="109"/>
              </a:xfrm>
              <a:prstGeom prst="line">
                <a:avLst/>
              </a:prstGeom>
              <a:noFill/>
              <a:ln w="0">
                <a:solidFill>
                  <a:schemeClr val="tx1"/>
                </a:solidFill>
                <a:round/>
                <a:headEnd/>
                <a:tailEnd/>
              </a:ln>
            </p:spPr>
            <p:txBody>
              <a:bodyPr/>
              <a:lstStyle/>
              <a:p>
                <a:endParaRPr lang="en-US" sz="2133"/>
              </a:p>
            </p:txBody>
          </p:sp>
          <p:sp>
            <p:nvSpPr>
              <p:cNvPr id="65911" name="Line 229"/>
              <p:cNvSpPr>
                <a:spLocks noChangeShapeType="1"/>
              </p:cNvSpPr>
              <p:nvPr/>
            </p:nvSpPr>
            <p:spPr bwMode="auto">
              <a:xfrm>
                <a:off x="5534" y="1984"/>
                <a:ext cx="1" cy="109"/>
              </a:xfrm>
              <a:prstGeom prst="line">
                <a:avLst/>
              </a:prstGeom>
              <a:noFill/>
              <a:ln w="0">
                <a:solidFill>
                  <a:schemeClr val="tx1"/>
                </a:solidFill>
                <a:round/>
                <a:headEnd/>
                <a:tailEnd/>
              </a:ln>
            </p:spPr>
            <p:txBody>
              <a:bodyPr/>
              <a:lstStyle/>
              <a:p>
                <a:endParaRPr lang="en-US" sz="2133"/>
              </a:p>
            </p:txBody>
          </p:sp>
        </p:grpSp>
        <p:sp>
          <p:nvSpPr>
            <p:cNvPr id="65380" name="Line 333"/>
            <p:cNvSpPr>
              <a:spLocks noChangeShapeType="1"/>
            </p:cNvSpPr>
            <p:nvPr/>
          </p:nvSpPr>
          <p:spPr bwMode="auto">
            <a:xfrm>
              <a:off x="2404" y="1540"/>
              <a:ext cx="1317" cy="1"/>
            </a:xfrm>
            <a:prstGeom prst="line">
              <a:avLst/>
            </a:prstGeom>
            <a:noFill/>
            <a:ln w="28575">
              <a:solidFill>
                <a:schemeClr val="tx1"/>
              </a:solidFill>
              <a:round/>
              <a:headEnd/>
              <a:tailEnd/>
            </a:ln>
          </p:spPr>
          <p:txBody>
            <a:bodyPr/>
            <a:lstStyle/>
            <a:p>
              <a:endParaRPr lang="en-US" sz="2133"/>
            </a:p>
          </p:txBody>
        </p:sp>
        <p:sp>
          <p:nvSpPr>
            <p:cNvPr id="65381" name="Line 334"/>
            <p:cNvSpPr>
              <a:spLocks noChangeShapeType="1"/>
            </p:cNvSpPr>
            <p:nvPr/>
          </p:nvSpPr>
          <p:spPr bwMode="auto">
            <a:xfrm flipH="1">
              <a:off x="2539" y="1725"/>
              <a:ext cx="1052" cy="1"/>
            </a:xfrm>
            <a:prstGeom prst="line">
              <a:avLst/>
            </a:prstGeom>
            <a:noFill/>
            <a:ln w="28575">
              <a:solidFill>
                <a:schemeClr val="tx1"/>
              </a:solidFill>
              <a:round/>
              <a:headEnd/>
              <a:tailEnd/>
            </a:ln>
          </p:spPr>
          <p:txBody>
            <a:bodyPr/>
            <a:lstStyle/>
            <a:p>
              <a:endParaRPr lang="en-US" sz="2133"/>
            </a:p>
          </p:txBody>
        </p:sp>
        <p:sp>
          <p:nvSpPr>
            <p:cNvPr id="65382" name="Line 335"/>
            <p:cNvSpPr>
              <a:spLocks noChangeShapeType="1"/>
            </p:cNvSpPr>
            <p:nvPr/>
          </p:nvSpPr>
          <p:spPr bwMode="auto">
            <a:xfrm flipH="1">
              <a:off x="2539" y="1761"/>
              <a:ext cx="1052" cy="1"/>
            </a:xfrm>
            <a:prstGeom prst="line">
              <a:avLst/>
            </a:prstGeom>
            <a:noFill/>
            <a:ln w="28575">
              <a:solidFill>
                <a:schemeClr val="tx1"/>
              </a:solidFill>
              <a:round/>
              <a:headEnd/>
              <a:tailEnd/>
            </a:ln>
          </p:spPr>
          <p:txBody>
            <a:bodyPr/>
            <a:lstStyle/>
            <a:p>
              <a:endParaRPr lang="en-US" sz="2133"/>
            </a:p>
          </p:txBody>
        </p:sp>
        <p:sp>
          <p:nvSpPr>
            <p:cNvPr id="65383" name="Line 336"/>
            <p:cNvSpPr>
              <a:spLocks noChangeShapeType="1"/>
            </p:cNvSpPr>
            <p:nvPr/>
          </p:nvSpPr>
          <p:spPr bwMode="auto">
            <a:xfrm>
              <a:off x="2457" y="1540"/>
              <a:ext cx="1" cy="176"/>
            </a:xfrm>
            <a:prstGeom prst="line">
              <a:avLst/>
            </a:prstGeom>
            <a:noFill/>
            <a:ln w="28575">
              <a:solidFill>
                <a:schemeClr val="tx1"/>
              </a:solidFill>
              <a:round/>
              <a:headEnd/>
              <a:tailEnd/>
            </a:ln>
          </p:spPr>
          <p:txBody>
            <a:bodyPr/>
            <a:lstStyle/>
            <a:p>
              <a:endParaRPr lang="en-US" sz="2133"/>
            </a:p>
          </p:txBody>
        </p:sp>
        <p:sp>
          <p:nvSpPr>
            <p:cNvPr id="65384" name="Line 337"/>
            <p:cNvSpPr>
              <a:spLocks noChangeShapeType="1"/>
            </p:cNvSpPr>
            <p:nvPr/>
          </p:nvSpPr>
          <p:spPr bwMode="auto">
            <a:xfrm flipV="1">
              <a:off x="2457" y="1759"/>
              <a:ext cx="2" cy="2"/>
            </a:xfrm>
            <a:prstGeom prst="line">
              <a:avLst/>
            </a:prstGeom>
            <a:noFill/>
            <a:ln w="28575">
              <a:solidFill>
                <a:schemeClr val="tx1"/>
              </a:solidFill>
              <a:round/>
              <a:headEnd/>
              <a:tailEnd/>
            </a:ln>
          </p:spPr>
          <p:txBody>
            <a:bodyPr/>
            <a:lstStyle/>
            <a:p>
              <a:endParaRPr lang="en-US" sz="2133"/>
            </a:p>
          </p:txBody>
        </p:sp>
        <p:sp>
          <p:nvSpPr>
            <p:cNvPr id="65385" name="Line 338"/>
            <p:cNvSpPr>
              <a:spLocks noChangeShapeType="1"/>
            </p:cNvSpPr>
            <p:nvPr/>
          </p:nvSpPr>
          <p:spPr bwMode="auto">
            <a:xfrm flipV="1">
              <a:off x="2459" y="1757"/>
              <a:ext cx="1" cy="2"/>
            </a:xfrm>
            <a:prstGeom prst="line">
              <a:avLst/>
            </a:prstGeom>
            <a:noFill/>
            <a:ln w="28575">
              <a:solidFill>
                <a:schemeClr val="tx1"/>
              </a:solidFill>
              <a:round/>
              <a:headEnd/>
              <a:tailEnd/>
            </a:ln>
          </p:spPr>
          <p:txBody>
            <a:bodyPr/>
            <a:lstStyle/>
            <a:p>
              <a:endParaRPr lang="en-US" sz="2133"/>
            </a:p>
          </p:txBody>
        </p:sp>
        <p:sp>
          <p:nvSpPr>
            <p:cNvPr id="65386" name="Line 339"/>
            <p:cNvSpPr>
              <a:spLocks noChangeShapeType="1"/>
            </p:cNvSpPr>
            <p:nvPr/>
          </p:nvSpPr>
          <p:spPr bwMode="auto">
            <a:xfrm flipV="1">
              <a:off x="2460" y="1755"/>
              <a:ext cx="2" cy="2"/>
            </a:xfrm>
            <a:prstGeom prst="line">
              <a:avLst/>
            </a:prstGeom>
            <a:noFill/>
            <a:ln w="28575">
              <a:solidFill>
                <a:schemeClr val="tx1"/>
              </a:solidFill>
              <a:round/>
              <a:headEnd/>
              <a:tailEnd/>
            </a:ln>
          </p:spPr>
          <p:txBody>
            <a:bodyPr/>
            <a:lstStyle/>
            <a:p>
              <a:endParaRPr lang="en-US" sz="2133"/>
            </a:p>
          </p:txBody>
        </p:sp>
        <p:sp>
          <p:nvSpPr>
            <p:cNvPr id="65387" name="Line 340"/>
            <p:cNvSpPr>
              <a:spLocks noChangeShapeType="1"/>
            </p:cNvSpPr>
            <p:nvPr/>
          </p:nvSpPr>
          <p:spPr bwMode="auto">
            <a:xfrm flipV="1">
              <a:off x="2462" y="1753"/>
              <a:ext cx="1" cy="2"/>
            </a:xfrm>
            <a:prstGeom prst="line">
              <a:avLst/>
            </a:prstGeom>
            <a:noFill/>
            <a:ln w="28575">
              <a:solidFill>
                <a:schemeClr val="tx1"/>
              </a:solidFill>
              <a:round/>
              <a:headEnd/>
              <a:tailEnd/>
            </a:ln>
          </p:spPr>
          <p:txBody>
            <a:bodyPr/>
            <a:lstStyle/>
            <a:p>
              <a:endParaRPr lang="en-US" sz="2133"/>
            </a:p>
          </p:txBody>
        </p:sp>
        <p:sp>
          <p:nvSpPr>
            <p:cNvPr id="65388" name="Line 341"/>
            <p:cNvSpPr>
              <a:spLocks noChangeShapeType="1"/>
            </p:cNvSpPr>
            <p:nvPr/>
          </p:nvSpPr>
          <p:spPr bwMode="auto">
            <a:xfrm flipV="1">
              <a:off x="2463" y="1750"/>
              <a:ext cx="1" cy="3"/>
            </a:xfrm>
            <a:prstGeom prst="line">
              <a:avLst/>
            </a:prstGeom>
            <a:noFill/>
            <a:ln w="28575">
              <a:solidFill>
                <a:schemeClr val="tx1"/>
              </a:solidFill>
              <a:round/>
              <a:headEnd/>
              <a:tailEnd/>
            </a:ln>
          </p:spPr>
          <p:txBody>
            <a:bodyPr/>
            <a:lstStyle/>
            <a:p>
              <a:endParaRPr lang="en-US" sz="2133"/>
            </a:p>
          </p:txBody>
        </p:sp>
        <p:sp>
          <p:nvSpPr>
            <p:cNvPr id="65389" name="Line 342"/>
            <p:cNvSpPr>
              <a:spLocks noChangeShapeType="1"/>
            </p:cNvSpPr>
            <p:nvPr/>
          </p:nvSpPr>
          <p:spPr bwMode="auto">
            <a:xfrm flipV="1">
              <a:off x="2464" y="1748"/>
              <a:ext cx="1" cy="2"/>
            </a:xfrm>
            <a:prstGeom prst="line">
              <a:avLst/>
            </a:prstGeom>
            <a:noFill/>
            <a:ln w="28575">
              <a:solidFill>
                <a:schemeClr val="tx1"/>
              </a:solidFill>
              <a:round/>
              <a:headEnd/>
              <a:tailEnd/>
            </a:ln>
          </p:spPr>
          <p:txBody>
            <a:bodyPr/>
            <a:lstStyle/>
            <a:p>
              <a:endParaRPr lang="en-US" sz="2133"/>
            </a:p>
          </p:txBody>
        </p:sp>
        <p:sp>
          <p:nvSpPr>
            <p:cNvPr id="65390" name="Line 343"/>
            <p:cNvSpPr>
              <a:spLocks noChangeShapeType="1"/>
            </p:cNvSpPr>
            <p:nvPr/>
          </p:nvSpPr>
          <p:spPr bwMode="auto">
            <a:xfrm flipV="1">
              <a:off x="2465" y="1745"/>
              <a:ext cx="1" cy="3"/>
            </a:xfrm>
            <a:prstGeom prst="line">
              <a:avLst/>
            </a:prstGeom>
            <a:noFill/>
            <a:ln w="28575">
              <a:solidFill>
                <a:schemeClr val="tx1"/>
              </a:solidFill>
              <a:round/>
              <a:headEnd/>
              <a:tailEnd/>
            </a:ln>
          </p:spPr>
          <p:txBody>
            <a:bodyPr/>
            <a:lstStyle/>
            <a:p>
              <a:endParaRPr lang="en-US" sz="2133"/>
            </a:p>
          </p:txBody>
        </p:sp>
        <p:sp>
          <p:nvSpPr>
            <p:cNvPr id="65391" name="Line 344"/>
            <p:cNvSpPr>
              <a:spLocks noChangeShapeType="1"/>
            </p:cNvSpPr>
            <p:nvPr/>
          </p:nvSpPr>
          <p:spPr bwMode="auto">
            <a:xfrm flipV="1">
              <a:off x="2465" y="1743"/>
              <a:ext cx="1" cy="2"/>
            </a:xfrm>
            <a:prstGeom prst="line">
              <a:avLst/>
            </a:prstGeom>
            <a:noFill/>
            <a:ln w="28575">
              <a:solidFill>
                <a:schemeClr val="tx1"/>
              </a:solidFill>
              <a:round/>
              <a:headEnd/>
              <a:tailEnd/>
            </a:ln>
          </p:spPr>
          <p:txBody>
            <a:bodyPr/>
            <a:lstStyle/>
            <a:p>
              <a:endParaRPr lang="en-US" sz="2133"/>
            </a:p>
          </p:txBody>
        </p:sp>
        <p:sp>
          <p:nvSpPr>
            <p:cNvPr id="65392" name="Line 345"/>
            <p:cNvSpPr>
              <a:spLocks noChangeShapeType="1"/>
            </p:cNvSpPr>
            <p:nvPr/>
          </p:nvSpPr>
          <p:spPr bwMode="auto">
            <a:xfrm flipV="1">
              <a:off x="2466" y="1740"/>
              <a:ext cx="1" cy="3"/>
            </a:xfrm>
            <a:prstGeom prst="line">
              <a:avLst/>
            </a:prstGeom>
            <a:noFill/>
            <a:ln w="28575">
              <a:solidFill>
                <a:schemeClr val="tx1"/>
              </a:solidFill>
              <a:round/>
              <a:headEnd/>
              <a:tailEnd/>
            </a:ln>
          </p:spPr>
          <p:txBody>
            <a:bodyPr/>
            <a:lstStyle/>
            <a:p>
              <a:endParaRPr lang="en-US" sz="2133"/>
            </a:p>
          </p:txBody>
        </p:sp>
        <p:sp>
          <p:nvSpPr>
            <p:cNvPr id="65393" name="Line 346"/>
            <p:cNvSpPr>
              <a:spLocks noChangeShapeType="1"/>
            </p:cNvSpPr>
            <p:nvPr/>
          </p:nvSpPr>
          <p:spPr bwMode="auto">
            <a:xfrm flipV="1">
              <a:off x="2466" y="1737"/>
              <a:ext cx="1" cy="3"/>
            </a:xfrm>
            <a:prstGeom prst="line">
              <a:avLst/>
            </a:prstGeom>
            <a:noFill/>
            <a:ln w="28575">
              <a:solidFill>
                <a:schemeClr val="tx1"/>
              </a:solidFill>
              <a:round/>
              <a:headEnd/>
              <a:tailEnd/>
            </a:ln>
          </p:spPr>
          <p:txBody>
            <a:bodyPr/>
            <a:lstStyle/>
            <a:p>
              <a:endParaRPr lang="en-US" sz="2133"/>
            </a:p>
          </p:txBody>
        </p:sp>
        <p:sp>
          <p:nvSpPr>
            <p:cNvPr id="65394" name="Line 347"/>
            <p:cNvSpPr>
              <a:spLocks noChangeShapeType="1"/>
            </p:cNvSpPr>
            <p:nvPr/>
          </p:nvSpPr>
          <p:spPr bwMode="auto">
            <a:xfrm flipH="1" flipV="1">
              <a:off x="2466" y="1735"/>
              <a:ext cx="1" cy="2"/>
            </a:xfrm>
            <a:prstGeom prst="line">
              <a:avLst/>
            </a:prstGeom>
            <a:noFill/>
            <a:ln w="28575">
              <a:solidFill>
                <a:schemeClr val="tx1"/>
              </a:solidFill>
              <a:round/>
              <a:headEnd/>
              <a:tailEnd/>
            </a:ln>
          </p:spPr>
          <p:txBody>
            <a:bodyPr/>
            <a:lstStyle/>
            <a:p>
              <a:endParaRPr lang="en-US" sz="2133"/>
            </a:p>
          </p:txBody>
        </p:sp>
        <p:sp>
          <p:nvSpPr>
            <p:cNvPr id="65395" name="Line 348"/>
            <p:cNvSpPr>
              <a:spLocks noChangeShapeType="1"/>
            </p:cNvSpPr>
            <p:nvPr/>
          </p:nvSpPr>
          <p:spPr bwMode="auto">
            <a:xfrm flipH="1" flipV="1">
              <a:off x="2465" y="1732"/>
              <a:ext cx="1" cy="3"/>
            </a:xfrm>
            <a:prstGeom prst="line">
              <a:avLst/>
            </a:prstGeom>
            <a:noFill/>
            <a:ln w="28575">
              <a:solidFill>
                <a:schemeClr val="tx1"/>
              </a:solidFill>
              <a:round/>
              <a:headEnd/>
              <a:tailEnd/>
            </a:ln>
          </p:spPr>
          <p:txBody>
            <a:bodyPr/>
            <a:lstStyle/>
            <a:p>
              <a:endParaRPr lang="en-US" sz="2133"/>
            </a:p>
          </p:txBody>
        </p:sp>
        <p:sp>
          <p:nvSpPr>
            <p:cNvPr id="65396" name="Line 350"/>
            <p:cNvSpPr>
              <a:spLocks noChangeShapeType="1"/>
            </p:cNvSpPr>
            <p:nvPr/>
          </p:nvSpPr>
          <p:spPr bwMode="auto">
            <a:xfrm flipH="1" flipV="1">
              <a:off x="2465" y="1730"/>
              <a:ext cx="1" cy="2"/>
            </a:xfrm>
            <a:prstGeom prst="line">
              <a:avLst/>
            </a:prstGeom>
            <a:noFill/>
            <a:ln w="28575">
              <a:solidFill>
                <a:schemeClr val="tx1"/>
              </a:solidFill>
              <a:round/>
              <a:headEnd/>
              <a:tailEnd/>
            </a:ln>
          </p:spPr>
          <p:txBody>
            <a:bodyPr/>
            <a:lstStyle/>
            <a:p>
              <a:endParaRPr lang="en-US" sz="2133"/>
            </a:p>
          </p:txBody>
        </p:sp>
        <p:sp>
          <p:nvSpPr>
            <p:cNvPr id="65397" name="Line 351"/>
            <p:cNvSpPr>
              <a:spLocks noChangeShapeType="1"/>
            </p:cNvSpPr>
            <p:nvPr/>
          </p:nvSpPr>
          <p:spPr bwMode="auto">
            <a:xfrm flipH="1" flipV="1">
              <a:off x="2464" y="1727"/>
              <a:ext cx="1" cy="3"/>
            </a:xfrm>
            <a:prstGeom prst="line">
              <a:avLst/>
            </a:prstGeom>
            <a:noFill/>
            <a:ln w="28575">
              <a:solidFill>
                <a:schemeClr val="tx1"/>
              </a:solidFill>
              <a:round/>
              <a:headEnd/>
              <a:tailEnd/>
            </a:ln>
          </p:spPr>
          <p:txBody>
            <a:bodyPr/>
            <a:lstStyle/>
            <a:p>
              <a:endParaRPr lang="en-US" sz="2133"/>
            </a:p>
          </p:txBody>
        </p:sp>
        <p:sp>
          <p:nvSpPr>
            <p:cNvPr id="65398" name="Line 352"/>
            <p:cNvSpPr>
              <a:spLocks noChangeShapeType="1"/>
            </p:cNvSpPr>
            <p:nvPr/>
          </p:nvSpPr>
          <p:spPr bwMode="auto">
            <a:xfrm flipH="1" flipV="1">
              <a:off x="2463" y="1725"/>
              <a:ext cx="1" cy="2"/>
            </a:xfrm>
            <a:prstGeom prst="line">
              <a:avLst/>
            </a:prstGeom>
            <a:noFill/>
            <a:ln w="28575">
              <a:solidFill>
                <a:schemeClr val="tx1"/>
              </a:solidFill>
              <a:round/>
              <a:headEnd/>
              <a:tailEnd/>
            </a:ln>
          </p:spPr>
          <p:txBody>
            <a:bodyPr/>
            <a:lstStyle/>
            <a:p>
              <a:endParaRPr lang="en-US" sz="2133"/>
            </a:p>
          </p:txBody>
        </p:sp>
        <p:sp>
          <p:nvSpPr>
            <p:cNvPr id="65399" name="Line 353"/>
            <p:cNvSpPr>
              <a:spLocks noChangeShapeType="1"/>
            </p:cNvSpPr>
            <p:nvPr/>
          </p:nvSpPr>
          <p:spPr bwMode="auto">
            <a:xfrm flipH="1" flipV="1">
              <a:off x="2462" y="1723"/>
              <a:ext cx="1" cy="2"/>
            </a:xfrm>
            <a:prstGeom prst="line">
              <a:avLst/>
            </a:prstGeom>
            <a:noFill/>
            <a:ln w="28575">
              <a:solidFill>
                <a:schemeClr val="tx1"/>
              </a:solidFill>
              <a:round/>
              <a:headEnd/>
              <a:tailEnd/>
            </a:ln>
          </p:spPr>
          <p:txBody>
            <a:bodyPr/>
            <a:lstStyle/>
            <a:p>
              <a:endParaRPr lang="en-US" sz="2133"/>
            </a:p>
          </p:txBody>
        </p:sp>
        <p:sp>
          <p:nvSpPr>
            <p:cNvPr id="65400" name="Line 354"/>
            <p:cNvSpPr>
              <a:spLocks noChangeShapeType="1"/>
            </p:cNvSpPr>
            <p:nvPr/>
          </p:nvSpPr>
          <p:spPr bwMode="auto">
            <a:xfrm flipH="1" flipV="1">
              <a:off x="2460" y="1720"/>
              <a:ext cx="2" cy="3"/>
            </a:xfrm>
            <a:prstGeom prst="line">
              <a:avLst/>
            </a:prstGeom>
            <a:noFill/>
            <a:ln w="28575">
              <a:solidFill>
                <a:schemeClr val="tx1"/>
              </a:solidFill>
              <a:round/>
              <a:headEnd/>
              <a:tailEnd/>
            </a:ln>
          </p:spPr>
          <p:txBody>
            <a:bodyPr/>
            <a:lstStyle/>
            <a:p>
              <a:endParaRPr lang="en-US" sz="2133"/>
            </a:p>
          </p:txBody>
        </p:sp>
        <p:sp>
          <p:nvSpPr>
            <p:cNvPr id="65401" name="Line 355"/>
            <p:cNvSpPr>
              <a:spLocks noChangeShapeType="1"/>
            </p:cNvSpPr>
            <p:nvPr/>
          </p:nvSpPr>
          <p:spPr bwMode="auto">
            <a:xfrm flipH="1" flipV="1">
              <a:off x="2459" y="1718"/>
              <a:ext cx="1" cy="2"/>
            </a:xfrm>
            <a:prstGeom prst="line">
              <a:avLst/>
            </a:prstGeom>
            <a:noFill/>
            <a:ln w="28575">
              <a:solidFill>
                <a:schemeClr val="tx1"/>
              </a:solidFill>
              <a:round/>
              <a:headEnd/>
              <a:tailEnd/>
            </a:ln>
          </p:spPr>
          <p:txBody>
            <a:bodyPr/>
            <a:lstStyle/>
            <a:p>
              <a:endParaRPr lang="en-US" sz="2133"/>
            </a:p>
          </p:txBody>
        </p:sp>
        <p:sp>
          <p:nvSpPr>
            <p:cNvPr id="65402" name="Line 356"/>
            <p:cNvSpPr>
              <a:spLocks noChangeShapeType="1"/>
            </p:cNvSpPr>
            <p:nvPr/>
          </p:nvSpPr>
          <p:spPr bwMode="auto">
            <a:xfrm flipH="1" flipV="1">
              <a:off x="2457" y="1716"/>
              <a:ext cx="2" cy="2"/>
            </a:xfrm>
            <a:prstGeom prst="line">
              <a:avLst/>
            </a:prstGeom>
            <a:noFill/>
            <a:ln w="28575">
              <a:solidFill>
                <a:schemeClr val="tx1"/>
              </a:solidFill>
              <a:round/>
              <a:headEnd/>
              <a:tailEnd/>
            </a:ln>
          </p:spPr>
          <p:txBody>
            <a:bodyPr/>
            <a:lstStyle/>
            <a:p>
              <a:endParaRPr lang="en-US" sz="2133"/>
            </a:p>
          </p:txBody>
        </p:sp>
        <p:sp>
          <p:nvSpPr>
            <p:cNvPr id="65403" name="Line 357"/>
            <p:cNvSpPr>
              <a:spLocks noChangeShapeType="1"/>
            </p:cNvSpPr>
            <p:nvPr/>
          </p:nvSpPr>
          <p:spPr bwMode="auto">
            <a:xfrm flipV="1">
              <a:off x="2541" y="1740"/>
              <a:ext cx="16" cy="20"/>
            </a:xfrm>
            <a:prstGeom prst="line">
              <a:avLst/>
            </a:prstGeom>
            <a:noFill/>
            <a:ln w="28575">
              <a:solidFill>
                <a:schemeClr val="tx1"/>
              </a:solidFill>
              <a:round/>
              <a:headEnd/>
              <a:tailEnd/>
            </a:ln>
          </p:spPr>
          <p:txBody>
            <a:bodyPr/>
            <a:lstStyle/>
            <a:p>
              <a:endParaRPr lang="en-US" sz="2133"/>
            </a:p>
          </p:txBody>
        </p:sp>
        <p:sp>
          <p:nvSpPr>
            <p:cNvPr id="65404" name="Line 358"/>
            <p:cNvSpPr>
              <a:spLocks noChangeShapeType="1"/>
            </p:cNvSpPr>
            <p:nvPr/>
          </p:nvSpPr>
          <p:spPr bwMode="auto">
            <a:xfrm flipV="1">
              <a:off x="2557" y="1725"/>
              <a:ext cx="7" cy="15"/>
            </a:xfrm>
            <a:prstGeom prst="line">
              <a:avLst/>
            </a:prstGeom>
            <a:noFill/>
            <a:ln w="28575">
              <a:solidFill>
                <a:schemeClr val="tx1"/>
              </a:solidFill>
              <a:round/>
              <a:headEnd/>
              <a:tailEnd/>
            </a:ln>
          </p:spPr>
          <p:txBody>
            <a:bodyPr/>
            <a:lstStyle/>
            <a:p>
              <a:endParaRPr lang="en-US" sz="2133"/>
            </a:p>
          </p:txBody>
        </p:sp>
        <p:sp>
          <p:nvSpPr>
            <p:cNvPr id="65405" name="Line 359"/>
            <p:cNvSpPr>
              <a:spLocks noChangeShapeType="1"/>
            </p:cNvSpPr>
            <p:nvPr/>
          </p:nvSpPr>
          <p:spPr bwMode="auto">
            <a:xfrm flipH="1">
              <a:off x="2429" y="1725"/>
              <a:ext cx="1" cy="2"/>
            </a:xfrm>
            <a:prstGeom prst="line">
              <a:avLst/>
            </a:prstGeom>
            <a:noFill/>
            <a:ln w="28575">
              <a:solidFill>
                <a:schemeClr val="tx1"/>
              </a:solidFill>
              <a:round/>
              <a:headEnd/>
              <a:tailEnd/>
            </a:ln>
          </p:spPr>
          <p:txBody>
            <a:bodyPr/>
            <a:lstStyle/>
            <a:p>
              <a:endParaRPr lang="en-US" sz="2133"/>
            </a:p>
          </p:txBody>
        </p:sp>
        <p:sp>
          <p:nvSpPr>
            <p:cNvPr id="65406" name="Line 360"/>
            <p:cNvSpPr>
              <a:spLocks noChangeShapeType="1"/>
            </p:cNvSpPr>
            <p:nvPr/>
          </p:nvSpPr>
          <p:spPr bwMode="auto">
            <a:xfrm flipH="1">
              <a:off x="2429" y="1727"/>
              <a:ext cx="1" cy="2"/>
            </a:xfrm>
            <a:prstGeom prst="line">
              <a:avLst/>
            </a:prstGeom>
            <a:noFill/>
            <a:ln w="28575">
              <a:solidFill>
                <a:schemeClr val="tx1"/>
              </a:solidFill>
              <a:round/>
              <a:headEnd/>
              <a:tailEnd/>
            </a:ln>
          </p:spPr>
          <p:txBody>
            <a:bodyPr/>
            <a:lstStyle/>
            <a:p>
              <a:endParaRPr lang="en-US" sz="2133"/>
            </a:p>
          </p:txBody>
        </p:sp>
        <p:sp>
          <p:nvSpPr>
            <p:cNvPr id="65407" name="Line 361"/>
            <p:cNvSpPr>
              <a:spLocks noChangeShapeType="1"/>
            </p:cNvSpPr>
            <p:nvPr/>
          </p:nvSpPr>
          <p:spPr bwMode="auto">
            <a:xfrm flipH="1">
              <a:off x="2428" y="1729"/>
              <a:ext cx="1" cy="3"/>
            </a:xfrm>
            <a:prstGeom prst="line">
              <a:avLst/>
            </a:prstGeom>
            <a:noFill/>
            <a:ln w="28575">
              <a:solidFill>
                <a:schemeClr val="tx1"/>
              </a:solidFill>
              <a:round/>
              <a:headEnd/>
              <a:tailEnd/>
            </a:ln>
          </p:spPr>
          <p:txBody>
            <a:bodyPr/>
            <a:lstStyle/>
            <a:p>
              <a:endParaRPr lang="en-US" sz="2133"/>
            </a:p>
          </p:txBody>
        </p:sp>
        <p:sp>
          <p:nvSpPr>
            <p:cNvPr id="65408" name="Line 362"/>
            <p:cNvSpPr>
              <a:spLocks noChangeShapeType="1"/>
            </p:cNvSpPr>
            <p:nvPr/>
          </p:nvSpPr>
          <p:spPr bwMode="auto">
            <a:xfrm>
              <a:off x="2428" y="1732"/>
              <a:ext cx="1" cy="2"/>
            </a:xfrm>
            <a:prstGeom prst="line">
              <a:avLst/>
            </a:prstGeom>
            <a:noFill/>
            <a:ln w="28575">
              <a:solidFill>
                <a:schemeClr val="tx1"/>
              </a:solidFill>
              <a:round/>
              <a:headEnd/>
              <a:tailEnd/>
            </a:ln>
          </p:spPr>
          <p:txBody>
            <a:bodyPr/>
            <a:lstStyle/>
            <a:p>
              <a:endParaRPr lang="en-US" sz="2133"/>
            </a:p>
          </p:txBody>
        </p:sp>
        <p:sp>
          <p:nvSpPr>
            <p:cNvPr id="65409" name="Line 363"/>
            <p:cNvSpPr>
              <a:spLocks noChangeShapeType="1"/>
            </p:cNvSpPr>
            <p:nvPr/>
          </p:nvSpPr>
          <p:spPr bwMode="auto">
            <a:xfrm>
              <a:off x="2428" y="1734"/>
              <a:ext cx="1" cy="2"/>
            </a:xfrm>
            <a:prstGeom prst="line">
              <a:avLst/>
            </a:prstGeom>
            <a:noFill/>
            <a:ln w="28575">
              <a:solidFill>
                <a:schemeClr val="tx1"/>
              </a:solidFill>
              <a:round/>
              <a:headEnd/>
              <a:tailEnd/>
            </a:ln>
          </p:spPr>
          <p:txBody>
            <a:bodyPr/>
            <a:lstStyle/>
            <a:p>
              <a:endParaRPr lang="en-US" sz="2133"/>
            </a:p>
          </p:txBody>
        </p:sp>
        <p:sp>
          <p:nvSpPr>
            <p:cNvPr id="65410" name="Line 364"/>
            <p:cNvSpPr>
              <a:spLocks noChangeShapeType="1"/>
            </p:cNvSpPr>
            <p:nvPr/>
          </p:nvSpPr>
          <p:spPr bwMode="auto">
            <a:xfrm>
              <a:off x="2428" y="1736"/>
              <a:ext cx="1" cy="3"/>
            </a:xfrm>
            <a:prstGeom prst="line">
              <a:avLst/>
            </a:prstGeom>
            <a:noFill/>
            <a:ln w="28575">
              <a:solidFill>
                <a:schemeClr val="tx1"/>
              </a:solidFill>
              <a:round/>
              <a:headEnd/>
              <a:tailEnd/>
            </a:ln>
          </p:spPr>
          <p:txBody>
            <a:bodyPr/>
            <a:lstStyle/>
            <a:p>
              <a:endParaRPr lang="en-US" sz="2133"/>
            </a:p>
          </p:txBody>
        </p:sp>
        <p:sp>
          <p:nvSpPr>
            <p:cNvPr id="65411" name="Line 365"/>
            <p:cNvSpPr>
              <a:spLocks noChangeShapeType="1"/>
            </p:cNvSpPr>
            <p:nvPr/>
          </p:nvSpPr>
          <p:spPr bwMode="auto">
            <a:xfrm>
              <a:off x="2428" y="1739"/>
              <a:ext cx="1" cy="2"/>
            </a:xfrm>
            <a:prstGeom prst="line">
              <a:avLst/>
            </a:prstGeom>
            <a:noFill/>
            <a:ln w="28575">
              <a:solidFill>
                <a:schemeClr val="tx1"/>
              </a:solidFill>
              <a:round/>
              <a:headEnd/>
              <a:tailEnd/>
            </a:ln>
          </p:spPr>
          <p:txBody>
            <a:bodyPr/>
            <a:lstStyle/>
            <a:p>
              <a:endParaRPr lang="en-US" sz="2133"/>
            </a:p>
          </p:txBody>
        </p:sp>
        <p:sp>
          <p:nvSpPr>
            <p:cNvPr id="65412" name="Line 366"/>
            <p:cNvSpPr>
              <a:spLocks noChangeShapeType="1"/>
            </p:cNvSpPr>
            <p:nvPr/>
          </p:nvSpPr>
          <p:spPr bwMode="auto">
            <a:xfrm>
              <a:off x="2429" y="1741"/>
              <a:ext cx="1" cy="2"/>
            </a:xfrm>
            <a:prstGeom prst="line">
              <a:avLst/>
            </a:prstGeom>
            <a:noFill/>
            <a:ln w="28575">
              <a:solidFill>
                <a:schemeClr val="tx1"/>
              </a:solidFill>
              <a:round/>
              <a:headEnd/>
              <a:tailEnd/>
            </a:ln>
          </p:spPr>
          <p:txBody>
            <a:bodyPr/>
            <a:lstStyle/>
            <a:p>
              <a:endParaRPr lang="en-US" sz="2133"/>
            </a:p>
          </p:txBody>
        </p:sp>
        <p:sp>
          <p:nvSpPr>
            <p:cNvPr id="65413" name="Line 367"/>
            <p:cNvSpPr>
              <a:spLocks noChangeShapeType="1"/>
            </p:cNvSpPr>
            <p:nvPr/>
          </p:nvSpPr>
          <p:spPr bwMode="auto">
            <a:xfrm>
              <a:off x="2430" y="1743"/>
              <a:ext cx="1" cy="2"/>
            </a:xfrm>
            <a:prstGeom prst="line">
              <a:avLst/>
            </a:prstGeom>
            <a:noFill/>
            <a:ln w="28575">
              <a:solidFill>
                <a:schemeClr val="tx1"/>
              </a:solidFill>
              <a:round/>
              <a:headEnd/>
              <a:tailEnd/>
            </a:ln>
          </p:spPr>
          <p:txBody>
            <a:bodyPr/>
            <a:lstStyle/>
            <a:p>
              <a:endParaRPr lang="en-US" sz="2133"/>
            </a:p>
          </p:txBody>
        </p:sp>
        <p:sp>
          <p:nvSpPr>
            <p:cNvPr id="65414" name="Line 368"/>
            <p:cNvSpPr>
              <a:spLocks noChangeShapeType="1"/>
            </p:cNvSpPr>
            <p:nvPr/>
          </p:nvSpPr>
          <p:spPr bwMode="auto">
            <a:xfrm>
              <a:off x="2430" y="1745"/>
              <a:ext cx="1" cy="2"/>
            </a:xfrm>
            <a:prstGeom prst="line">
              <a:avLst/>
            </a:prstGeom>
            <a:noFill/>
            <a:ln w="28575">
              <a:solidFill>
                <a:schemeClr val="tx1"/>
              </a:solidFill>
              <a:round/>
              <a:headEnd/>
              <a:tailEnd/>
            </a:ln>
          </p:spPr>
          <p:txBody>
            <a:bodyPr/>
            <a:lstStyle/>
            <a:p>
              <a:endParaRPr lang="en-US" sz="2133"/>
            </a:p>
          </p:txBody>
        </p:sp>
        <p:sp>
          <p:nvSpPr>
            <p:cNvPr id="65415" name="Line 369"/>
            <p:cNvSpPr>
              <a:spLocks noChangeShapeType="1"/>
            </p:cNvSpPr>
            <p:nvPr/>
          </p:nvSpPr>
          <p:spPr bwMode="auto">
            <a:xfrm>
              <a:off x="2431" y="1747"/>
              <a:ext cx="2" cy="2"/>
            </a:xfrm>
            <a:prstGeom prst="line">
              <a:avLst/>
            </a:prstGeom>
            <a:noFill/>
            <a:ln w="28575">
              <a:solidFill>
                <a:schemeClr val="tx1"/>
              </a:solidFill>
              <a:round/>
              <a:headEnd/>
              <a:tailEnd/>
            </a:ln>
          </p:spPr>
          <p:txBody>
            <a:bodyPr/>
            <a:lstStyle/>
            <a:p>
              <a:endParaRPr lang="en-US" sz="2133"/>
            </a:p>
          </p:txBody>
        </p:sp>
        <p:sp>
          <p:nvSpPr>
            <p:cNvPr id="65416" name="Line 370"/>
            <p:cNvSpPr>
              <a:spLocks noChangeShapeType="1"/>
            </p:cNvSpPr>
            <p:nvPr/>
          </p:nvSpPr>
          <p:spPr bwMode="auto">
            <a:xfrm>
              <a:off x="2433" y="1749"/>
              <a:ext cx="1" cy="2"/>
            </a:xfrm>
            <a:prstGeom prst="line">
              <a:avLst/>
            </a:prstGeom>
            <a:noFill/>
            <a:ln w="28575">
              <a:solidFill>
                <a:schemeClr val="tx1"/>
              </a:solidFill>
              <a:round/>
              <a:headEnd/>
              <a:tailEnd/>
            </a:ln>
          </p:spPr>
          <p:txBody>
            <a:bodyPr/>
            <a:lstStyle/>
            <a:p>
              <a:endParaRPr lang="en-US" sz="2133"/>
            </a:p>
          </p:txBody>
        </p:sp>
        <p:sp>
          <p:nvSpPr>
            <p:cNvPr id="65417" name="Line 371"/>
            <p:cNvSpPr>
              <a:spLocks noChangeShapeType="1"/>
            </p:cNvSpPr>
            <p:nvPr/>
          </p:nvSpPr>
          <p:spPr bwMode="auto">
            <a:xfrm>
              <a:off x="2434" y="1751"/>
              <a:ext cx="2" cy="2"/>
            </a:xfrm>
            <a:prstGeom prst="line">
              <a:avLst/>
            </a:prstGeom>
            <a:noFill/>
            <a:ln w="28575">
              <a:solidFill>
                <a:schemeClr val="tx1"/>
              </a:solidFill>
              <a:round/>
              <a:headEnd/>
              <a:tailEnd/>
            </a:ln>
          </p:spPr>
          <p:txBody>
            <a:bodyPr/>
            <a:lstStyle/>
            <a:p>
              <a:endParaRPr lang="en-US" sz="2133"/>
            </a:p>
          </p:txBody>
        </p:sp>
        <p:sp>
          <p:nvSpPr>
            <p:cNvPr id="65418" name="Line 372"/>
            <p:cNvSpPr>
              <a:spLocks noChangeShapeType="1"/>
            </p:cNvSpPr>
            <p:nvPr/>
          </p:nvSpPr>
          <p:spPr bwMode="auto">
            <a:xfrm>
              <a:off x="2436" y="1753"/>
              <a:ext cx="1" cy="2"/>
            </a:xfrm>
            <a:prstGeom prst="line">
              <a:avLst/>
            </a:prstGeom>
            <a:noFill/>
            <a:ln w="28575">
              <a:solidFill>
                <a:schemeClr val="tx1"/>
              </a:solidFill>
              <a:round/>
              <a:headEnd/>
              <a:tailEnd/>
            </a:ln>
          </p:spPr>
          <p:txBody>
            <a:bodyPr/>
            <a:lstStyle/>
            <a:p>
              <a:endParaRPr lang="en-US" sz="2133"/>
            </a:p>
          </p:txBody>
        </p:sp>
        <p:sp>
          <p:nvSpPr>
            <p:cNvPr id="65419" name="Line 373"/>
            <p:cNvSpPr>
              <a:spLocks noChangeShapeType="1"/>
            </p:cNvSpPr>
            <p:nvPr/>
          </p:nvSpPr>
          <p:spPr bwMode="auto">
            <a:xfrm>
              <a:off x="2437" y="1755"/>
              <a:ext cx="2" cy="1"/>
            </a:xfrm>
            <a:prstGeom prst="line">
              <a:avLst/>
            </a:prstGeom>
            <a:noFill/>
            <a:ln w="28575">
              <a:solidFill>
                <a:schemeClr val="tx1"/>
              </a:solidFill>
              <a:round/>
              <a:headEnd/>
              <a:tailEnd/>
            </a:ln>
          </p:spPr>
          <p:txBody>
            <a:bodyPr/>
            <a:lstStyle/>
            <a:p>
              <a:endParaRPr lang="en-US" sz="2133"/>
            </a:p>
          </p:txBody>
        </p:sp>
        <p:sp>
          <p:nvSpPr>
            <p:cNvPr id="65420" name="Line 374"/>
            <p:cNvSpPr>
              <a:spLocks noChangeShapeType="1"/>
            </p:cNvSpPr>
            <p:nvPr/>
          </p:nvSpPr>
          <p:spPr bwMode="auto">
            <a:xfrm>
              <a:off x="2439" y="1756"/>
              <a:ext cx="2" cy="2"/>
            </a:xfrm>
            <a:prstGeom prst="line">
              <a:avLst/>
            </a:prstGeom>
            <a:noFill/>
            <a:ln w="28575">
              <a:solidFill>
                <a:schemeClr val="tx1"/>
              </a:solidFill>
              <a:round/>
              <a:headEnd/>
              <a:tailEnd/>
            </a:ln>
          </p:spPr>
          <p:txBody>
            <a:bodyPr/>
            <a:lstStyle/>
            <a:p>
              <a:endParaRPr lang="en-US" sz="2133"/>
            </a:p>
          </p:txBody>
        </p:sp>
        <p:sp>
          <p:nvSpPr>
            <p:cNvPr id="65421" name="Line 375"/>
            <p:cNvSpPr>
              <a:spLocks noChangeShapeType="1"/>
            </p:cNvSpPr>
            <p:nvPr/>
          </p:nvSpPr>
          <p:spPr bwMode="auto">
            <a:xfrm>
              <a:off x="2441" y="1758"/>
              <a:ext cx="2" cy="1"/>
            </a:xfrm>
            <a:prstGeom prst="line">
              <a:avLst/>
            </a:prstGeom>
            <a:noFill/>
            <a:ln w="28575">
              <a:solidFill>
                <a:schemeClr val="tx1"/>
              </a:solidFill>
              <a:round/>
              <a:headEnd/>
              <a:tailEnd/>
            </a:ln>
          </p:spPr>
          <p:txBody>
            <a:bodyPr/>
            <a:lstStyle/>
            <a:p>
              <a:endParaRPr lang="en-US" sz="2133"/>
            </a:p>
          </p:txBody>
        </p:sp>
        <p:sp>
          <p:nvSpPr>
            <p:cNvPr id="65422" name="Line 376"/>
            <p:cNvSpPr>
              <a:spLocks noChangeShapeType="1"/>
            </p:cNvSpPr>
            <p:nvPr/>
          </p:nvSpPr>
          <p:spPr bwMode="auto">
            <a:xfrm>
              <a:off x="2443" y="1759"/>
              <a:ext cx="3" cy="1"/>
            </a:xfrm>
            <a:prstGeom prst="line">
              <a:avLst/>
            </a:prstGeom>
            <a:noFill/>
            <a:ln w="28575">
              <a:solidFill>
                <a:schemeClr val="tx1"/>
              </a:solidFill>
              <a:round/>
              <a:headEnd/>
              <a:tailEnd/>
            </a:ln>
          </p:spPr>
          <p:txBody>
            <a:bodyPr/>
            <a:lstStyle/>
            <a:p>
              <a:endParaRPr lang="en-US" sz="2133"/>
            </a:p>
          </p:txBody>
        </p:sp>
        <p:sp>
          <p:nvSpPr>
            <p:cNvPr id="65423" name="Line 377"/>
            <p:cNvSpPr>
              <a:spLocks noChangeShapeType="1"/>
            </p:cNvSpPr>
            <p:nvPr/>
          </p:nvSpPr>
          <p:spPr bwMode="auto">
            <a:xfrm>
              <a:off x="2446" y="1760"/>
              <a:ext cx="2" cy="1"/>
            </a:xfrm>
            <a:prstGeom prst="line">
              <a:avLst/>
            </a:prstGeom>
            <a:noFill/>
            <a:ln w="28575">
              <a:solidFill>
                <a:schemeClr val="tx1"/>
              </a:solidFill>
              <a:round/>
              <a:headEnd/>
              <a:tailEnd/>
            </a:ln>
          </p:spPr>
          <p:txBody>
            <a:bodyPr/>
            <a:lstStyle/>
            <a:p>
              <a:endParaRPr lang="en-US" sz="2133"/>
            </a:p>
          </p:txBody>
        </p:sp>
        <p:sp>
          <p:nvSpPr>
            <p:cNvPr id="65424" name="Line 378"/>
            <p:cNvSpPr>
              <a:spLocks noChangeShapeType="1"/>
            </p:cNvSpPr>
            <p:nvPr/>
          </p:nvSpPr>
          <p:spPr bwMode="auto">
            <a:xfrm flipH="1">
              <a:off x="2379" y="1791"/>
              <a:ext cx="78" cy="1"/>
            </a:xfrm>
            <a:prstGeom prst="line">
              <a:avLst/>
            </a:prstGeom>
            <a:noFill/>
            <a:ln w="28575">
              <a:solidFill>
                <a:schemeClr val="tx1"/>
              </a:solidFill>
              <a:round/>
              <a:headEnd/>
              <a:tailEnd/>
            </a:ln>
          </p:spPr>
          <p:txBody>
            <a:bodyPr/>
            <a:lstStyle/>
            <a:p>
              <a:endParaRPr lang="en-US" sz="2133"/>
            </a:p>
          </p:txBody>
        </p:sp>
        <p:sp>
          <p:nvSpPr>
            <p:cNvPr id="65425" name="Line 379"/>
            <p:cNvSpPr>
              <a:spLocks noChangeShapeType="1"/>
            </p:cNvSpPr>
            <p:nvPr/>
          </p:nvSpPr>
          <p:spPr bwMode="auto">
            <a:xfrm flipV="1">
              <a:off x="2379" y="1761"/>
              <a:ext cx="1" cy="30"/>
            </a:xfrm>
            <a:prstGeom prst="line">
              <a:avLst/>
            </a:prstGeom>
            <a:noFill/>
            <a:ln w="28575">
              <a:solidFill>
                <a:schemeClr val="tx1"/>
              </a:solidFill>
              <a:round/>
              <a:headEnd/>
              <a:tailEnd/>
            </a:ln>
          </p:spPr>
          <p:txBody>
            <a:bodyPr/>
            <a:lstStyle/>
            <a:p>
              <a:endParaRPr lang="en-US" sz="2133"/>
            </a:p>
          </p:txBody>
        </p:sp>
        <p:sp>
          <p:nvSpPr>
            <p:cNvPr id="65426" name="Line 380"/>
            <p:cNvSpPr>
              <a:spLocks noChangeShapeType="1"/>
            </p:cNvSpPr>
            <p:nvPr/>
          </p:nvSpPr>
          <p:spPr bwMode="auto">
            <a:xfrm>
              <a:off x="2315" y="1761"/>
              <a:ext cx="1" cy="19"/>
            </a:xfrm>
            <a:prstGeom prst="line">
              <a:avLst/>
            </a:prstGeom>
            <a:noFill/>
            <a:ln w="28575">
              <a:solidFill>
                <a:schemeClr val="tx1"/>
              </a:solidFill>
              <a:round/>
              <a:headEnd/>
              <a:tailEnd/>
            </a:ln>
          </p:spPr>
          <p:txBody>
            <a:bodyPr/>
            <a:lstStyle/>
            <a:p>
              <a:endParaRPr lang="en-US" sz="2133"/>
            </a:p>
          </p:txBody>
        </p:sp>
        <p:sp>
          <p:nvSpPr>
            <p:cNvPr id="65427" name="Line 381"/>
            <p:cNvSpPr>
              <a:spLocks noChangeShapeType="1"/>
            </p:cNvSpPr>
            <p:nvPr/>
          </p:nvSpPr>
          <p:spPr bwMode="auto">
            <a:xfrm>
              <a:off x="2315" y="1780"/>
              <a:ext cx="1" cy="2"/>
            </a:xfrm>
            <a:prstGeom prst="line">
              <a:avLst/>
            </a:prstGeom>
            <a:noFill/>
            <a:ln w="28575">
              <a:solidFill>
                <a:schemeClr val="tx1"/>
              </a:solidFill>
              <a:round/>
              <a:headEnd/>
              <a:tailEnd/>
            </a:ln>
          </p:spPr>
          <p:txBody>
            <a:bodyPr/>
            <a:lstStyle/>
            <a:p>
              <a:endParaRPr lang="en-US" sz="2133"/>
            </a:p>
          </p:txBody>
        </p:sp>
        <p:sp>
          <p:nvSpPr>
            <p:cNvPr id="65428" name="Line 382"/>
            <p:cNvSpPr>
              <a:spLocks noChangeShapeType="1"/>
            </p:cNvSpPr>
            <p:nvPr/>
          </p:nvSpPr>
          <p:spPr bwMode="auto">
            <a:xfrm>
              <a:off x="2315" y="1782"/>
              <a:ext cx="1" cy="2"/>
            </a:xfrm>
            <a:prstGeom prst="line">
              <a:avLst/>
            </a:prstGeom>
            <a:noFill/>
            <a:ln w="28575">
              <a:solidFill>
                <a:schemeClr val="tx1"/>
              </a:solidFill>
              <a:round/>
              <a:headEnd/>
              <a:tailEnd/>
            </a:ln>
          </p:spPr>
          <p:txBody>
            <a:bodyPr/>
            <a:lstStyle/>
            <a:p>
              <a:endParaRPr lang="en-US" sz="2133"/>
            </a:p>
          </p:txBody>
        </p:sp>
        <p:sp>
          <p:nvSpPr>
            <p:cNvPr id="65429" name="Line 383"/>
            <p:cNvSpPr>
              <a:spLocks noChangeShapeType="1"/>
            </p:cNvSpPr>
            <p:nvPr/>
          </p:nvSpPr>
          <p:spPr bwMode="auto">
            <a:xfrm>
              <a:off x="2315" y="1784"/>
              <a:ext cx="1" cy="2"/>
            </a:xfrm>
            <a:prstGeom prst="line">
              <a:avLst/>
            </a:prstGeom>
            <a:noFill/>
            <a:ln w="28575">
              <a:solidFill>
                <a:schemeClr val="tx1"/>
              </a:solidFill>
              <a:round/>
              <a:headEnd/>
              <a:tailEnd/>
            </a:ln>
          </p:spPr>
          <p:txBody>
            <a:bodyPr/>
            <a:lstStyle/>
            <a:p>
              <a:endParaRPr lang="en-US" sz="2133"/>
            </a:p>
          </p:txBody>
        </p:sp>
        <p:sp>
          <p:nvSpPr>
            <p:cNvPr id="65430" name="Line 384"/>
            <p:cNvSpPr>
              <a:spLocks noChangeShapeType="1"/>
            </p:cNvSpPr>
            <p:nvPr/>
          </p:nvSpPr>
          <p:spPr bwMode="auto">
            <a:xfrm>
              <a:off x="2316" y="1786"/>
              <a:ext cx="1" cy="3"/>
            </a:xfrm>
            <a:prstGeom prst="line">
              <a:avLst/>
            </a:prstGeom>
            <a:noFill/>
            <a:ln w="28575">
              <a:solidFill>
                <a:schemeClr val="tx1"/>
              </a:solidFill>
              <a:round/>
              <a:headEnd/>
              <a:tailEnd/>
            </a:ln>
          </p:spPr>
          <p:txBody>
            <a:bodyPr/>
            <a:lstStyle/>
            <a:p>
              <a:endParaRPr lang="en-US" sz="2133"/>
            </a:p>
          </p:txBody>
        </p:sp>
        <p:sp>
          <p:nvSpPr>
            <p:cNvPr id="65431" name="Line 385"/>
            <p:cNvSpPr>
              <a:spLocks noChangeShapeType="1"/>
            </p:cNvSpPr>
            <p:nvPr/>
          </p:nvSpPr>
          <p:spPr bwMode="auto">
            <a:xfrm>
              <a:off x="2317" y="1789"/>
              <a:ext cx="1" cy="2"/>
            </a:xfrm>
            <a:prstGeom prst="line">
              <a:avLst/>
            </a:prstGeom>
            <a:noFill/>
            <a:ln w="28575">
              <a:solidFill>
                <a:schemeClr val="tx1"/>
              </a:solidFill>
              <a:round/>
              <a:headEnd/>
              <a:tailEnd/>
            </a:ln>
          </p:spPr>
          <p:txBody>
            <a:bodyPr/>
            <a:lstStyle/>
            <a:p>
              <a:endParaRPr lang="en-US" sz="2133"/>
            </a:p>
          </p:txBody>
        </p:sp>
        <p:sp>
          <p:nvSpPr>
            <p:cNvPr id="65432" name="Line 386"/>
            <p:cNvSpPr>
              <a:spLocks noChangeShapeType="1"/>
            </p:cNvSpPr>
            <p:nvPr/>
          </p:nvSpPr>
          <p:spPr bwMode="auto">
            <a:xfrm>
              <a:off x="2318" y="1791"/>
              <a:ext cx="1" cy="2"/>
            </a:xfrm>
            <a:prstGeom prst="line">
              <a:avLst/>
            </a:prstGeom>
            <a:noFill/>
            <a:ln w="28575">
              <a:solidFill>
                <a:schemeClr val="tx1"/>
              </a:solidFill>
              <a:round/>
              <a:headEnd/>
              <a:tailEnd/>
            </a:ln>
          </p:spPr>
          <p:txBody>
            <a:bodyPr/>
            <a:lstStyle/>
            <a:p>
              <a:endParaRPr lang="en-US" sz="2133"/>
            </a:p>
          </p:txBody>
        </p:sp>
        <p:sp>
          <p:nvSpPr>
            <p:cNvPr id="65433" name="Line 387"/>
            <p:cNvSpPr>
              <a:spLocks noChangeShapeType="1"/>
            </p:cNvSpPr>
            <p:nvPr/>
          </p:nvSpPr>
          <p:spPr bwMode="auto">
            <a:xfrm>
              <a:off x="2319" y="1793"/>
              <a:ext cx="1" cy="2"/>
            </a:xfrm>
            <a:prstGeom prst="line">
              <a:avLst/>
            </a:prstGeom>
            <a:noFill/>
            <a:ln w="28575">
              <a:solidFill>
                <a:schemeClr val="tx1"/>
              </a:solidFill>
              <a:round/>
              <a:headEnd/>
              <a:tailEnd/>
            </a:ln>
          </p:spPr>
          <p:txBody>
            <a:bodyPr/>
            <a:lstStyle/>
            <a:p>
              <a:endParaRPr lang="en-US" sz="2133"/>
            </a:p>
          </p:txBody>
        </p:sp>
        <p:sp>
          <p:nvSpPr>
            <p:cNvPr id="65434" name="Line 388"/>
            <p:cNvSpPr>
              <a:spLocks noChangeShapeType="1"/>
            </p:cNvSpPr>
            <p:nvPr/>
          </p:nvSpPr>
          <p:spPr bwMode="auto">
            <a:xfrm>
              <a:off x="2320" y="1795"/>
              <a:ext cx="1" cy="2"/>
            </a:xfrm>
            <a:prstGeom prst="line">
              <a:avLst/>
            </a:prstGeom>
            <a:noFill/>
            <a:ln w="28575">
              <a:solidFill>
                <a:schemeClr val="tx1"/>
              </a:solidFill>
              <a:round/>
              <a:headEnd/>
              <a:tailEnd/>
            </a:ln>
          </p:spPr>
          <p:txBody>
            <a:bodyPr/>
            <a:lstStyle/>
            <a:p>
              <a:endParaRPr lang="en-US" sz="2133"/>
            </a:p>
          </p:txBody>
        </p:sp>
        <p:sp>
          <p:nvSpPr>
            <p:cNvPr id="65435" name="Line 389"/>
            <p:cNvSpPr>
              <a:spLocks noChangeShapeType="1"/>
            </p:cNvSpPr>
            <p:nvPr/>
          </p:nvSpPr>
          <p:spPr bwMode="auto">
            <a:xfrm>
              <a:off x="2321" y="1797"/>
              <a:ext cx="2" cy="2"/>
            </a:xfrm>
            <a:prstGeom prst="line">
              <a:avLst/>
            </a:prstGeom>
            <a:noFill/>
            <a:ln w="28575">
              <a:solidFill>
                <a:schemeClr val="tx1"/>
              </a:solidFill>
              <a:round/>
              <a:headEnd/>
              <a:tailEnd/>
            </a:ln>
          </p:spPr>
          <p:txBody>
            <a:bodyPr/>
            <a:lstStyle/>
            <a:p>
              <a:endParaRPr lang="en-US" sz="2133"/>
            </a:p>
          </p:txBody>
        </p:sp>
        <p:sp>
          <p:nvSpPr>
            <p:cNvPr id="65436" name="Line 390"/>
            <p:cNvSpPr>
              <a:spLocks noChangeShapeType="1"/>
            </p:cNvSpPr>
            <p:nvPr/>
          </p:nvSpPr>
          <p:spPr bwMode="auto">
            <a:xfrm>
              <a:off x="2323" y="1799"/>
              <a:ext cx="2" cy="1"/>
            </a:xfrm>
            <a:prstGeom prst="line">
              <a:avLst/>
            </a:prstGeom>
            <a:noFill/>
            <a:ln w="28575">
              <a:solidFill>
                <a:schemeClr val="tx1"/>
              </a:solidFill>
              <a:round/>
              <a:headEnd/>
              <a:tailEnd/>
            </a:ln>
          </p:spPr>
          <p:txBody>
            <a:bodyPr/>
            <a:lstStyle/>
            <a:p>
              <a:endParaRPr lang="en-US" sz="2133"/>
            </a:p>
          </p:txBody>
        </p:sp>
        <p:sp>
          <p:nvSpPr>
            <p:cNvPr id="65437" name="Line 391"/>
            <p:cNvSpPr>
              <a:spLocks noChangeShapeType="1"/>
            </p:cNvSpPr>
            <p:nvPr/>
          </p:nvSpPr>
          <p:spPr bwMode="auto">
            <a:xfrm>
              <a:off x="2325" y="1800"/>
              <a:ext cx="1" cy="2"/>
            </a:xfrm>
            <a:prstGeom prst="line">
              <a:avLst/>
            </a:prstGeom>
            <a:noFill/>
            <a:ln w="28575">
              <a:solidFill>
                <a:schemeClr val="tx1"/>
              </a:solidFill>
              <a:round/>
              <a:headEnd/>
              <a:tailEnd/>
            </a:ln>
          </p:spPr>
          <p:txBody>
            <a:bodyPr/>
            <a:lstStyle/>
            <a:p>
              <a:endParaRPr lang="en-US" sz="2133"/>
            </a:p>
          </p:txBody>
        </p:sp>
        <p:sp>
          <p:nvSpPr>
            <p:cNvPr id="65438" name="Line 392"/>
            <p:cNvSpPr>
              <a:spLocks noChangeShapeType="1"/>
            </p:cNvSpPr>
            <p:nvPr/>
          </p:nvSpPr>
          <p:spPr bwMode="auto">
            <a:xfrm>
              <a:off x="2326" y="1802"/>
              <a:ext cx="3" cy="1"/>
            </a:xfrm>
            <a:prstGeom prst="line">
              <a:avLst/>
            </a:prstGeom>
            <a:noFill/>
            <a:ln w="28575">
              <a:solidFill>
                <a:schemeClr val="tx1"/>
              </a:solidFill>
              <a:round/>
              <a:headEnd/>
              <a:tailEnd/>
            </a:ln>
          </p:spPr>
          <p:txBody>
            <a:bodyPr/>
            <a:lstStyle/>
            <a:p>
              <a:endParaRPr lang="en-US" sz="2133"/>
            </a:p>
          </p:txBody>
        </p:sp>
        <p:sp>
          <p:nvSpPr>
            <p:cNvPr id="65439" name="Line 393"/>
            <p:cNvSpPr>
              <a:spLocks noChangeShapeType="1"/>
            </p:cNvSpPr>
            <p:nvPr/>
          </p:nvSpPr>
          <p:spPr bwMode="auto">
            <a:xfrm>
              <a:off x="2329" y="1803"/>
              <a:ext cx="2" cy="2"/>
            </a:xfrm>
            <a:prstGeom prst="line">
              <a:avLst/>
            </a:prstGeom>
            <a:noFill/>
            <a:ln w="28575">
              <a:solidFill>
                <a:schemeClr val="tx1"/>
              </a:solidFill>
              <a:round/>
              <a:headEnd/>
              <a:tailEnd/>
            </a:ln>
          </p:spPr>
          <p:txBody>
            <a:bodyPr/>
            <a:lstStyle/>
            <a:p>
              <a:endParaRPr lang="en-US" sz="2133"/>
            </a:p>
          </p:txBody>
        </p:sp>
        <p:sp>
          <p:nvSpPr>
            <p:cNvPr id="65440" name="Line 394"/>
            <p:cNvSpPr>
              <a:spLocks noChangeShapeType="1"/>
            </p:cNvSpPr>
            <p:nvPr/>
          </p:nvSpPr>
          <p:spPr bwMode="auto">
            <a:xfrm>
              <a:off x="2331" y="1805"/>
              <a:ext cx="2" cy="1"/>
            </a:xfrm>
            <a:prstGeom prst="line">
              <a:avLst/>
            </a:prstGeom>
            <a:noFill/>
            <a:ln w="28575">
              <a:solidFill>
                <a:schemeClr val="tx1"/>
              </a:solidFill>
              <a:round/>
              <a:headEnd/>
              <a:tailEnd/>
            </a:ln>
          </p:spPr>
          <p:txBody>
            <a:bodyPr/>
            <a:lstStyle/>
            <a:p>
              <a:endParaRPr lang="en-US" sz="2133"/>
            </a:p>
          </p:txBody>
        </p:sp>
        <p:sp>
          <p:nvSpPr>
            <p:cNvPr id="65441" name="Line 395"/>
            <p:cNvSpPr>
              <a:spLocks noChangeShapeType="1"/>
            </p:cNvSpPr>
            <p:nvPr/>
          </p:nvSpPr>
          <p:spPr bwMode="auto">
            <a:xfrm>
              <a:off x="2333" y="1806"/>
              <a:ext cx="2" cy="1"/>
            </a:xfrm>
            <a:prstGeom prst="line">
              <a:avLst/>
            </a:prstGeom>
            <a:noFill/>
            <a:ln w="28575">
              <a:solidFill>
                <a:schemeClr val="tx1"/>
              </a:solidFill>
              <a:round/>
              <a:headEnd/>
              <a:tailEnd/>
            </a:ln>
          </p:spPr>
          <p:txBody>
            <a:bodyPr/>
            <a:lstStyle/>
            <a:p>
              <a:endParaRPr lang="en-US" sz="2133"/>
            </a:p>
          </p:txBody>
        </p:sp>
        <p:sp>
          <p:nvSpPr>
            <p:cNvPr id="65442" name="Line 396"/>
            <p:cNvSpPr>
              <a:spLocks noChangeShapeType="1"/>
            </p:cNvSpPr>
            <p:nvPr/>
          </p:nvSpPr>
          <p:spPr bwMode="auto">
            <a:xfrm>
              <a:off x="2335" y="1807"/>
              <a:ext cx="3" cy="1"/>
            </a:xfrm>
            <a:prstGeom prst="line">
              <a:avLst/>
            </a:prstGeom>
            <a:noFill/>
            <a:ln w="28575">
              <a:solidFill>
                <a:schemeClr val="tx1"/>
              </a:solidFill>
              <a:round/>
              <a:headEnd/>
              <a:tailEnd/>
            </a:ln>
          </p:spPr>
          <p:txBody>
            <a:bodyPr/>
            <a:lstStyle/>
            <a:p>
              <a:endParaRPr lang="en-US" sz="2133"/>
            </a:p>
          </p:txBody>
        </p:sp>
        <p:sp>
          <p:nvSpPr>
            <p:cNvPr id="65443" name="Line 397"/>
            <p:cNvSpPr>
              <a:spLocks noChangeShapeType="1"/>
            </p:cNvSpPr>
            <p:nvPr/>
          </p:nvSpPr>
          <p:spPr bwMode="auto">
            <a:xfrm>
              <a:off x="2338" y="1807"/>
              <a:ext cx="2" cy="1"/>
            </a:xfrm>
            <a:prstGeom prst="line">
              <a:avLst/>
            </a:prstGeom>
            <a:noFill/>
            <a:ln w="28575">
              <a:solidFill>
                <a:schemeClr val="tx1"/>
              </a:solidFill>
              <a:round/>
              <a:headEnd/>
              <a:tailEnd/>
            </a:ln>
          </p:spPr>
          <p:txBody>
            <a:bodyPr/>
            <a:lstStyle/>
            <a:p>
              <a:endParaRPr lang="en-US" sz="2133"/>
            </a:p>
          </p:txBody>
        </p:sp>
        <p:sp>
          <p:nvSpPr>
            <p:cNvPr id="65444" name="Line 398"/>
            <p:cNvSpPr>
              <a:spLocks noChangeShapeType="1"/>
            </p:cNvSpPr>
            <p:nvPr/>
          </p:nvSpPr>
          <p:spPr bwMode="auto">
            <a:xfrm>
              <a:off x="2340" y="1808"/>
              <a:ext cx="3" cy="1"/>
            </a:xfrm>
            <a:prstGeom prst="line">
              <a:avLst/>
            </a:prstGeom>
            <a:noFill/>
            <a:ln w="28575">
              <a:solidFill>
                <a:schemeClr val="tx1"/>
              </a:solidFill>
              <a:round/>
              <a:headEnd/>
              <a:tailEnd/>
            </a:ln>
          </p:spPr>
          <p:txBody>
            <a:bodyPr/>
            <a:lstStyle/>
            <a:p>
              <a:endParaRPr lang="en-US" sz="2133"/>
            </a:p>
          </p:txBody>
        </p:sp>
        <p:sp>
          <p:nvSpPr>
            <p:cNvPr id="65445" name="Line 399"/>
            <p:cNvSpPr>
              <a:spLocks noChangeShapeType="1"/>
            </p:cNvSpPr>
            <p:nvPr/>
          </p:nvSpPr>
          <p:spPr bwMode="auto">
            <a:xfrm>
              <a:off x="2343" y="1809"/>
              <a:ext cx="2" cy="1"/>
            </a:xfrm>
            <a:prstGeom prst="line">
              <a:avLst/>
            </a:prstGeom>
            <a:noFill/>
            <a:ln w="28575">
              <a:solidFill>
                <a:schemeClr val="tx1"/>
              </a:solidFill>
              <a:round/>
              <a:headEnd/>
              <a:tailEnd/>
            </a:ln>
          </p:spPr>
          <p:txBody>
            <a:bodyPr/>
            <a:lstStyle/>
            <a:p>
              <a:endParaRPr lang="en-US" sz="2133"/>
            </a:p>
          </p:txBody>
        </p:sp>
        <p:sp>
          <p:nvSpPr>
            <p:cNvPr id="65446" name="Line 400"/>
            <p:cNvSpPr>
              <a:spLocks noChangeShapeType="1"/>
            </p:cNvSpPr>
            <p:nvPr/>
          </p:nvSpPr>
          <p:spPr bwMode="auto">
            <a:xfrm>
              <a:off x="2345" y="1809"/>
              <a:ext cx="3" cy="1"/>
            </a:xfrm>
            <a:prstGeom prst="line">
              <a:avLst/>
            </a:prstGeom>
            <a:noFill/>
            <a:ln w="28575">
              <a:solidFill>
                <a:schemeClr val="tx1"/>
              </a:solidFill>
              <a:round/>
              <a:headEnd/>
              <a:tailEnd/>
            </a:ln>
          </p:spPr>
          <p:txBody>
            <a:bodyPr/>
            <a:lstStyle/>
            <a:p>
              <a:endParaRPr lang="en-US" sz="2133"/>
            </a:p>
          </p:txBody>
        </p:sp>
        <p:sp>
          <p:nvSpPr>
            <p:cNvPr id="65447" name="Line 401"/>
            <p:cNvSpPr>
              <a:spLocks noChangeShapeType="1"/>
            </p:cNvSpPr>
            <p:nvPr/>
          </p:nvSpPr>
          <p:spPr bwMode="auto">
            <a:xfrm flipH="1">
              <a:off x="2348" y="1809"/>
              <a:ext cx="68" cy="1"/>
            </a:xfrm>
            <a:prstGeom prst="line">
              <a:avLst/>
            </a:prstGeom>
            <a:noFill/>
            <a:ln w="28575">
              <a:solidFill>
                <a:schemeClr val="tx1"/>
              </a:solidFill>
              <a:round/>
              <a:headEnd/>
              <a:tailEnd/>
            </a:ln>
          </p:spPr>
          <p:txBody>
            <a:bodyPr/>
            <a:lstStyle/>
            <a:p>
              <a:endParaRPr lang="en-US" sz="2133"/>
            </a:p>
          </p:txBody>
        </p:sp>
        <p:sp>
          <p:nvSpPr>
            <p:cNvPr id="65448" name="Line 402"/>
            <p:cNvSpPr>
              <a:spLocks noChangeShapeType="1"/>
            </p:cNvSpPr>
            <p:nvPr/>
          </p:nvSpPr>
          <p:spPr bwMode="auto">
            <a:xfrm flipH="1">
              <a:off x="2454" y="1716"/>
              <a:ext cx="3" cy="1"/>
            </a:xfrm>
            <a:prstGeom prst="line">
              <a:avLst/>
            </a:prstGeom>
            <a:noFill/>
            <a:ln w="28575">
              <a:solidFill>
                <a:schemeClr val="tx1"/>
              </a:solidFill>
              <a:round/>
              <a:headEnd/>
              <a:tailEnd/>
            </a:ln>
          </p:spPr>
          <p:txBody>
            <a:bodyPr/>
            <a:lstStyle/>
            <a:p>
              <a:endParaRPr lang="en-US" sz="2133"/>
            </a:p>
          </p:txBody>
        </p:sp>
        <p:sp>
          <p:nvSpPr>
            <p:cNvPr id="65449" name="Line 403"/>
            <p:cNvSpPr>
              <a:spLocks noChangeShapeType="1"/>
            </p:cNvSpPr>
            <p:nvPr/>
          </p:nvSpPr>
          <p:spPr bwMode="auto">
            <a:xfrm flipH="1">
              <a:off x="2451" y="1716"/>
              <a:ext cx="3" cy="1"/>
            </a:xfrm>
            <a:prstGeom prst="line">
              <a:avLst/>
            </a:prstGeom>
            <a:noFill/>
            <a:ln w="28575">
              <a:solidFill>
                <a:schemeClr val="tx1"/>
              </a:solidFill>
              <a:round/>
              <a:headEnd/>
              <a:tailEnd/>
            </a:ln>
          </p:spPr>
          <p:txBody>
            <a:bodyPr/>
            <a:lstStyle/>
            <a:p>
              <a:endParaRPr lang="en-US" sz="2133"/>
            </a:p>
          </p:txBody>
        </p:sp>
        <p:sp>
          <p:nvSpPr>
            <p:cNvPr id="65450" name="Line 404"/>
            <p:cNvSpPr>
              <a:spLocks noChangeShapeType="1"/>
            </p:cNvSpPr>
            <p:nvPr/>
          </p:nvSpPr>
          <p:spPr bwMode="auto">
            <a:xfrm flipH="1">
              <a:off x="2448" y="1717"/>
              <a:ext cx="3" cy="1"/>
            </a:xfrm>
            <a:prstGeom prst="line">
              <a:avLst/>
            </a:prstGeom>
            <a:noFill/>
            <a:ln w="28575">
              <a:solidFill>
                <a:schemeClr val="tx1"/>
              </a:solidFill>
              <a:round/>
              <a:headEnd/>
              <a:tailEnd/>
            </a:ln>
          </p:spPr>
          <p:txBody>
            <a:bodyPr/>
            <a:lstStyle/>
            <a:p>
              <a:endParaRPr lang="en-US" sz="2133"/>
            </a:p>
          </p:txBody>
        </p:sp>
        <p:sp>
          <p:nvSpPr>
            <p:cNvPr id="65451" name="Line 405"/>
            <p:cNvSpPr>
              <a:spLocks noChangeShapeType="1"/>
            </p:cNvSpPr>
            <p:nvPr/>
          </p:nvSpPr>
          <p:spPr bwMode="auto">
            <a:xfrm flipH="1">
              <a:off x="2445" y="1718"/>
              <a:ext cx="3" cy="1"/>
            </a:xfrm>
            <a:prstGeom prst="line">
              <a:avLst/>
            </a:prstGeom>
            <a:noFill/>
            <a:ln w="28575">
              <a:solidFill>
                <a:schemeClr val="tx1"/>
              </a:solidFill>
              <a:round/>
              <a:headEnd/>
              <a:tailEnd/>
            </a:ln>
          </p:spPr>
          <p:txBody>
            <a:bodyPr/>
            <a:lstStyle/>
            <a:p>
              <a:endParaRPr lang="en-US" sz="2133"/>
            </a:p>
          </p:txBody>
        </p:sp>
        <p:sp>
          <p:nvSpPr>
            <p:cNvPr id="65452" name="Line 406"/>
            <p:cNvSpPr>
              <a:spLocks noChangeShapeType="1"/>
            </p:cNvSpPr>
            <p:nvPr/>
          </p:nvSpPr>
          <p:spPr bwMode="auto">
            <a:xfrm flipH="1">
              <a:off x="2441" y="1718"/>
              <a:ext cx="4" cy="1"/>
            </a:xfrm>
            <a:prstGeom prst="line">
              <a:avLst/>
            </a:prstGeom>
            <a:noFill/>
            <a:ln w="28575">
              <a:solidFill>
                <a:schemeClr val="tx1"/>
              </a:solidFill>
              <a:round/>
              <a:headEnd/>
              <a:tailEnd/>
            </a:ln>
          </p:spPr>
          <p:txBody>
            <a:bodyPr/>
            <a:lstStyle/>
            <a:p>
              <a:endParaRPr lang="en-US" sz="2133"/>
            </a:p>
          </p:txBody>
        </p:sp>
        <p:sp>
          <p:nvSpPr>
            <p:cNvPr id="65453" name="Line 407"/>
            <p:cNvSpPr>
              <a:spLocks noChangeShapeType="1"/>
            </p:cNvSpPr>
            <p:nvPr/>
          </p:nvSpPr>
          <p:spPr bwMode="auto">
            <a:xfrm flipH="1">
              <a:off x="2438" y="1719"/>
              <a:ext cx="3" cy="2"/>
            </a:xfrm>
            <a:prstGeom prst="line">
              <a:avLst/>
            </a:prstGeom>
            <a:noFill/>
            <a:ln w="28575">
              <a:solidFill>
                <a:schemeClr val="tx1"/>
              </a:solidFill>
              <a:round/>
              <a:headEnd/>
              <a:tailEnd/>
            </a:ln>
          </p:spPr>
          <p:txBody>
            <a:bodyPr/>
            <a:lstStyle/>
            <a:p>
              <a:endParaRPr lang="en-US" sz="2133"/>
            </a:p>
          </p:txBody>
        </p:sp>
        <p:sp>
          <p:nvSpPr>
            <p:cNvPr id="65454" name="Line 408"/>
            <p:cNvSpPr>
              <a:spLocks noChangeShapeType="1"/>
            </p:cNvSpPr>
            <p:nvPr/>
          </p:nvSpPr>
          <p:spPr bwMode="auto">
            <a:xfrm flipH="1">
              <a:off x="2436" y="1721"/>
              <a:ext cx="2" cy="1"/>
            </a:xfrm>
            <a:prstGeom prst="line">
              <a:avLst/>
            </a:prstGeom>
            <a:noFill/>
            <a:ln w="28575">
              <a:solidFill>
                <a:schemeClr val="tx1"/>
              </a:solidFill>
              <a:round/>
              <a:headEnd/>
              <a:tailEnd/>
            </a:ln>
          </p:spPr>
          <p:txBody>
            <a:bodyPr/>
            <a:lstStyle/>
            <a:p>
              <a:endParaRPr lang="en-US" sz="2133"/>
            </a:p>
          </p:txBody>
        </p:sp>
        <p:sp>
          <p:nvSpPr>
            <p:cNvPr id="65455" name="Line 409"/>
            <p:cNvSpPr>
              <a:spLocks noChangeShapeType="1"/>
            </p:cNvSpPr>
            <p:nvPr/>
          </p:nvSpPr>
          <p:spPr bwMode="auto">
            <a:xfrm flipH="1">
              <a:off x="2432" y="1722"/>
              <a:ext cx="4" cy="1"/>
            </a:xfrm>
            <a:prstGeom prst="line">
              <a:avLst/>
            </a:prstGeom>
            <a:noFill/>
            <a:ln w="28575">
              <a:solidFill>
                <a:schemeClr val="tx1"/>
              </a:solidFill>
              <a:round/>
              <a:headEnd/>
              <a:tailEnd/>
            </a:ln>
          </p:spPr>
          <p:txBody>
            <a:bodyPr/>
            <a:lstStyle/>
            <a:p>
              <a:endParaRPr lang="en-US" sz="2133"/>
            </a:p>
          </p:txBody>
        </p:sp>
        <p:sp>
          <p:nvSpPr>
            <p:cNvPr id="65456" name="Line 410"/>
            <p:cNvSpPr>
              <a:spLocks noChangeShapeType="1"/>
            </p:cNvSpPr>
            <p:nvPr/>
          </p:nvSpPr>
          <p:spPr bwMode="auto">
            <a:xfrm flipH="1">
              <a:off x="2430" y="1723"/>
              <a:ext cx="2" cy="2"/>
            </a:xfrm>
            <a:prstGeom prst="line">
              <a:avLst/>
            </a:prstGeom>
            <a:noFill/>
            <a:ln w="28575">
              <a:solidFill>
                <a:schemeClr val="tx1"/>
              </a:solidFill>
              <a:round/>
              <a:headEnd/>
              <a:tailEnd/>
            </a:ln>
          </p:spPr>
          <p:txBody>
            <a:bodyPr/>
            <a:lstStyle/>
            <a:p>
              <a:endParaRPr lang="en-US" sz="2133"/>
            </a:p>
          </p:txBody>
        </p:sp>
        <p:sp>
          <p:nvSpPr>
            <p:cNvPr id="65457" name="Line 411"/>
            <p:cNvSpPr>
              <a:spLocks noChangeShapeType="1"/>
            </p:cNvSpPr>
            <p:nvPr/>
          </p:nvSpPr>
          <p:spPr bwMode="auto">
            <a:xfrm flipH="1" flipV="1">
              <a:off x="3044" y="1534"/>
              <a:ext cx="4" cy="6"/>
            </a:xfrm>
            <a:prstGeom prst="line">
              <a:avLst/>
            </a:prstGeom>
            <a:noFill/>
            <a:ln w="28575">
              <a:solidFill>
                <a:schemeClr val="tx1"/>
              </a:solidFill>
              <a:round/>
              <a:headEnd/>
              <a:tailEnd/>
            </a:ln>
          </p:spPr>
          <p:txBody>
            <a:bodyPr/>
            <a:lstStyle/>
            <a:p>
              <a:endParaRPr lang="en-US" sz="2133"/>
            </a:p>
          </p:txBody>
        </p:sp>
        <p:sp>
          <p:nvSpPr>
            <p:cNvPr id="65458" name="Line 412"/>
            <p:cNvSpPr>
              <a:spLocks noChangeShapeType="1"/>
            </p:cNvSpPr>
            <p:nvPr/>
          </p:nvSpPr>
          <p:spPr bwMode="auto">
            <a:xfrm flipH="1" flipV="1">
              <a:off x="3042" y="1530"/>
              <a:ext cx="2" cy="4"/>
            </a:xfrm>
            <a:prstGeom prst="line">
              <a:avLst/>
            </a:prstGeom>
            <a:noFill/>
            <a:ln w="28575">
              <a:solidFill>
                <a:schemeClr val="tx1"/>
              </a:solidFill>
              <a:round/>
              <a:headEnd/>
              <a:tailEnd/>
            </a:ln>
          </p:spPr>
          <p:txBody>
            <a:bodyPr/>
            <a:lstStyle/>
            <a:p>
              <a:endParaRPr lang="en-US" sz="2133"/>
            </a:p>
          </p:txBody>
        </p:sp>
        <p:sp>
          <p:nvSpPr>
            <p:cNvPr id="65459" name="Line 413"/>
            <p:cNvSpPr>
              <a:spLocks noChangeShapeType="1"/>
            </p:cNvSpPr>
            <p:nvPr/>
          </p:nvSpPr>
          <p:spPr bwMode="auto">
            <a:xfrm flipH="1" flipV="1">
              <a:off x="3041" y="1528"/>
              <a:ext cx="1" cy="2"/>
            </a:xfrm>
            <a:prstGeom prst="line">
              <a:avLst/>
            </a:prstGeom>
            <a:noFill/>
            <a:ln w="28575">
              <a:solidFill>
                <a:schemeClr val="tx1"/>
              </a:solidFill>
              <a:round/>
              <a:headEnd/>
              <a:tailEnd/>
            </a:ln>
          </p:spPr>
          <p:txBody>
            <a:bodyPr/>
            <a:lstStyle/>
            <a:p>
              <a:endParaRPr lang="en-US" sz="2133"/>
            </a:p>
          </p:txBody>
        </p:sp>
        <p:sp>
          <p:nvSpPr>
            <p:cNvPr id="65460" name="Line 414"/>
            <p:cNvSpPr>
              <a:spLocks noChangeShapeType="1"/>
            </p:cNvSpPr>
            <p:nvPr/>
          </p:nvSpPr>
          <p:spPr bwMode="auto">
            <a:xfrm flipH="1" flipV="1">
              <a:off x="3041" y="1525"/>
              <a:ext cx="1" cy="3"/>
            </a:xfrm>
            <a:prstGeom prst="line">
              <a:avLst/>
            </a:prstGeom>
            <a:noFill/>
            <a:ln w="28575">
              <a:solidFill>
                <a:schemeClr val="tx1"/>
              </a:solidFill>
              <a:round/>
              <a:headEnd/>
              <a:tailEnd/>
            </a:ln>
          </p:spPr>
          <p:txBody>
            <a:bodyPr/>
            <a:lstStyle/>
            <a:p>
              <a:endParaRPr lang="en-US" sz="2133"/>
            </a:p>
          </p:txBody>
        </p:sp>
        <p:sp>
          <p:nvSpPr>
            <p:cNvPr id="65461" name="Line 415"/>
            <p:cNvSpPr>
              <a:spLocks noChangeShapeType="1"/>
            </p:cNvSpPr>
            <p:nvPr/>
          </p:nvSpPr>
          <p:spPr bwMode="auto">
            <a:xfrm flipH="1" flipV="1">
              <a:off x="3040" y="1524"/>
              <a:ext cx="1" cy="1"/>
            </a:xfrm>
            <a:prstGeom prst="line">
              <a:avLst/>
            </a:prstGeom>
            <a:noFill/>
            <a:ln w="28575">
              <a:solidFill>
                <a:schemeClr val="tx1"/>
              </a:solidFill>
              <a:round/>
              <a:headEnd/>
              <a:tailEnd/>
            </a:ln>
          </p:spPr>
          <p:txBody>
            <a:bodyPr/>
            <a:lstStyle/>
            <a:p>
              <a:endParaRPr lang="en-US" sz="2133"/>
            </a:p>
          </p:txBody>
        </p:sp>
        <p:sp>
          <p:nvSpPr>
            <p:cNvPr id="65462" name="Line 416"/>
            <p:cNvSpPr>
              <a:spLocks noChangeShapeType="1"/>
            </p:cNvSpPr>
            <p:nvPr/>
          </p:nvSpPr>
          <p:spPr bwMode="auto">
            <a:xfrm flipH="1" flipV="1">
              <a:off x="3040" y="1522"/>
              <a:ext cx="1" cy="2"/>
            </a:xfrm>
            <a:prstGeom prst="line">
              <a:avLst/>
            </a:prstGeom>
            <a:noFill/>
            <a:ln w="28575">
              <a:solidFill>
                <a:schemeClr val="tx1"/>
              </a:solidFill>
              <a:round/>
              <a:headEnd/>
              <a:tailEnd/>
            </a:ln>
          </p:spPr>
          <p:txBody>
            <a:bodyPr/>
            <a:lstStyle/>
            <a:p>
              <a:endParaRPr lang="en-US" sz="2133"/>
            </a:p>
          </p:txBody>
        </p:sp>
        <p:sp>
          <p:nvSpPr>
            <p:cNvPr id="65463" name="Line 417"/>
            <p:cNvSpPr>
              <a:spLocks noChangeShapeType="1"/>
            </p:cNvSpPr>
            <p:nvPr/>
          </p:nvSpPr>
          <p:spPr bwMode="auto">
            <a:xfrm flipV="1">
              <a:off x="3040" y="1521"/>
              <a:ext cx="1" cy="1"/>
            </a:xfrm>
            <a:prstGeom prst="line">
              <a:avLst/>
            </a:prstGeom>
            <a:noFill/>
            <a:ln w="28575">
              <a:solidFill>
                <a:schemeClr val="tx1"/>
              </a:solidFill>
              <a:round/>
              <a:headEnd/>
              <a:tailEnd/>
            </a:ln>
          </p:spPr>
          <p:txBody>
            <a:bodyPr/>
            <a:lstStyle/>
            <a:p>
              <a:endParaRPr lang="en-US" sz="2133"/>
            </a:p>
          </p:txBody>
        </p:sp>
        <p:sp>
          <p:nvSpPr>
            <p:cNvPr id="65464" name="Line 418"/>
            <p:cNvSpPr>
              <a:spLocks noChangeShapeType="1"/>
            </p:cNvSpPr>
            <p:nvPr/>
          </p:nvSpPr>
          <p:spPr bwMode="auto">
            <a:xfrm flipV="1">
              <a:off x="3040" y="1521"/>
              <a:ext cx="1" cy="1"/>
            </a:xfrm>
            <a:prstGeom prst="line">
              <a:avLst/>
            </a:prstGeom>
            <a:noFill/>
            <a:ln w="28575">
              <a:solidFill>
                <a:schemeClr val="tx1"/>
              </a:solidFill>
              <a:round/>
              <a:headEnd/>
              <a:tailEnd/>
            </a:ln>
          </p:spPr>
          <p:txBody>
            <a:bodyPr/>
            <a:lstStyle/>
            <a:p>
              <a:endParaRPr lang="en-US" sz="2133"/>
            </a:p>
          </p:txBody>
        </p:sp>
        <p:sp>
          <p:nvSpPr>
            <p:cNvPr id="65465" name="Line 419"/>
            <p:cNvSpPr>
              <a:spLocks noChangeShapeType="1"/>
            </p:cNvSpPr>
            <p:nvPr/>
          </p:nvSpPr>
          <p:spPr bwMode="auto">
            <a:xfrm flipV="1">
              <a:off x="3041" y="1520"/>
              <a:ext cx="1" cy="1"/>
            </a:xfrm>
            <a:prstGeom prst="line">
              <a:avLst/>
            </a:prstGeom>
            <a:noFill/>
            <a:ln w="28575">
              <a:solidFill>
                <a:schemeClr val="tx1"/>
              </a:solidFill>
              <a:round/>
              <a:headEnd/>
              <a:tailEnd/>
            </a:ln>
          </p:spPr>
          <p:txBody>
            <a:bodyPr/>
            <a:lstStyle/>
            <a:p>
              <a:endParaRPr lang="en-US" sz="2133"/>
            </a:p>
          </p:txBody>
        </p:sp>
        <p:sp>
          <p:nvSpPr>
            <p:cNvPr id="65466" name="Line 420"/>
            <p:cNvSpPr>
              <a:spLocks noChangeShapeType="1"/>
            </p:cNvSpPr>
            <p:nvPr/>
          </p:nvSpPr>
          <p:spPr bwMode="auto">
            <a:xfrm flipV="1">
              <a:off x="3041" y="1520"/>
              <a:ext cx="1" cy="1"/>
            </a:xfrm>
            <a:prstGeom prst="line">
              <a:avLst/>
            </a:prstGeom>
            <a:noFill/>
            <a:ln w="28575">
              <a:solidFill>
                <a:schemeClr val="tx1"/>
              </a:solidFill>
              <a:round/>
              <a:headEnd/>
              <a:tailEnd/>
            </a:ln>
          </p:spPr>
          <p:txBody>
            <a:bodyPr/>
            <a:lstStyle/>
            <a:p>
              <a:endParaRPr lang="en-US" sz="2133"/>
            </a:p>
          </p:txBody>
        </p:sp>
        <p:sp>
          <p:nvSpPr>
            <p:cNvPr id="65467" name="Line 421"/>
            <p:cNvSpPr>
              <a:spLocks noChangeShapeType="1"/>
            </p:cNvSpPr>
            <p:nvPr/>
          </p:nvSpPr>
          <p:spPr bwMode="auto">
            <a:xfrm>
              <a:off x="3042" y="1520"/>
              <a:ext cx="1" cy="1"/>
            </a:xfrm>
            <a:prstGeom prst="line">
              <a:avLst/>
            </a:prstGeom>
            <a:noFill/>
            <a:ln w="28575">
              <a:solidFill>
                <a:schemeClr val="tx1"/>
              </a:solidFill>
              <a:round/>
              <a:headEnd/>
              <a:tailEnd/>
            </a:ln>
          </p:spPr>
          <p:txBody>
            <a:bodyPr/>
            <a:lstStyle/>
            <a:p>
              <a:endParaRPr lang="en-US" sz="2133"/>
            </a:p>
          </p:txBody>
        </p:sp>
        <p:sp>
          <p:nvSpPr>
            <p:cNvPr id="65468" name="Line 422"/>
            <p:cNvSpPr>
              <a:spLocks noChangeShapeType="1"/>
            </p:cNvSpPr>
            <p:nvPr/>
          </p:nvSpPr>
          <p:spPr bwMode="auto">
            <a:xfrm>
              <a:off x="3043" y="1520"/>
              <a:ext cx="1" cy="1"/>
            </a:xfrm>
            <a:prstGeom prst="line">
              <a:avLst/>
            </a:prstGeom>
            <a:noFill/>
            <a:ln w="28575">
              <a:solidFill>
                <a:schemeClr val="tx1"/>
              </a:solidFill>
              <a:round/>
              <a:headEnd/>
              <a:tailEnd/>
            </a:ln>
          </p:spPr>
          <p:txBody>
            <a:bodyPr/>
            <a:lstStyle/>
            <a:p>
              <a:endParaRPr lang="en-US" sz="2133"/>
            </a:p>
          </p:txBody>
        </p:sp>
        <p:sp>
          <p:nvSpPr>
            <p:cNvPr id="65469" name="Line 423"/>
            <p:cNvSpPr>
              <a:spLocks noChangeShapeType="1"/>
            </p:cNvSpPr>
            <p:nvPr/>
          </p:nvSpPr>
          <p:spPr bwMode="auto">
            <a:xfrm>
              <a:off x="3044" y="1520"/>
              <a:ext cx="1" cy="1"/>
            </a:xfrm>
            <a:prstGeom prst="line">
              <a:avLst/>
            </a:prstGeom>
            <a:noFill/>
            <a:ln w="28575">
              <a:solidFill>
                <a:schemeClr val="tx1"/>
              </a:solidFill>
              <a:round/>
              <a:headEnd/>
              <a:tailEnd/>
            </a:ln>
          </p:spPr>
          <p:txBody>
            <a:bodyPr/>
            <a:lstStyle/>
            <a:p>
              <a:endParaRPr lang="en-US" sz="2133"/>
            </a:p>
          </p:txBody>
        </p:sp>
        <p:sp>
          <p:nvSpPr>
            <p:cNvPr id="65470" name="Line 424"/>
            <p:cNvSpPr>
              <a:spLocks noChangeShapeType="1"/>
            </p:cNvSpPr>
            <p:nvPr/>
          </p:nvSpPr>
          <p:spPr bwMode="auto">
            <a:xfrm>
              <a:off x="3045" y="1521"/>
              <a:ext cx="1" cy="1"/>
            </a:xfrm>
            <a:prstGeom prst="line">
              <a:avLst/>
            </a:prstGeom>
            <a:noFill/>
            <a:ln w="28575">
              <a:solidFill>
                <a:schemeClr val="tx1"/>
              </a:solidFill>
              <a:round/>
              <a:headEnd/>
              <a:tailEnd/>
            </a:ln>
          </p:spPr>
          <p:txBody>
            <a:bodyPr/>
            <a:lstStyle/>
            <a:p>
              <a:endParaRPr lang="en-US" sz="2133"/>
            </a:p>
          </p:txBody>
        </p:sp>
        <p:sp>
          <p:nvSpPr>
            <p:cNvPr id="65471" name="Line 425"/>
            <p:cNvSpPr>
              <a:spLocks noChangeShapeType="1"/>
            </p:cNvSpPr>
            <p:nvPr/>
          </p:nvSpPr>
          <p:spPr bwMode="auto">
            <a:xfrm>
              <a:off x="3046" y="1522"/>
              <a:ext cx="2" cy="1"/>
            </a:xfrm>
            <a:prstGeom prst="line">
              <a:avLst/>
            </a:prstGeom>
            <a:noFill/>
            <a:ln w="28575">
              <a:solidFill>
                <a:schemeClr val="tx1"/>
              </a:solidFill>
              <a:round/>
              <a:headEnd/>
              <a:tailEnd/>
            </a:ln>
          </p:spPr>
          <p:txBody>
            <a:bodyPr/>
            <a:lstStyle/>
            <a:p>
              <a:endParaRPr lang="en-US" sz="2133"/>
            </a:p>
          </p:txBody>
        </p:sp>
        <p:sp>
          <p:nvSpPr>
            <p:cNvPr id="65472" name="Line 426"/>
            <p:cNvSpPr>
              <a:spLocks noChangeShapeType="1"/>
            </p:cNvSpPr>
            <p:nvPr/>
          </p:nvSpPr>
          <p:spPr bwMode="auto">
            <a:xfrm>
              <a:off x="3048" y="1523"/>
              <a:ext cx="2" cy="3"/>
            </a:xfrm>
            <a:prstGeom prst="line">
              <a:avLst/>
            </a:prstGeom>
            <a:noFill/>
            <a:ln w="28575">
              <a:solidFill>
                <a:schemeClr val="tx1"/>
              </a:solidFill>
              <a:round/>
              <a:headEnd/>
              <a:tailEnd/>
            </a:ln>
          </p:spPr>
          <p:txBody>
            <a:bodyPr/>
            <a:lstStyle/>
            <a:p>
              <a:endParaRPr lang="en-US" sz="2133"/>
            </a:p>
          </p:txBody>
        </p:sp>
        <p:sp>
          <p:nvSpPr>
            <p:cNvPr id="65473" name="Line 427"/>
            <p:cNvSpPr>
              <a:spLocks noChangeShapeType="1"/>
            </p:cNvSpPr>
            <p:nvPr/>
          </p:nvSpPr>
          <p:spPr bwMode="auto">
            <a:xfrm>
              <a:off x="3050" y="1526"/>
              <a:ext cx="3" cy="2"/>
            </a:xfrm>
            <a:prstGeom prst="line">
              <a:avLst/>
            </a:prstGeom>
            <a:noFill/>
            <a:ln w="28575">
              <a:solidFill>
                <a:schemeClr val="tx1"/>
              </a:solidFill>
              <a:round/>
              <a:headEnd/>
              <a:tailEnd/>
            </a:ln>
          </p:spPr>
          <p:txBody>
            <a:bodyPr/>
            <a:lstStyle/>
            <a:p>
              <a:endParaRPr lang="en-US" sz="2133"/>
            </a:p>
          </p:txBody>
        </p:sp>
        <p:sp>
          <p:nvSpPr>
            <p:cNvPr id="65474" name="Line 428"/>
            <p:cNvSpPr>
              <a:spLocks noChangeShapeType="1"/>
            </p:cNvSpPr>
            <p:nvPr/>
          </p:nvSpPr>
          <p:spPr bwMode="auto">
            <a:xfrm>
              <a:off x="3053" y="1528"/>
              <a:ext cx="2" cy="3"/>
            </a:xfrm>
            <a:prstGeom prst="line">
              <a:avLst/>
            </a:prstGeom>
            <a:noFill/>
            <a:ln w="28575">
              <a:solidFill>
                <a:schemeClr val="tx1"/>
              </a:solidFill>
              <a:round/>
              <a:headEnd/>
              <a:tailEnd/>
            </a:ln>
          </p:spPr>
          <p:txBody>
            <a:bodyPr/>
            <a:lstStyle/>
            <a:p>
              <a:endParaRPr lang="en-US" sz="2133"/>
            </a:p>
          </p:txBody>
        </p:sp>
        <p:sp>
          <p:nvSpPr>
            <p:cNvPr id="65475" name="Line 429"/>
            <p:cNvSpPr>
              <a:spLocks noChangeShapeType="1"/>
            </p:cNvSpPr>
            <p:nvPr/>
          </p:nvSpPr>
          <p:spPr bwMode="auto">
            <a:xfrm>
              <a:off x="3055" y="1531"/>
              <a:ext cx="3" cy="4"/>
            </a:xfrm>
            <a:prstGeom prst="line">
              <a:avLst/>
            </a:prstGeom>
            <a:noFill/>
            <a:ln w="28575">
              <a:solidFill>
                <a:schemeClr val="tx1"/>
              </a:solidFill>
              <a:round/>
              <a:headEnd/>
              <a:tailEnd/>
            </a:ln>
          </p:spPr>
          <p:txBody>
            <a:bodyPr/>
            <a:lstStyle/>
            <a:p>
              <a:endParaRPr lang="en-US" sz="2133"/>
            </a:p>
          </p:txBody>
        </p:sp>
        <p:sp>
          <p:nvSpPr>
            <p:cNvPr id="65476" name="Line 430"/>
            <p:cNvSpPr>
              <a:spLocks noChangeShapeType="1"/>
            </p:cNvSpPr>
            <p:nvPr/>
          </p:nvSpPr>
          <p:spPr bwMode="auto">
            <a:xfrm>
              <a:off x="3058" y="1535"/>
              <a:ext cx="3" cy="3"/>
            </a:xfrm>
            <a:prstGeom prst="line">
              <a:avLst/>
            </a:prstGeom>
            <a:noFill/>
            <a:ln w="28575">
              <a:solidFill>
                <a:schemeClr val="tx1"/>
              </a:solidFill>
              <a:round/>
              <a:headEnd/>
              <a:tailEnd/>
            </a:ln>
          </p:spPr>
          <p:txBody>
            <a:bodyPr/>
            <a:lstStyle/>
            <a:p>
              <a:endParaRPr lang="en-US" sz="2133"/>
            </a:p>
          </p:txBody>
        </p:sp>
        <p:sp>
          <p:nvSpPr>
            <p:cNvPr id="65477" name="Line 431"/>
            <p:cNvSpPr>
              <a:spLocks noChangeShapeType="1"/>
            </p:cNvSpPr>
            <p:nvPr/>
          </p:nvSpPr>
          <p:spPr bwMode="auto">
            <a:xfrm>
              <a:off x="3061" y="1538"/>
              <a:ext cx="3" cy="4"/>
            </a:xfrm>
            <a:prstGeom prst="line">
              <a:avLst/>
            </a:prstGeom>
            <a:noFill/>
            <a:ln w="28575">
              <a:solidFill>
                <a:schemeClr val="tx1"/>
              </a:solidFill>
              <a:round/>
              <a:headEnd/>
              <a:tailEnd/>
            </a:ln>
          </p:spPr>
          <p:txBody>
            <a:bodyPr/>
            <a:lstStyle/>
            <a:p>
              <a:endParaRPr lang="en-US" sz="2133"/>
            </a:p>
          </p:txBody>
        </p:sp>
        <p:sp>
          <p:nvSpPr>
            <p:cNvPr id="65478" name="Line 432"/>
            <p:cNvSpPr>
              <a:spLocks noChangeShapeType="1"/>
            </p:cNvSpPr>
            <p:nvPr/>
          </p:nvSpPr>
          <p:spPr bwMode="auto">
            <a:xfrm>
              <a:off x="3064" y="1542"/>
              <a:ext cx="3" cy="3"/>
            </a:xfrm>
            <a:prstGeom prst="line">
              <a:avLst/>
            </a:prstGeom>
            <a:noFill/>
            <a:ln w="28575">
              <a:solidFill>
                <a:schemeClr val="tx1"/>
              </a:solidFill>
              <a:round/>
              <a:headEnd/>
              <a:tailEnd/>
            </a:ln>
          </p:spPr>
          <p:txBody>
            <a:bodyPr/>
            <a:lstStyle/>
            <a:p>
              <a:endParaRPr lang="en-US" sz="2133"/>
            </a:p>
          </p:txBody>
        </p:sp>
        <p:sp>
          <p:nvSpPr>
            <p:cNvPr id="65479" name="Line 433"/>
            <p:cNvSpPr>
              <a:spLocks noChangeShapeType="1"/>
            </p:cNvSpPr>
            <p:nvPr/>
          </p:nvSpPr>
          <p:spPr bwMode="auto">
            <a:xfrm>
              <a:off x="3067" y="1545"/>
              <a:ext cx="2" cy="3"/>
            </a:xfrm>
            <a:prstGeom prst="line">
              <a:avLst/>
            </a:prstGeom>
            <a:noFill/>
            <a:ln w="28575">
              <a:solidFill>
                <a:schemeClr val="tx1"/>
              </a:solidFill>
              <a:round/>
              <a:headEnd/>
              <a:tailEnd/>
            </a:ln>
          </p:spPr>
          <p:txBody>
            <a:bodyPr/>
            <a:lstStyle/>
            <a:p>
              <a:endParaRPr lang="en-US" sz="2133"/>
            </a:p>
          </p:txBody>
        </p:sp>
        <p:sp>
          <p:nvSpPr>
            <p:cNvPr id="65480" name="Line 434"/>
            <p:cNvSpPr>
              <a:spLocks noChangeShapeType="1"/>
            </p:cNvSpPr>
            <p:nvPr/>
          </p:nvSpPr>
          <p:spPr bwMode="auto">
            <a:xfrm>
              <a:off x="3069" y="1548"/>
              <a:ext cx="3" cy="3"/>
            </a:xfrm>
            <a:prstGeom prst="line">
              <a:avLst/>
            </a:prstGeom>
            <a:noFill/>
            <a:ln w="28575">
              <a:solidFill>
                <a:schemeClr val="tx1"/>
              </a:solidFill>
              <a:round/>
              <a:headEnd/>
              <a:tailEnd/>
            </a:ln>
          </p:spPr>
          <p:txBody>
            <a:bodyPr/>
            <a:lstStyle/>
            <a:p>
              <a:endParaRPr lang="en-US" sz="2133"/>
            </a:p>
          </p:txBody>
        </p:sp>
        <p:sp>
          <p:nvSpPr>
            <p:cNvPr id="65481" name="Line 435"/>
            <p:cNvSpPr>
              <a:spLocks noChangeShapeType="1"/>
            </p:cNvSpPr>
            <p:nvPr/>
          </p:nvSpPr>
          <p:spPr bwMode="auto">
            <a:xfrm>
              <a:off x="3072" y="1551"/>
              <a:ext cx="2" cy="2"/>
            </a:xfrm>
            <a:prstGeom prst="line">
              <a:avLst/>
            </a:prstGeom>
            <a:noFill/>
            <a:ln w="28575">
              <a:solidFill>
                <a:schemeClr val="tx1"/>
              </a:solidFill>
              <a:round/>
              <a:headEnd/>
              <a:tailEnd/>
            </a:ln>
          </p:spPr>
          <p:txBody>
            <a:bodyPr/>
            <a:lstStyle/>
            <a:p>
              <a:endParaRPr lang="en-US" sz="2133"/>
            </a:p>
          </p:txBody>
        </p:sp>
        <p:sp>
          <p:nvSpPr>
            <p:cNvPr id="65482" name="Line 436"/>
            <p:cNvSpPr>
              <a:spLocks noChangeShapeType="1"/>
            </p:cNvSpPr>
            <p:nvPr/>
          </p:nvSpPr>
          <p:spPr bwMode="auto">
            <a:xfrm>
              <a:off x="3074" y="1553"/>
              <a:ext cx="2" cy="2"/>
            </a:xfrm>
            <a:prstGeom prst="line">
              <a:avLst/>
            </a:prstGeom>
            <a:noFill/>
            <a:ln w="28575">
              <a:solidFill>
                <a:schemeClr val="tx1"/>
              </a:solidFill>
              <a:round/>
              <a:headEnd/>
              <a:tailEnd/>
            </a:ln>
          </p:spPr>
          <p:txBody>
            <a:bodyPr/>
            <a:lstStyle/>
            <a:p>
              <a:endParaRPr lang="en-US" sz="2133"/>
            </a:p>
          </p:txBody>
        </p:sp>
        <p:sp>
          <p:nvSpPr>
            <p:cNvPr id="65483" name="Line 437"/>
            <p:cNvSpPr>
              <a:spLocks noChangeShapeType="1"/>
            </p:cNvSpPr>
            <p:nvPr/>
          </p:nvSpPr>
          <p:spPr bwMode="auto">
            <a:xfrm>
              <a:off x="3076" y="1555"/>
              <a:ext cx="1" cy="1"/>
            </a:xfrm>
            <a:prstGeom prst="line">
              <a:avLst/>
            </a:prstGeom>
            <a:noFill/>
            <a:ln w="28575">
              <a:solidFill>
                <a:schemeClr val="tx1"/>
              </a:solidFill>
              <a:round/>
              <a:headEnd/>
              <a:tailEnd/>
            </a:ln>
          </p:spPr>
          <p:txBody>
            <a:bodyPr/>
            <a:lstStyle/>
            <a:p>
              <a:endParaRPr lang="en-US" sz="2133"/>
            </a:p>
          </p:txBody>
        </p:sp>
        <p:sp>
          <p:nvSpPr>
            <p:cNvPr id="65484" name="Line 438"/>
            <p:cNvSpPr>
              <a:spLocks noChangeShapeType="1"/>
            </p:cNvSpPr>
            <p:nvPr/>
          </p:nvSpPr>
          <p:spPr bwMode="auto">
            <a:xfrm>
              <a:off x="3077" y="1556"/>
              <a:ext cx="1" cy="1"/>
            </a:xfrm>
            <a:prstGeom prst="line">
              <a:avLst/>
            </a:prstGeom>
            <a:noFill/>
            <a:ln w="28575">
              <a:solidFill>
                <a:schemeClr val="tx1"/>
              </a:solidFill>
              <a:round/>
              <a:headEnd/>
              <a:tailEnd/>
            </a:ln>
          </p:spPr>
          <p:txBody>
            <a:bodyPr/>
            <a:lstStyle/>
            <a:p>
              <a:endParaRPr lang="en-US" sz="2133"/>
            </a:p>
          </p:txBody>
        </p:sp>
        <p:sp>
          <p:nvSpPr>
            <p:cNvPr id="65485" name="Line 439"/>
            <p:cNvSpPr>
              <a:spLocks noChangeShapeType="1"/>
            </p:cNvSpPr>
            <p:nvPr/>
          </p:nvSpPr>
          <p:spPr bwMode="auto">
            <a:xfrm>
              <a:off x="3078" y="1557"/>
              <a:ext cx="1" cy="1"/>
            </a:xfrm>
            <a:prstGeom prst="line">
              <a:avLst/>
            </a:prstGeom>
            <a:noFill/>
            <a:ln w="28575">
              <a:solidFill>
                <a:schemeClr val="tx1"/>
              </a:solidFill>
              <a:round/>
              <a:headEnd/>
              <a:tailEnd/>
            </a:ln>
          </p:spPr>
          <p:txBody>
            <a:bodyPr/>
            <a:lstStyle/>
            <a:p>
              <a:endParaRPr lang="en-US" sz="2133"/>
            </a:p>
          </p:txBody>
        </p:sp>
        <p:sp>
          <p:nvSpPr>
            <p:cNvPr id="65486" name="Line 440"/>
            <p:cNvSpPr>
              <a:spLocks noChangeShapeType="1"/>
            </p:cNvSpPr>
            <p:nvPr/>
          </p:nvSpPr>
          <p:spPr bwMode="auto">
            <a:xfrm>
              <a:off x="3079" y="1557"/>
              <a:ext cx="1" cy="1"/>
            </a:xfrm>
            <a:prstGeom prst="line">
              <a:avLst/>
            </a:prstGeom>
            <a:noFill/>
            <a:ln w="28575">
              <a:solidFill>
                <a:schemeClr val="tx1"/>
              </a:solidFill>
              <a:round/>
              <a:headEnd/>
              <a:tailEnd/>
            </a:ln>
          </p:spPr>
          <p:txBody>
            <a:bodyPr/>
            <a:lstStyle/>
            <a:p>
              <a:endParaRPr lang="en-US" sz="2133"/>
            </a:p>
          </p:txBody>
        </p:sp>
        <p:sp>
          <p:nvSpPr>
            <p:cNvPr id="65487" name="Line 441"/>
            <p:cNvSpPr>
              <a:spLocks noChangeShapeType="1"/>
            </p:cNvSpPr>
            <p:nvPr/>
          </p:nvSpPr>
          <p:spPr bwMode="auto">
            <a:xfrm flipV="1">
              <a:off x="3080" y="1557"/>
              <a:ext cx="1" cy="1"/>
            </a:xfrm>
            <a:prstGeom prst="line">
              <a:avLst/>
            </a:prstGeom>
            <a:noFill/>
            <a:ln w="28575">
              <a:solidFill>
                <a:schemeClr val="tx1"/>
              </a:solidFill>
              <a:round/>
              <a:headEnd/>
              <a:tailEnd/>
            </a:ln>
          </p:spPr>
          <p:txBody>
            <a:bodyPr/>
            <a:lstStyle/>
            <a:p>
              <a:endParaRPr lang="en-US" sz="2133"/>
            </a:p>
          </p:txBody>
        </p:sp>
        <p:sp>
          <p:nvSpPr>
            <p:cNvPr id="65488" name="Line 442"/>
            <p:cNvSpPr>
              <a:spLocks noChangeShapeType="1"/>
            </p:cNvSpPr>
            <p:nvPr/>
          </p:nvSpPr>
          <p:spPr bwMode="auto">
            <a:xfrm flipV="1">
              <a:off x="3081" y="1556"/>
              <a:ext cx="1" cy="1"/>
            </a:xfrm>
            <a:prstGeom prst="line">
              <a:avLst/>
            </a:prstGeom>
            <a:noFill/>
            <a:ln w="28575">
              <a:solidFill>
                <a:schemeClr val="tx1"/>
              </a:solidFill>
              <a:round/>
              <a:headEnd/>
              <a:tailEnd/>
            </a:ln>
          </p:spPr>
          <p:txBody>
            <a:bodyPr/>
            <a:lstStyle/>
            <a:p>
              <a:endParaRPr lang="en-US" sz="2133"/>
            </a:p>
          </p:txBody>
        </p:sp>
        <p:sp>
          <p:nvSpPr>
            <p:cNvPr id="65489" name="Line 443"/>
            <p:cNvSpPr>
              <a:spLocks noChangeShapeType="1"/>
            </p:cNvSpPr>
            <p:nvPr/>
          </p:nvSpPr>
          <p:spPr bwMode="auto">
            <a:xfrm flipV="1">
              <a:off x="3081" y="1555"/>
              <a:ext cx="1" cy="1"/>
            </a:xfrm>
            <a:prstGeom prst="line">
              <a:avLst/>
            </a:prstGeom>
            <a:noFill/>
            <a:ln w="28575">
              <a:solidFill>
                <a:schemeClr val="tx1"/>
              </a:solidFill>
              <a:round/>
              <a:headEnd/>
              <a:tailEnd/>
            </a:ln>
          </p:spPr>
          <p:txBody>
            <a:bodyPr/>
            <a:lstStyle/>
            <a:p>
              <a:endParaRPr lang="en-US" sz="2133"/>
            </a:p>
          </p:txBody>
        </p:sp>
        <p:sp>
          <p:nvSpPr>
            <p:cNvPr id="65490" name="Line 444"/>
            <p:cNvSpPr>
              <a:spLocks noChangeShapeType="1"/>
            </p:cNvSpPr>
            <p:nvPr/>
          </p:nvSpPr>
          <p:spPr bwMode="auto">
            <a:xfrm flipV="1">
              <a:off x="3082" y="1554"/>
              <a:ext cx="1" cy="1"/>
            </a:xfrm>
            <a:prstGeom prst="line">
              <a:avLst/>
            </a:prstGeom>
            <a:noFill/>
            <a:ln w="28575">
              <a:solidFill>
                <a:schemeClr val="tx1"/>
              </a:solidFill>
              <a:round/>
              <a:headEnd/>
              <a:tailEnd/>
            </a:ln>
          </p:spPr>
          <p:txBody>
            <a:bodyPr/>
            <a:lstStyle/>
            <a:p>
              <a:endParaRPr lang="en-US" sz="2133"/>
            </a:p>
          </p:txBody>
        </p:sp>
        <p:sp>
          <p:nvSpPr>
            <p:cNvPr id="65491" name="Line 445"/>
            <p:cNvSpPr>
              <a:spLocks noChangeShapeType="1"/>
            </p:cNvSpPr>
            <p:nvPr/>
          </p:nvSpPr>
          <p:spPr bwMode="auto">
            <a:xfrm flipV="1">
              <a:off x="3082" y="1553"/>
              <a:ext cx="1" cy="1"/>
            </a:xfrm>
            <a:prstGeom prst="line">
              <a:avLst/>
            </a:prstGeom>
            <a:noFill/>
            <a:ln w="28575">
              <a:solidFill>
                <a:schemeClr val="tx1"/>
              </a:solidFill>
              <a:round/>
              <a:headEnd/>
              <a:tailEnd/>
            </a:ln>
          </p:spPr>
          <p:txBody>
            <a:bodyPr/>
            <a:lstStyle/>
            <a:p>
              <a:endParaRPr lang="en-US" sz="2133"/>
            </a:p>
          </p:txBody>
        </p:sp>
        <p:sp>
          <p:nvSpPr>
            <p:cNvPr id="65492" name="Line 446"/>
            <p:cNvSpPr>
              <a:spLocks noChangeShapeType="1"/>
            </p:cNvSpPr>
            <p:nvPr/>
          </p:nvSpPr>
          <p:spPr bwMode="auto">
            <a:xfrm flipH="1" flipV="1">
              <a:off x="3082" y="1551"/>
              <a:ext cx="1" cy="2"/>
            </a:xfrm>
            <a:prstGeom prst="line">
              <a:avLst/>
            </a:prstGeom>
            <a:noFill/>
            <a:ln w="28575">
              <a:solidFill>
                <a:schemeClr val="tx1"/>
              </a:solidFill>
              <a:round/>
              <a:headEnd/>
              <a:tailEnd/>
            </a:ln>
          </p:spPr>
          <p:txBody>
            <a:bodyPr/>
            <a:lstStyle/>
            <a:p>
              <a:endParaRPr lang="en-US" sz="2133"/>
            </a:p>
          </p:txBody>
        </p:sp>
        <p:sp>
          <p:nvSpPr>
            <p:cNvPr id="65493" name="Line 447"/>
            <p:cNvSpPr>
              <a:spLocks noChangeShapeType="1"/>
            </p:cNvSpPr>
            <p:nvPr/>
          </p:nvSpPr>
          <p:spPr bwMode="auto">
            <a:xfrm flipH="1" flipV="1">
              <a:off x="3081" y="1549"/>
              <a:ext cx="1" cy="2"/>
            </a:xfrm>
            <a:prstGeom prst="line">
              <a:avLst/>
            </a:prstGeom>
            <a:noFill/>
            <a:ln w="28575">
              <a:solidFill>
                <a:schemeClr val="tx1"/>
              </a:solidFill>
              <a:round/>
              <a:headEnd/>
              <a:tailEnd/>
            </a:ln>
          </p:spPr>
          <p:txBody>
            <a:bodyPr/>
            <a:lstStyle/>
            <a:p>
              <a:endParaRPr lang="en-US" sz="2133"/>
            </a:p>
          </p:txBody>
        </p:sp>
        <p:sp>
          <p:nvSpPr>
            <p:cNvPr id="65494" name="Line 448"/>
            <p:cNvSpPr>
              <a:spLocks noChangeShapeType="1"/>
            </p:cNvSpPr>
            <p:nvPr/>
          </p:nvSpPr>
          <p:spPr bwMode="auto">
            <a:xfrm flipH="1" flipV="1">
              <a:off x="3079" y="1546"/>
              <a:ext cx="2" cy="3"/>
            </a:xfrm>
            <a:prstGeom prst="line">
              <a:avLst/>
            </a:prstGeom>
            <a:noFill/>
            <a:ln w="28575">
              <a:solidFill>
                <a:schemeClr val="tx1"/>
              </a:solidFill>
              <a:round/>
              <a:headEnd/>
              <a:tailEnd/>
            </a:ln>
          </p:spPr>
          <p:txBody>
            <a:bodyPr/>
            <a:lstStyle/>
            <a:p>
              <a:endParaRPr lang="en-US" sz="2133"/>
            </a:p>
          </p:txBody>
        </p:sp>
        <p:sp>
          <p:nvSpPr>
            <p:cNvPr id="65495" name="Line 449"/>
            <p:cNvSpPr>
              <a:spLocks noChangeShapeType="1"/>
            </p:cNvSpPr>
            <p:nvPr/>
          </p:nvSpPr>
          <p:spPr bwMode="auto">
            <a:xfrm flipH="1" flipV="1">
              <a:off x="3078" y="1543"/>
              <a:ext cx="1" cy="3"/>
            </a:xfrm>
            <a:prstGeom prst="line">
              <a:avLst/>
            </a:prstGeom>
            <a:noFill/>
            <a:ln w="28575">
              <a:solidFill>
                <a:schemeClr val="tx1"/>
              </a:solidFill>
              <a:round/>
              <a:headEnd/>
              <a:tailEnd/>
            </a:ln>
          </p:spPr>
          <p:txBody>
            <a:bodyPr/>
            <a:lstStyle/>
            <a:p>
              <a:endParaRPr lang="en-US" sz="2133"/>
            </a:p>
          </p:txBody>
        </p:sp>
        <p:sp>
          <p:nvSpPr>
            <p:cNvPr id="65496" name="Line 450"/>
            <p:cNvSpPr>
              <a:spLocks noChangeShapeType="1"/>
            </p:cNvSpPr>
            <p:nvPr/>
          </p:nvSpPr>
          <p:spPr bwMode="auto">
            <a:xfrm flipH="1" flipV="1">
              <a:off x="3076" y="1540"/>
              <a:ext cx="2" cy="3"/>
            </a:xfrm>
            <a:prstGeom prst="line">
              <a:avLst/>
            </a:prstGeom>
            <a:noFill/>
            <a:ln w="28575">
              <a:solidFill>
                <a:schemeClr val="tx1"/>
              </a:solidFill>
              <a:round/>
              <a:headEnd/>
              <a:tailEnd/>
            </a:ln>
          </p:spPr>
          <p:txBody>
            <a:bodyPr/>
            <a:lstStyle/>
            <a:p>
              <a:endParaRPr lang="en-US" sz="2133"/>
            </a:p>
          </p:txBody>
        </p:sp>
        <p:sp>
          <p:nvSpPr>
            <p:cNvPr id="65497" name="Rectangle 451"/>
            <p:cNvSpPr>
              <a:spLocks noChangeArrowheads="1"/>
            </p:cNvSpPr>
            <p:nvPr/>
          </p:nvSpPr>
          <p:spPr bwMode="auto">
            <a:xfrm>
              <a:off x="2408" y="1181"/>
              <a:ext cx="25" cy="234"/>
            </a:xfrm>
            <a:prstGeom prst="rect">
              <a:avLst/>
            </a:prstGeom>
            <a:solidFill>
              <a:schemeClr val="tx1"/>
            </a:solidFill>
            <a:ln w="0">
              <a:solidFill>
                <a:schemeClr val="tx1"/>
              </a:solidFill>
              <a:miter lim="800000"/>
              <a:headEnd/>
              <a:tailEnd/>
            </a:ln>
          </p:spPr>
          <p:txBody>
            <a:bodyPr/>
            <a:lstStyle/>
            <a:p>
              <a:endParaRPr lang="en-US" sz="2133"/>
            </a:p>
          </p:txBody>
        </p:sp>
        <p:sp>
          <p:nvSpPr>
            <p:cNvPr id="65498" name="Line 453"/>
            <p:cNvSpPr>
              <a:spLocks noChangeShapeType="1"/>
            </p:cNvSpPr>
            <p:nvPr/>
          </p:nvSpPr>
          <p:spPr bwMode="auto">
            <a:xfrm>
              <a:off x="3700" y="1725"/>
              <a:ext cx="549" cy="1"/>
            </a:xfrm>
            <a:prstGeom prst="line">
              <a:avLst/>
            </a:prstGeom>
            <a:noFill/>
            <a:ln w="28575">
              <a:solidFill>
                <a:schemeClr val="tx1"/>
              </a:solidFill>
              <a:round/>
              <a:headEnd/>
              <a:tailEnd/>
            </a:ln>
          </p:spPr>
          <p:txBody>
            <a:bodyPr/>
            <a:lstStyle/>
            <a:p>
              <a:endParaRPr lang="en-US" sz="2133"/>
            </a:p>
          </p:txBody>
        </p:sp>
        <p:sp>
          <p:nvSpPr>
            <p:cNvPr id="65499" name="Line 454"/>
            <p:cNvSpPr>
              <a:spLocks noChangeShapeType="1"/>
            </p:cNvSpPr>
            <p:nvPr/>
          </p:nvSpPr>
          <p:spPr bwMode="auto">
            <a:xfrm>
              <a:off x="3673" y="1761"/>
              <a:ext cx="576" cy="1"/>
            </a:xfrm>
            <a:prstGeom prst="line">
              <a:avLst/>
            </a:prstGeom>
            <a:noFill/>
            <a:ln w="28575">
              <a:solidFill>
                <a:schemeClr val="tx1"/>
              </a:solidFill>
              <a:round/>
              <a:headEnd/>
              <a:tailEnd/>
            </a:ln>
          </p:spPr>
          <p:txBody>
            <a:bodyPr/>
            <a:lstStyle/>
            <a:p>
              <a:endParaRPr lang="en-US" sz="2133"/>
            </a:p>
          </p:txBody>
        </p:sp>
        <p:sp>
          <p:nvSpPr>
            <p:cNvPr id="65500" name="Line 455"/>
            <p:cNvSpPr>
              <a:spLocks noChangeShapeType="1"/>
            </p:cNvSpPr>
            <p:nvPr/>
          </p:nvSpPr>
          <p:spPr bwMode="auto">
            <a:xfrm>
              <a:off x="3673" y="1540"/>
              <a:ext cx="1" cy="176"/>
            </a:xfrm>
            <a:prstGeom prst="line">
              <a:avLst/>
            </a:prstGeom>
            <a:noFill/>
            <a:ln w="0">
              <a:solidFill>
                <a:schemeClr val="tx1"/>
              </a:solidFill>
              <a:round/>
              <a:headEnd/>
              <a:tailEnd/>
            </a:ln>
          </p:spPr>
          <p:txBody>
            <a:bodyPr/>
            <a:lstStyle/>
            <a:p>
              <a:endParaRPr lang="en-US" sz="2133"/>
            </a:p>
          </p:txBody>
        </p:sp>
        <p:sp>
          <p:nvSpPr>
            <p:cNvPr id="65501" name="Line 456"/>
            <p:cNvSpPr>
              <a:spLocks noChangeShapeType="1"/>
            </p:cNvSpPr>
            <p:nvPr/>
          </p:nvSpPr>
          <p:spPr bwMode="auto">
            <a:xfrm flipV="1">
              <a:off x="3682" y="1761"/>
              <a:ext cx="1" cy="1"/>
            </a:xfrm>
            <a:prstGeom prst="line">
              <a:avLst/>
            </a:prstGeom>
            <a:noFill/>
            <a:ln w="28575">
              <a:solidFill>
                <a:schemeClr val="tx1"/>
              </a:solidFill>
              <a:round/>
              <a:headEnd/>
              <a:tailEnd/>
            </a:ln>
          </p:spPr>
          <p:txBody>
            <a:bodyPr/>
            <a:lstStyle/>
            <a:p>
              <a:endParaRPr lang="en-US" sz="2133"/>
            </a:p>
          </p:txBody>
        </p:sp>
        <p:sp>
          <p:nvSpPr>
            <p:cNvPr id="65502" name="Line 457"/>
            <p:cNvSpPr>
              <a:spLocks noChangeShapeType="1"/>
            </p:cNvSpPr>
            <p:nvPr/>
          </p:nvSpPr>
          <p:spPr bwMode="auto">
            <a:xfrm flipV="1">
              <a:off x="3683" y="1760"/>
              <a:ext cx="2" cy="1"/>
            </a:xfrm>
            <a:prstGeom prst="line">
              <a:avLst/>
            </a:prstGeom>
            <a:noFill/>
            <a:ln w="28575">
              <a:solidFill>
                <a:schemeClr val="tx1"/>
              </a:solidFill>
              <a:round/>
              <a:headEnd/>
              <a:tailEnd/>
            </a:ln>
          </p:spPr>
          <p:txBody>
            <a:bodyPr/>
            <a:lstStyle/>
            <a:p>
              <a:endParaRPr lang="en-US" sz="2133"/>
            </a:p>
          </p:txBody>
        </p:sp>
        <p:sp>
          <p:nvSpPr>
            <p:cNvPr id="65503" name="Line 458"/>
            <p:cNvSpPr>
              <a:spLocks noChangeShapeType="1"/>
            </p:cNvSpPr>
            <p:nvPr/>
          </p:nvSpPr>
          <p:spPr bwMode="auto">
            <a:xfrm flipV="1">
              <a:off x="3685" y="1759"/>
              <a:ext cx="1" cy="1"/>
            </a:xfrm>
            <a:prstGeom prst="line">
              <a:avLst/>
            </a:prstGeom>
            <a:noFill/>
            <a:ln w="28575">
              <a:solidFill>
                <a:schemeClr val="tx1"/>
              </a:solidFill>
              <a:round/>
              <a:headEnd/>
              <a:tailEnd/>
            </a:ln>
          </p:spPr>
          <p:txBody>
            <a:bodyPr/>
            <a:lstStyle/>
            <a:p>
              <a:endParaRPr lang="en-US" sz="2133"/>
            </a:p>
          </p:txBody>
        </p:sp>
        <p:sp>
          <p:nvSpPr>
            <p:cNvPr id="65504" name="Line 459"/>
            <p:cNvSpPr>
              <a:spLocks noChangeShapeType="1"/>
            </p:cNvSpPr>
            <p:nvPr/>
          </p:nvSpPr>
          <p:spPr bwMode="auto">
            <a:xfrm flipV="1">
              <a:off x="3686" y="1759"/>
              <a:ext cx="1" cy="1"/>
            </a:xfrm>
            <a:prstGeom prst="line">
              <a:avLst/>
            </a:prstGeom>
            <a:noFill/>
            <a:ln w="28575">
              <a:solidFill>
                <a:schemeClr val="tx1"/>
              </a:solidFill>
              <a:round/>
              <a:headEnd/>
              <a:tailEnd/>
            </a:ln>
          </p:spPr>
          <p:txBody>
            <a:bodyPr/>
            <a:lstStyle/>
            <a:p>
              <a:endParaRPr lang="en-US" sz="2133"/>
            </a:p>
          </p:txBody>
        </p:sp>
        <p:sp>
          <p:nvSpPr>
            <p:cNvPr id="65505" name="Line 460"/>
            <p:cNvSpPr>
              <a:spLocks noChangeShapeType="1"/>
            </p:cNvSpPr>
            <p:nvPr/>
          </p:nvSpPr>
          <p:spPr bwMode="auto">
            <a:xfrm flipV="1">
              <a:off x="3687" y="1758"/>
              <a:ext cx="2" cy="1"/>
            </a:xfrm>
            <a:prstGeom prst="line">
              <a:avLst/>
            </a:prstGeom>
            <a:noFill/>
            <a:ln w="28575">
              <a:solidFill>
                <a:schemeClr val="tx1"/>
              </a:solidFill>
              <a:round/>
              <a:headEnd/>
              <a:tailEnd/>
            </a:ln>
          </p:spPr>
          <p:txBody>
            <a:bodyPr/>
            <a:lstStyle/>
            <a:p>
              <a:endParaRPr lang="en-US" sz="2133"/>
            </a:p>
          </p:txBody>
        </p:sp>
        <p:sp>
          <p:nvSpPr>
            <p:cNvPr id="65506" name="Line 461"/>
            <p:cNvSpPr>
              <a:spLocks noChangeShapeType="1"/>
            </p:cNvSpPr>
            <p:nvPr/>
          </p:nvSpPr>
          <p:spPr bwMode="auto">
            <a:xfrm flipV="1">
              <a:off x="3689" y="1757"/>
              <a:ext cx="1" cy="1"/>
            </a:xfrm>
            <a:prstGeom prst="line">
              <a:avLst/>
            </a:prstGeom>
            <a:noFill/>
            <a:ln w="28575">
              <a:solidFill>
                <a:schemeClr val="tx1"/>
              </a:solidFill>
              <a:round/>
              <a:headEnd/>
              <a:tailEnd/>
            </a:ln>
          </p:spPr>
          <p:txBody>
            <a:bodyPr/>
            <a:lstStyle/>
            <a:p>
              <a:endParaRPr lang="en-US" sz="2133"/>
            </a:p>
          </p:txBody>
        </p:sp>
        <p:sp>
          <p:nvSpPr>
            <p:cNvPr id="65507" name="Line 462"/>
            <p:cNvSpPr>
              <a:spLocks noChangeShapeType="1"/>
            </p:cNvSpPr>
            <p:nvPr/>
          </p:nvSpPr>
          <p:spPr bwMode="auto">
            <a:xfrm flipV="1">
              <a:off x="3690" y="1756"/>
              <a:ext cx="1" cy="1"/>
            </a:xfrm>
            <a:prstGeom prst="line">
              <a:avLst/>
            </a:prstGeom>
            <a:noFill/>
            <a:ln w="28575">
              <a:solidFill>
                <a:schemeClr val="tx1"/>
              </a:solidFill>
              <a:round/>
              <a:headEnd/>
              <a:tailEnd/>
            </a:ln>
          </p:spPr>
          <p:txBody>
            <a:bodyPr/>
            <a:lstStyle/>
            <a:p>
              <a:endParaRPr lang="en-US" sz="2133"/>
            </a:p>
          </p:txBody>
        </p:sp>
        <p:sp>
          <p:nvSpPr>
            <p:cNvPr id="65508" name="Line 463"/>
            <p:cNvSpPr>
              <a:spLocks noChangeShapeType="1"/>
            </p:cNvSpPr>
            <p:nvPr/>
          </p:nvSpPr>
          <p:spPr bwMode="auto">
            <a:xfrm flipV="1">
              <a:off x="3691" y="1755"/>
              <a:ext cx="1" cy="1"/>
            </a:xfrm>
            <a:prstGeom prst="line">
              <a:avLst/>
            </a:prstGeom>
            <a:noFill/>
            <a:ln w="28575">
              <a:solidFill>
                <a:schemeClr val="tx1"/>
              </a:solidFill>
              <a:round/>
              <a:headEnd/>
              <a:tailEnd/>
            </a:ln>
          </p:spPr>
          <p:txBody>
            <a:bodyPr/>
            <a:lstStyle/>
            <a:p>
              <a:endParaRPr lang="en-US" sz="2133"/>
            </a:p>
          </p:txBody>
        </p:sp>
        <p:sp>
          <p:nvSpPr>
            <p:cNvPr id="65509" name="Line 464"/>
            <p:cNvSpPr>
              <a:spLocks noChangeShapeType="1"/>
            </p:cNvSpPr>
            <p:nvPr/>
          </p:nvSpPr>
          <p:spPr bwMode="auto">
            <a:xfrm flipV="1">
              <a:off x="3692" y="1754"/>
              <a:ext cx="1" cy="1"/>
            </a:xfrm>
            <a:prstGeom prst="line">
              <a:avLst/>
            </a:prstGeom>
            <a:noFill/>
            <a:ln w="28575">
              <a:solidFill>
                <a:schemeClr val="tx1"/>
              </a:solidFill>
              <a:round/>
              <a:headEnd/>
              <a:tailEnd/>
            </a:ln>
          </p:spPr>
          <p:txBody>
            <a:bodyPr/>
            <a:lstStyle/>
            <a:p>
              <a:endParaRPr lang="en-US" sz="2133"/>
            </a:p>
          </p:txBody>
        </p:sp>
        <p:sp>
          <p:nvSpPr>
            <p:cNvPr id="65510" name="Line 465"/>
            <p:cNvSpPr>
              <a:spLocks noChangeShapeType="1"/>
            </p:cNvSpPr>
            <p:nvPr/>
          </p:nvSpPr>
          <p:spPr bwMode="auto">
            <a:xfrm flipV="1">
              <a:off x="3693" y="1753"/>
              <a:ext cx="1" cy="1"/>
            </a:xfrm>
            <a:prstGeom prst="line">
              <a:avLst/>
            </a:prstGeom>
            <a:noFill/>
            <a:ln w="28575">
              <a:solidFill>
                <a:schemeClr val="tx1"/>
              </a:solidFill>
              <a:round/>
              <a:headEnd/>
              <a:tailEnd/>
            </a:ln>
          </p:spPr>
          <p:txBody>
            <a:bodyPr/>
            <a:lstStyle/>
            <a:p>
              <a:endParaRPr lang="en-US" sz="2133"/>
            </a:p>
          </p:txBody>
        </p:sp>
        <p:sp>
          <p:nvSpPr>
            <p:cNvPr id="65511" name="Line 466"/>
            <p:cNvSpPr>
              <a:spLocks noChangeShapeType="1"/>
            </p:cNvSpPr>
            <p:nvPr/>
          </p:nvSpPr>
          <p:spPr bwMode="auto">
            <a:xfrm flipV="1">
              <a:off x="3694" y="1752"/>
              <a:ext cx="1" cy="1"/>
            </a:xfrm>
            <a:prstGeom prst="line">
              <a:avLst/>
            </a:prstGeom>
            <a:noFill/>
            <a:ln w="28575">
              <a:solidFill>
                <a:schemeClr val="tx1"/>
              </a:solidFill>
              <a:round/>
              <a:headEnd/>
              <a:tailEnd/>
            </a:ln>
          </p:spPr>
          <p:txBody>
            <a:bodyPr/>
            <a:lstStyle/>
            <a:p>
              <a:endParaRPr lang="en-US" sz="2133"/>
            </a:p>
          </p:txBody>
        </p:sp>
        <p:sp>
          <p:nvSpPr>
            <p:cNvPr id="65512" name="Line 467"/>
            <p:cNvSpPr>
              <a:spLocks noChangeShapeType="1"/>
            </p:cNvSpPr>
            <p:nvPr/>
          </p:nvSpPr>
          <p:spPr bwMode="auto">
            <a:xfrm flipV="1">
              <a:off x="3695" y="1751"/>
              <a:ext cx="1" cy="1"/>
            </a:xfrm>
            <a:prstGeom prst="line">
              <a:avLst/>
            </a:prstGeom>
            <a:noFill/>
            <a:ln w="28575">
              <a:solidFill>
                <a:schemeClr val="tx1"/>
              </a:solidFill>
              <a:round/>
              <a:headEnd/>
              <a:tailEnd/>
            </a:ln>
          </p:spPr>
          <p:txBody>
            <a:bodyPr/>
            <a:lstStyle/>
            <a:p>
              <a:endParaRPr lang="en-US" sz="2133"/>
            </a:p>
          </p:txBody>
        </p:sp>
        <p:sp>
          <p:nvSpPr>
            <p:cNvPr id="65513" name="Line 468"/>
            <p:cNvSpPr>
              <a:spLocks noChangeShapeType="1"/>
            </p:cNvSpPr>
            <p:nvPr/>
          </p:nvSpPr>
          <p:spPr bwMode="auto">
            <a:xfrm flipV="1">
              <a:off x="3696" y="1749"/>
              <a:ext cx="1" cy="2"/>
            </a:xfrm>
            <a:prstGeom prst="line">
              <a:avLst/>
            </a:prstGeom>
            <a:noFill/>
            <a:ln w="28575">
              <a:solidFill>
                <a:schemeClr val="tx1"/>
              </a:solidFill>
              <a:round/>
              <a:headEnd/>
              <a:tailEnd/>
            </a:ln>
          </p:spPr>
          <p:txBody>
            <a:bodyPr/>
            <a:lstStyle/>
            <a:p>
              <a:endParaRPr lang="en-US" sz="2133"/>
            </a:p>
          </p:txBody>
        </p:sp>
        <p:sp>
          <p:nvSpPr>
            <p:cNvPr id="65514" name="Line 469"/>
            <p:cNvSpPr>
              <a:spLocks noChangeShapeType="1"/>
            </p:cNvSpPr>
            <p:nvPr/>
          </p:nvSpPr>
          <p:spPr bwMode="auto">
            <a:xfrm flipV="1">
              <a:off x="3697" y="1748"/>
              <a:ext cx="1" cy="1"/>
            </a:xfrm>
            <a:prstGeom prst="line">
              <a:avLst/>
            </a:prstGeom>
            <a:noFill/>
            <a:ln w="28575">
              <a:solidFill>
                <a:schemeClr val="tx1"/>
              </a:solidFill>
              <a:round/>
              <a:headEnd/>
              <a:tailEnd/>
            </a:ln>
          </p:spPr>
          <p:txBody>
            <a:bodyPr/>
            <a:lstStyle/>
            <a:p>
              <a:endParaRPr lang="en-US" sz="2133"/>
            </a:p>
          </p:txBody>
        </p:sp>
        <p:sp>
          <p:nvSpPr>
            <p:cNvPr id="65515" name="Line 470"/>
            <p:cNvSpPr>
              <a:spLocks noChangeShapeType="1"/>
            </p:cNvSpPr>
            <p:nvPr/>
          </p:nvSpPr>
          <p:spPr bwMode="auto">
            <a:xfrm flipV="1">
              <a:off x="3698" y="1747"/>
              <a:ext cx="1" cy="1"/>
            </a:xfrm>
            <a:prstGeom prst="line">
              <a:avLst/>
            </a:prstGeom>
            <a:noFill/>
            <a:ln w="28575">
              <a:solidFill>
                <a:schemeClr val="tx1"/>
              </a:solidFill>
              <a:round/>
              <a:headEnd/>
              <a:tailEnd/>
            </a:ln>
          </p:spPr>
          <p:txBody>
            <a:bodyPr/>
            <a:lstStyle/>
            <a:p>
              <a:endParaRPr lang="en-US" sz="2133"/>
            </a:p>
          </p:txBody>
        </p:sp>
        <p:sp>
          <p:nvSpPr>
            <p:cNvPr id="65516" name="Line 471"/>
            <p:cNvSpPr>
              <a:spLocks noChangeShapeType="1"/>
            </p:cNvSpPr>
            <p:nvPr/>
          </p:nvSpPr>
          <p:spPr bwMode="auto">
            <a:xfrm flipV="1">
              <a:off x="3699" y="1746"/>
              <a:ext cx="1" cy="1"/>
            </a:xfrm>
            <a:prstGeom prst="line">
              <a:avLst/>
            </a:prstGeom>
            <a:noFill/>
            <a:ln w="28575">
              <a:solidFill>
                <a:schemeClr val="tx1"/>
              </a:solidFill>
              <a:round/>
              <a:headEnd/>
              <a:tailEnd/>
            </a:ln>
          </p:spPr>
          <p:txBody>
            <a:bodyPr/>
            <a:lstStyle/>
            <a:p>
              <a:endParaRPr lang="en-US" sz="2133"/>
            </a:p>
          </p:txBody>
        </p:sp>
        <p:sp>
          <p:nvSpPr>
            <p:cNvPr id="65517" name="Line 472"/>
            <p:cNvSpPr>
              <a:spLocks noChangeShapeType="1"/>
            </p:cNvSpPr>
            <p:nvPr/>
          </p:nvSpPr>
          <p:spPr bwMode="auto">
            <a:xfrm flipV="1">
              <a:off x="3699" y="1744"/>
              <a:ext cx="1" cy="2"/>
            </a:xfrm>
            <a:prstGeom prst="line">
              <a:avLst/>
            </a:prstGeom>
            <a:noFill/>
            <a:ln w="28575">
              <a:solidFill>
                <a:schemeClr val="tx1"/>
              </a:solidFill>
              <a:round/>
              <a:headEnd/>
              <a:tailEnd/>
            </a:ln>
          </p:spPr>
          <p:txBody>
            <a:bodyPr/>
            <a:lstStyle/>
            <a:p>
              <a:endParaRPr lang="en-US" sz="2133"/>
            </a:p>
          </p:txBody>
        </p:sp>
        <p:sp>
          <p:nvSpPr>
            <p:cNvPr id="65518" name="Line 473"/>
            <p:cNvSpPr>
              <a:spLocks noChangeShapeType="1"/>
            </p:cNvSpPr>
            <p:nvPr/>
          </p:nvSpPr>
          <p:spPr bwMode="auto">
            <a:xfrm flipV="1">
              <a:off x="3700" y="1743"/>
              <a:ext cx="1" cy="1"/>
            </a:xfrm>
            <a:prstGeom prst="line">
              <a:avLst/>
            </a:prstGeom>
            <a:noFill/>
            <a:ln w="28575">
              <a:solidFill>
                <a:schemeClr val="tx1"/>
              </a:solidFill>
              <a:round/>
              <a:headEnd/>
              <a:tailEnd/>
            </a:ln>
          </p:spPr>
          <p:txBody>
            <a:bodyPr/>
            <a:lstStyle/>
            <a:p>
              <a:endParaRPr lang="en-US" sz="2133"/>
            </a:p>
          </p:txBody>
        </p:sp>
        <p:sp>
          <p:nvSpPr>
            <p:cNvPr id="65519" name="Line 474"/>
            <p:cNvSpPr>
              <a:spLocks noChangeShapeType="1"/>
            </p:cNvSpPr>
            <p:nvPr/>
          </p:nvSpPr>
          <p:spPr bwMode="auto">
            <a:xfrm flipV="1">
              <a:off x="3700" y="1742"/>
              <a:ext cx="1" cy="1"/>
            </a:xfrm>
            <a:prstGeom prst="line">
              <a:avLst/>
            </a:prstGeom>
            <a:noFill/>
            <a:ln w="28575">
              <a:solidFill>
                <a:schemeClr val="tx1"/>
              </a:solidFill>
              <a:round/>
              <a:headEnd/>
              <a:tailEnd/>
            </a:ln>
          </p:spPr>
          <p:txBody>
            <a:bodyPr/>
            <a:lstStyle/>
            <a:p>
              <a:endParaRPr lang="en-US" sz="2133"/>
            </a:p>
          </p:txBody>
        </p:sp>
        <p:sp>
          <p:nvSpPr>
            <p:cNvPr id="65520" name="Line 475"/>
            <p:cNvSpPr>
              <a:spLocks noChangeShapeType="1"/>
            </p:cNvSpPr>
            <p:nvPr/>
          </p:nvSpPr>
          <p:spPr bwMode="auto">
            <a:xfrm flipV="1">
              <a:off x="3701" y="1740"/>
              <a:ext cx="1" cy="2"/>
            </a:xfrm>
            <a:prstGeom prst="line">
              <a:avLst/>
            </a:prstGeom>
            <a:noFill/>
            <a:ln w="28575">
              <a:solidFill>
                <a:schemeClr val="tx1"/>
              </a:solidFill>
              <a:round/>
              <a:headEnd/>
              <a:tailEnd/>
            </a:ln>
          </p:spPr>
          <p:txBody>
            <a:bodyPr/>
            <a:lstStyle/>
            <a:p>
              <a:endParaRPr lang="en-US" sz="2133"/>
            </a:p>
          </p:txBody>
        </p:sp>
        <p:sp>
          <p:nvSpPr>
            <p:cNvPr id="65521" name="Line 476"/>
            <p:cNvSpPr>
              <a:spLocks noChangeShapeType="1"/>
            </p:cNvSpPr>
            <p:nvPr/>
          </p:nvSpPr>
          <p:spPr bwMode="auto">
            <a:xfrm flipV="1">
              <a:off x="3701" y="1739"/>
              <a:ext cx="1" cy="1"/>
            </a:xfrm>
            <a:prstGeom prst="line">
              <a:avLst/>
            </a:prstGeom>
            <a:noFill/>
            <a:ln w="28575">
              <a:solidFill>
                <a:schemeClr val="tx1"/>
              </a:solidFill>
              <a:round/>
              <a:headEnd/>
              <a:tailEnd/>
            </a:ln>
          </p:spPr>
          <p:txBody>
            <a:bodyPr/>
            <a:lstStyle/>
            <a:p>
              <a:endParaRPr lang="en-US" sz="2133"/>
            </a:p>
          </p:txBody>
        </p:sp>
        <p:sp>
          <p:nvSpPr>
            <p:cNvPr id="65522" name="Line 477"/>
            <p:cNvSpPr>
              <a:spLocks noChangeShapeType="1"/>
            </p:cNvSpPr>
            <p:nvPr/>
          </p:nvSpPr>
          <p:spPr bwMode="auto">
            <a:xfrm flipV="1">
              <a:off x="3701" y="1737"/>
              <a:ext cx="1" cy="2"/>
            </a:xfrm>
            <a:prstGeom prst="line">
              <a:avLst/>
            </a:prstGeom>
            <a:noFill/>
            <a:ln w="28575">
              <a:solidFill>
                <a:schemeClr val="tx1"/>
              </a:solidFill>
              <a:round/>
              <a:headEnd/>
              <a:tailEnd/>
            </a:ln>
          </p:spPr>
          <p:txBody>
            <a:bodyPr/>
            <a:lstStyle/>
            <a:p>
              <a:endParaRPr lang="en-US" sz="2133"/>
            </a:p>
          </p:txBody>
        </p:sp>
        <p:sp>
          <p:nvSpPr>
            <p:cNvPr id="65523" name="Line 478"/>
            <p:cNvSpPr>
              <a:spLocks noChangeShapeType="1"/>
            </p:cNvSpPr>
            <p:nvPr/>
          </p:nvSpPr>
          <p:spPr bwMode="auto">
            <a:xfrm flipV="1">
              <a:off x="3701" y="1736"/>
              <a:ext cx="1" cy="1"/>
            </a:xfrm>
            <a:prstGeom prst="line">
              <a:avLst/>
            </a:prstGeom>
            <a:noFill/>
            <a:ln w="28575">
              <a:solidFill>
                <a:schemeClr val="tx1"/>
              </a:solidFill>
              <a:round/>
              <a:headEnd/>
              <a:tailEnd/>
            </a:ln>
          </p:spPr>
          <p:txBody>
            <a:bodyPr/>
            <a:lstStyle/>
            <a:p>
              <a:endParaRPr lang="en-US" sz="2133"/>
            </a:p>
          </p:txBody>
        </p:sp>
        <p:sp>
          <p:nvSpPr>
            <p:cNvPr id="65524" name="Line 479"/>
            <p:cNvSpPr>
              <a:spLocks noChangeShapeType="1"/>
            </p:cNvSpPr>
            <p:nvPr/>
          </p:nvSpPr>
          <p:spPr bwMode="auto">
            <a:xfrm flipV="1">
              <a:off x="3702" y="1735"/>
              <a:ext cx="1" cy="1"/>
            </a:xfrm>
            <a:prstGeom prst="line">
              <a:avLst/>
            </a:prstGeom>
            <a:noFill/>
            <a:ln w="28575">
              <a:solidFill>
                <a:schemeClr val="tx1"/>
              </a:solidFill>
              <a:round/>
              <a:headEnd/>
              <a:tailEnd/>
            </a:ln>
          </p:spPr>
          <p:txBody>
            <a:bodyPr/>
            <a:lstStyle/>
            <a:p>
              <a:endParaRPr lang="en-US" sz="2133"/>
            </a:p>
          </p:txBody>
        </p:sp>
        <p:sp>
          <p:nvSpPr>
            <p:cNvPr id="65525" name="Line 480"/>
            <p:cNvSpPr>
              <a:spLocks noChangeShapeType="1"/>
            </p:cNvSpPr>
            <p:nvPr/>
          </p:nvSpPr>
          <p:spPr bwMode="auto">
            <a:xfrm flipV="1">
              <a:off x="3702" y="1733"/>
              <a:ext cx="1" cy="2"/>
            </a:xfrm>
            <a:prstGeom prst="line">
              <a:avLst/>
            </a:prstGeom>
            <a:noFill/>
            <a:ln w="28575">
              <a:solidFill>
                <a:schemeClr val="tx1"/>
              </a:solidFill>
              <a:round/>
              <a:headEnd/>
              <a:tailEnd/>
            </a:ln>
          </p:spPr>
          <p:txBody>
            <a:bodyPr/>
            <a:lstStyle/>
            <a:p>
              <a:endParaRPr lang="en-US" sz="2133"/>
            </a:p>
          </p:txBody>
        </p:sp>
        <p:sp>
          <p:nvSpPr>
            <p:cNvPr id="65526" name="Line 481"/>
            <p:cNvSpPr>
              <a:spLocks noChangeShapeType="1"/>
            </p:cNvSpPr>
            <p:nvPr/>
          </p:nvSpPr>
          <p:spPr bwMode="auto">
            <a:xfrm flipV="1">
              <a:off x="3702" y="1732"/>
              <a:ext cx="1" cy="1"/>
            </a:xfrm>
            <a:prstGeom prst="line">
              <a:avLst/>
            </a:prstGeom>
            <a:noFill/>
            <a:ln w="28575">
              <a:solidFill>
                <a:schemeClr val="tx1"/>
              </a:solidFill>
              <a:round/>
              <a:headEnd/>
              <a:tailEnd/>
            </a:ln>
          </p:spPr>
          <p:txBody>
            <a:bodyPr/>
            <a:lstStyle/>
            <a:p>
              <a:endParaRPr lang="en-US" sz="2133"/>
            </a:p>
          </p:txBody>
        </p:sp>
        <p:sp>
          <p:nvSpPr>
            <p:cNvPr id="65527" name="Line 482"/>
            <p:cNvSpPr>
              <a:spLocks noChangeShapeType="1"/>
            </p:cNvSpPr>
            <p:nvPr/>
          </p:nvSpPr>
          <p:spPr bwMode="auto">
            <a:xfrm flipH="1" flipV="1">
              <a:off x="3701" y="1730"/>
              <a:ext cx="1" cy="2"/>
            </a:xfrm>
            <a:prstGeom prst="line">
              <a:avLst/>
            </a:prstGeom>
            <a:noFill/>
            <a:ln w="28575">
              <a:solidFill>
                <a:schemeClr val="tx1"/>
              </a:solidFill>
              <a:round/>
              <a:headEnd/>
              <a:tailEnd/>
            </a:ln>
          </p:spPr>
          <p:txBody>
            <a:bodyPr/>
            <a:lstStyle/>
            <a:p>
              <a:endParaRPr lang="en-US" sz="2133"/>
            </a:p>
          </p:txBody>
        </p:sp>
        <p:sp>
          <p:nvSpPr>
            <p:cNvPr id="65528" name="Line 483"/>
            <p:cNvSpPr>
              <a:spLocks noChangeShapeType="1"/>
            </p:cNvSpPr>
            <p:nvPr/>
          </p:nvSpPr>
          <p:spPr bwMode="auto">
            <a:xfrm flipH="1" flipV="1">
              <a:off x="3701" y="1729"/>
              <a:ext cx="1" cy="1"/>
            </a:xfrm>
            <a:prstGeom prst="line">
              <a:avLst/>
            </a:prstGeom>
            <a:noFill/>
            <a:ln w="28575">
              <a:solidFill>
                <a:schemeClr val="tx1"/>
              </a:solidFill>
              <a:round/>
              <a:headEnd/>
              <a:tailEnd/>
            </a:ln>
          </p:spPr>
          <p:txBody>
            <a:bodyPr/>
            <a:lstStyle/>
            <a:p>
              <a:endParaRPr lang="en-US" sz="2133"/>
            </a:p>
          </p:txBody>
        </p:sp>
        <p:sp>
          <p:nvSpPr>
            <p:cNvPr id="65529" name="Line 484"/>
            <p:cNvSpPr>
              <a:spLocks noChangeShapeType="1"/>
            </p:cNvSpPr>
            <p:nvPr/>
          </p:nvSpPr>
          <p:spPr bwMode="auto">
            <a:xfrm flipH="1" flipV="1">
              <a:off x="3701" y="1728"/>
              <a:ext cx="1" cy="1"/>
            </a:xfrm>
            <a:prstGeom prst="line">
              <a:avLst/>
            </a:prstGeom>
            <a:noFill/>
            <a:ln w="28575">
              <a:solidFill>
                <a:schemeClr val="tx1"/>
              </a:solidFill>
              <a:round/>
              <a:headEnd/>
              <a:tailEnd/>
            </a:ln>
          </p:spPr>
          <p:txBody>
            <a:bodyPr/>
            <a:lstStyle/>
            <a:p>
              <a:endParaRPr lang="en-US" sz="2133"/>
            </a:p>
          </p:txBody>
        </p:sp>
        <p:sp>
          <p:nvSpPr>
            <p:cNvPr id="65530" name="Line 485"/>
            <p:cNvSpPr>
              <a:spLocks noChangeShapeType="1"/>
            </p:cNvSpPr>
            <p:nvPr/>
          </p:nvSpPr>
          <p:spPr bwMode="auto">
            <a:xfrm flipH="1" flipV="1">
              <a:off x="3701" y="1726"/>
              <a:ext cx="1" cy="2"/>
            </a:xfrm>
            <a:prstGeom prst="line">
              <a:avLst/>
            </a:prstGeom>
            <a:noFill/>
            <a:ln w="28575">
              <a:solidFill>
                <a:schemeClr val="tx1"/>
              </a:solidFill>
              <a:round/>
              <a:headEnd/>
              <a:tailEnd/>
            </a:ln>
          </p:spPr>
          <p:txBody>
            <a:bodyPr/>
            <a:lstStyle/>
            <a:p>
              <a:endParaRPr lang="en-US" sz="2133"/>
            </a:p>
          </p:txBody>
        </p:sp>
        <p:sp>
          <p:nvSpPr>
            <p:cNvPr id="65531" name="Line 486"/>
            <p:cNvSpPr>
              <a:spLocks noChangeShapeType="1"/>
            </p:cNvSpPr>
            <p:nvPr/>
          </p:nvSpPr>
          <p:spPr bwMode="auto">
            <a:xfrm flipH="1" flipV="1">
              <a:off x="3700" y="1725"/>
              <a:ext cx="1" cy="1"/>
            </a:xfrm>
            <a:prstGeom prst="line">
              <a:avLst/>
            </a:prstGeom>
            <a:noFill/>
            <a:ln w="28575">
              <a:solidFill>
                <a:schemeClr val="tx1"/>
              </a:solidFill>
              <a:round/>
              <a:headEnd/>
              <a:tailEnd/>
            </a:ln>
          </p:spPr>
          <p:txBody>
            <a:bodyPr/>
            <a:lstStyle/>
            <a:p>
              <a:endParaRPr lang="en-US" sz="2133"/>
            </a:p>
          </p:txBody>
        </p:sp>
        <p:sp>
          <p:nvSpPr>
            <p:cNvPr id="65532" name="Line 487"/>
            <p:cNvSpPr>
              <a:spLocks noChangeShapeType="1"/>
            </p:cNvSpPr>
            <p:nvPr/>
          </p:nvSpPr>
          <p:spPr bwMode="auto">
            <a:xfrm flipH="1" flipV="1">
              <a:off x="3698" y="1724"/>
              <a:ext cx="2" cy="1"/>
            </a:xfrm>
            <a:prstGeom prst="line">
              <a:avLst/>
            </a:prstGeom>
            <a:noFill/>
            <a:ln w="28575">
              <a:solidFill>
                <a:schemeClr val="tx1"/>
              </a:solidFill>
              <a:round/>
              <a:headEnd/>
              <a:tailEnd/>
            </a:ln>
          </p:spPr>
          <p:txBody>
            <a:bodyPr/>
            <a:lstStyle/>
            <a:p>
              <a:endParaRPr lang="en-US" sz="2133"/>
            </a:p>
          </p:txBody>
        </p:sp>
        <p:sp>
          <p:nvSpPr>
            <p:cNvPr id="65533" name="Line 488"/>
            <p:cNvSpPr>
              <a:spLocks noChangeShapeType="1"/>
            </p:cNvSpPr>
            <p:nvPr/>
          </p:nvSpPr>
          <p:spPr bwMode="auto">
            <a:xfrm flipH="1" flipV="1">
              <a:off x="3697" y="1723"/>
              <a:ext cx="1" cy="1"/>
            </a:xfrm>
            <a:prstGeom prst="line">
              <a:avLst/>
            </a:prstGeom>
            <a:noFill/>
            <a:ln w="28575">
              <a:solidFill>
                <a:schemeClr val="tx1"/>
              </a:solidFill>
              <a:round/>
              <a:headEnd/>
              <a:tailEnd/>
            </a:ln>
          </p:spPr>
          <p:txBody>
            <a:bodyPr/>
            <a:lstStyle/>
            <a:p>
              <a:endParaRPr lang="en-US" sz="2133"/>
            </a:p>
          </p:txBody>
        </p:sp>
        <p:sp>
          <p:nvSpPr>
            <p:cNvPr id="65534" name="Line 489"/>
            <p:cNvSpPr>
              <a:spLocks noChangeShapeType="1"/>
            </p:cNvSpPr>
            <p:nvPr/>
          </p:nvSpPr>
          <p:spPr bwMode="auto">
            <a:xfrm flipH="1" flipV="1">
              <a:off x="3695" y="1722"/>
              <a:ext cx="2" cy="1"/>
            </a:xfrm>
            <a:prstGeom prst="line">
              <a:avLst/>
            </a:prstGeom>
            <a:noFill/>
            <a:ln w="28575">
              <a:solidFill>
                <a:schemeClr val="tx1"/>
              </a:solidFill>
              <a:round/>
              <a:headEnd/>
              <a:tailEnd/>
            </a:ln>
          </p:spPr>
          <p:txBody>
            <a:bodyPr/>
            <a:lstStyle/>
            <a:p>
              <a:endParaRPr lang="en-US" sz="2133"/>
            </a:p>
          </p:txBody>
        </p:sp>
        <p:sp>
          <p:nvSpPr>
            <p:cNvPr id="65535" name="Line 490"/>
            <p:cNvSpPr>
              <a:spLocks noChangeShapeType="1"/>
            </p:cNvSpPr>
            <p:nvPr/>
          </p:nvSpPr>
          <p:spPr bwMode="auto">
            <a:xfrm flipH="1" flipV="1">
              <a:off x="3693" y="1721"/>
              <a:ext cx="2" cy="1"/>
            </a:xfrm>
            <a:prstGeom prst="line">
              <a:avLst/>
            </a:prstGeom>
            <a:noFill/>
            <a:ln w="28575">
              <a:solidFill>
                <a:schemeClr val="tx1"/>
              </a:solidFill>
              <a:round/>
              <a:headEnd/>
              <a:tailEnd/>
            </a:ln>
          </p:spPr>
          <p:txBody>
            <a:bodyPr/>
            <a:lstStyle/>
            <a:p>
              <a:endParaRPr lang="en-US" sz="2133"/>
            </a:p>
          </p:txBody>
        </p:sp>
        <p:sp>
          <p:nvSpPr>
            <p:cNvPr id="65536" name="Line 491"/>
            <p:cNvSpPr>
              <a:spLocks noChangeShapeType="1"/>
            </p:cNvSpPr>
            <p:nvPr/>
          </p:nvSpPr>
          <p:spPr bwMode="auto">
            <a:xfrm flipH="1" flipV="1">
              <a:off x="3691" y="1721"/>
              <a:ext cx="2" cy="1"/>
            </a:xfrm>
            <a:prstGeom prst="line">
              <a:avLst/>
            </a:prstGeom>
            <a:noFill/>
            <a:ln w="28575">
              <a:solidFill>
                <a:schemeClr val="tx1"/>
              </a:solidFill>
              <a:round/>
              <a:headEnd/>
              <a:tailEnd/>
            </a:ln>
          </p:spPr>
          <p:txBody>
            <a:bodyPr/>
            <a:lstStyle/>
            <a:p>
              <a:endParaRPr lang="en-US" sz="2133"/>
            </a:p>
          </p:txBody>
        </p:sp>
        <p:sp>
          <p:nvSpPr>
            <p:cNvPr id="65537" name="Line 492"/>
            <p:cNvSpPr>
              <a:spLocks noChangeShapeType="1"/>
            </p:cNvSpPr>
            <p:nvPr/>
          </p:nvSpPr>
          <p:spPr bwMode="auto">
            <a:xfrm flipH="1" flipV="1">
              <a:off x="3690" y="1720"/>
              <a:ext cx="1" cy="1"/>
            </a:xfrm>
            <a:prstGeom prst="line">
              <a:avLst/>
            </a:prstGeom>
            <a:noFill/>
            <a:ln w="28575">
              <a:solidFill>
                <a:schemeClr val="tx1"/>
              </a:solidFill>
              <a:round/>
              <a:headEnd/>
              <a:tailEnd/>
            </a:ln>
          </p:spPr>
          <p:txBody>
            <a:bodyPr/>
            <a:lstStyle/>
            <a:p>
              <a:endParaRPr lang="en-US" sz="2133"/>
            </a:p>
          </p:txBody>
        </p:sp>
        <p:sp>
          <p:nvSpPr>
            <p:cNvPr id="65538" name="Line 493"/>
            <p:cNvSpPr>
              <a:spLocks noChangeShapeType="1"/>
            </p:cNvSpPr>
            <p:nvPr/>
          </p:nvSpPr>
          <p:spPr bwMode="auto">
            <a:xfrm flipH="1" flipV="1">
              <a:off x="3688" y="1719"/>
              <a:ext cx="2" cy="1"/>
            </a:xfrm>
            <a:prstGeom prst="line">
              <a:avLst/>
            </a:prstGeom>
            <a:noFill/>
            <a:ln w="28575">
              <a:solidFill>
                <a:schemeClr val="tx1"/>
              </a:solidFill>
              <a:round/>
              <a:headEnd/>
              <a:tailEnd/>
            </a:ln>
          </p:spPr>
          <p:txBody>
            <a:bodyPr/>
            <a:lstStyle/>
            <a:p>
              <a:endParaRPr lang="en-US" sz="2133"/>
            </a:p>
          </p:txBody>
        </p:sp>
        <p:sp>
          <p:nvSpPr>
            <p:cNvPr id="65539" name="Line 494"/>
            <p:cNvSpPr>
              <a:spLocks noChangeShapeType="1"/>
            </p:cNvSpPr>
            <p:nvPr/>
          </p:nvSpPr>
          <p:spPr bwMode="auto">
            <a:xfrm flipH="1" flipV="1">
              <a:off x="3686" y="1719"/>
              <a:ext cx="2" cy="1"/>
            </a:xfrm>
            <a:prstGeom prst="line">
              <a:avLst/>
            </a:prstGeom>
            <a:noFill/>
            <a:ln w="28575">
              <a:solidFill>
                <a:schemeClr val="tx1"/>
              </a:solidFill>
              <a:round/>
              <a:headEnd/>
              <a:tailEnd/>
            </a:ln>
          </p:spPr>
          <p:txBody>
            <a:bodyPr/>
            <a:lstStyle/>
            <a:p>
              <a:endParaRPr lang="en-US" sz="2133"/>
            </a:p>
          </p:txBody>
        </p:sp>
        <p:sp>
          <p:nvSpPr>
            <p:cNvPr id="65540" name="Line 495"/>
            <p:cNvSpPr>
              <a:spLocks noChangeShapeType="1"/>
            </p:cNvSpPr>
            <p:nvPr/>
          </p:nvSpPr>
          <p:spPr bwMode="auto">
            <a:xfrm flipH="1" flipV="1">
              <a:off x="3684" y="1718"/>
              <a:ext cx="2" cy="1"/>
            </a:xfrm>
            <a:prstGeom prst="line">
              <a:avLst/>
            </a:prstGeom>
            <a:noFill/>
            <a:ln w="28575">
              <a:solidFill>
                <a:schemeClr val="tx1"/>
              </a:solidFill>
              <a:round/>
              <a:headEnd/>
              <a:tailEnd/>
            </a:ln>
          </p:spPr>
          <p:txBody>
            <a:bodyPr/>
            <a:lstStyle/>
            <a:p>
              <a:endParaRPr lang="en-US" sz="2133"/>
            </a:p>
          </p:txBody>
        </p:sp>
        <p:sp>
          <p:nvSpPr>
            <p:cNvPr id="65541" name="Line 496"/>
            <p:cNvSpPr>
              <a:spLocks noChangeShapeType="1"/>
            </p:cNvSpPr>
            <p:nvPr/>
          </p:nvSpPr>
          <p:spPr bwMode="auto">
            <a:xfrm flipH="1" flipV="1">
              <a:off x="3682" y="1718"/>
              <a:ext cx="2" cy="1"/>
            </a:xfrm>
            <a:prstGeom prst="line">
              <a:avLst/>
            </a:prstGeom>
            <a:noFill/>
            <a:ln w="28575">
              <a:solidFill>
                <a:schemeClr val="tx1"/>
              </a:solidFill>
              <a:round/>
              <a:headEnd/>
              <a:tailEnd/>
            </a:ln>
          </p:spPr>
          <p:txBody>
            <a:bodyPr/>
            <a:lstStyle/>
            <a:p>
              <a:endParaRPr lang="en-US" sz="2133"/>
            </a:p>
          </p:txBody>
        </p:sp>
        <p:sp>
          <p:nvSpPr>
            <p:cNvPr id="65542" name="Line 497"/>
            <p:cNvSpPr>
              <a:spLocks noChangeShapeType="1"/>
            </p:cNvSpPr>
            <p:nvPr/>
          </p:nvSpPr>
          <p:spPr bwMode="auto">
            <a:xfrm flipH="1" flipV="1">
              <a:off x="3680" y="1717"/>
              <a:ext cx="2" cy="1"/>
            </a:xfrm>
            <a:prstGeom prst="line">
              <a:avLst/>
            </a:prstGeom>
            <a:noFill/>
            <a:ln w="28575">
              <a:solidFill>
                <a:schemeClr val="tx1"/>
              </a:solidFill>
              <a:round/>
              <a:headEnd/>
              <a:tailEnd/>
            </a:ln>
          </p:spPr>
          <p:txBody>
            <a:bodyPr/>
            <a:lstStyle/>
            <a:p>
              <a:endParaRPr lang="en-US" sz="2133"/>
            </a:p>
          </p:txBody>
        </p:sp>
        <p:sp>
          <p:nvSpPr>
            <p:cNvPr id="65543" name="Line 498"/>
            <p:cNvSpPr>
              <a:spLocks noChangeShapeType="1"/>
            </p:cNvSpPr>
            <p:nvPr/>
          </p:nvSpPr>
          <p:spPr bwMode="auto">
            <a:xfrm flipH="1" flipV="1">
              <a:off x="3678" y="1717"/>
              <a:ext cx="2" cy="1"/>
            </a:xfrm>
            <a:prstGeom prst="line">
              <a:avLst/>
            </a:prstGeom>
            <a:noFill/>
            <a:ln w="28575">
              <a:solidFill>
                <a:schemeClr val="tx1"/>
              </a:solidFill>
              <a:round/>
              <a:headEnd/>
              <a:tailEnd/>
            </a:ln>
          </p:spPr>
          <p:txBody>
            <a:bodyPr/>
            <a:lstStyle/>
            <a:p>
              <a:endParaRPr lang="en-US" sz="2133"/>
            </a:p>
          </p:txBody>
        </p:sp>
        <p:sp>
          <p:nvSpPr>
            <p:cNvPr id="65544" name="Line 499"/>
            <p:cNvSpPr>
              <a:spLocks noChangeShapeType="1"/>
            </p:cNvSpPr>
            <p:nvPr/>
          </p:nvSpPr>
          <p:spPr bwMode="auto">
            <a:xfrm flipH="1" flipV="1">
              <a:off x="3676" y="1717"/>
              <a:ext cx="2" cy="1"/>
            </a:xfrm>
            <a:prstGeom prst="line">
              <a:avLst/>
            </a:prstGeom>
            <a:noFill/>
            <a:ln w="28575">
              <a:solidFill>
                <a:schemeClr val="tx1"/>
              </a:solidFill>
              <a:round/>
              <a:headEnd/>
              <a:tailEnd/>
            </a:ln>
          </p:spPr>
          <p:txBody>
            <a:bodyPr/>
            <a:lstStyle/>
            <a:p>
              <a:endParaRPr lang="en-US" sz="2133"/>
            </a:p>
          </p:txBody>
        </p:sp>
        <p:sp>
          <p:nvSpPr>
            <p:cNvPr id="65545" name="Line 500"/>
            <p:cNvSpPr>
              <a:spLocks noChangeShapeType="1"/>
            </p:cNvSpPr>
            <p:nvPr/>
          </p:nvSpPr>
          <p:spPr bwMode="auto">
            <a:xfrm flipH="1" flipV="1">
              <a:off x="3674" y="1716"/>
              <a:ext cx="2" cy="1"/>
            </a:xfrm>
            <a:prstGeom prst="line">
              <a:avLst/>
            </a:prstGeom>
            <a:noFill/>
            <a:ln w="28575">
              <a:solidFill>
                <a:schemeClr val="tx1"/>
              </a:solidFill>
              <a:round/>
              <a:headEnd/>
              <a:tailEnd/>
            </a:ln>
          </p:spPr>
          <p:txBody>
            <a:bodyPr/>
            <a:lstStyle/>
            <a:p>
              <a:endParaRPr lang="en-US" sz="2133"/>
            </a:p>
          </p:txBody>
        </p:sp>
        <p:sp>
          <p:nvSpPr>
            <p:cNvPr id="65546" name="Line 501"/>
            <p:cNvSpPr>
              <a:spLocks noChangeShapeType="1"/>
            </p:cNvSpPr>
            <p:nvPr/>
          </p:nvSpPr>
          <p:spPr bwMode="auto">
            <a:xfrm flipH="1" flipV="1">
              <a:off x="3673" y="1716"/>
              <a:ext cx="1" cy="1"/>
            </a:xfrm>
            <a:prstGeom prst="line">
              <a:avLst/>
            </a:prstGeom>
            <a:noFill/>
            <a:ln w="28575">
              <a:solidFill>
                <a:schemeClr val="tx1"/>
              </a:solidFill>
              <a:round/>
              <a:headEnd/>
              <a:tailEnd/>
            </a:ln>
          </p:spPr>
          <p:txBody>
            <a:bodyPr/>
            <a:lstStyle/>
            <a:p>
              <a:endParaRPr lang="en-US" sz="2133"/>
            </a:p>
          </p:txBody>
        </p:sp>
        <p:sp>
          <p:nvSpPr>
            <p:cNvPr id="65547" name="Line 502"/>
            <p:cNvSpPr>
              <a:spLocks noChangeShapeType="1"/>
            </p:cNvSpPr>
            <p:nvPr/>
          </p:nvSpPr>
          <p:spPr bwMode="auto">
            <a:xfrm>
              <a:off x="3673" y="1791"/>
              <a:ext cx="78" cy="1"/>
            </a:xfrm>
            <a:prstGeom prst="line">
              <a:avLst/>
            </a:prstGeom>
            <a:noFill/>
            <a:ln w="28575">
              <a:solidFill>
                <a:schemeClr val="tx1"/>
              </a:solidFill>
              <a:round/>
              <a:headEnd/>
              <a:tailEnd/>
            </a:ln>
          </p:spPr>
          <p:txBody>
            <a:bodyPr/>
            <a:lstStyle/>
            <a:p>
              <a:endParaRPr lang="en-US" sz="2133"/>
            </a:p>
          </p:txBody>
        </p:sp>
        <p:sp>
          <p:nvSpPr>
            <p:cNvPr id="65548" name="Line 503"/>
            <p:cNvSpPr>
              <a:spLocks noChangeShapeType="1"/>
            </p:cNvSpPr>
            <p:nvPr/>
          </p:nvSpPr>
          <p:spPr bwMode="auto">
            <a:xfrm flipH="1">
              <a:off x="3672" y="1716"/>
              <a:ext cx="1" cy="1"/>
            </a:xfrm>
            <a:prstGeom prst="line">
              <a:avLst/>
            </a:prstGeom>
            <a:noFill/>
            <a:ln w="28575">
              <a:solidFill>
                <a:schemeClr val="tx1"/>
              </a:solidFill>
              <a:round/>
              <a:headEnd/>
              <a:tailEnd/>
            </a:ln>
          </p:spPr>
          <p:txBody>
            <a:bodyPr/>
            <a:lstStyle/>
            <a:p>
              <a:endParaRPr lang="en-US" sz="2133"/>
            </a:p>
          </p:txBody>
        </p:sp>
        <p:sp>
          <p:nvSpPr>
            <p:cNvPr id="65549" name="Line 504"/>
            <p:cNvSpPr>
              <a:spLocks noChangeShapeType="1"/>
            </p:cNvSpPr>
            <p:nvPr/>
          </p:nvSpPr>
          <p:spPr bwMode="auto">
            <a:xfrm flipH="1">
              <a:off x="3670" y="1717"/>
              <a:ext cx="2" cy="2"/>
            </a:xfrm>
            <a:prstGeom prst="line">
              <a:avLst/>
            </a:prstGeom>
            <a:noFill/>
            <a:ln w="28575">
              <a:solidFill>
                <a:schemeClr val="tx1"/>
              </a:solidFill>
              <a:round/>
              <a:headEnd/>
              <a:tailEnd/>
            </a:ln>
          </p:spPr>
          <p:txBody>
            <a:bodyPr/>
            <a:lstStyle/>
            <a:p>
              <a:endParaRPr lang="en-US" sz="2133"/>
            </a:p>
          </p:txBody>
        </p:sp>
        <p:sp>
          <p:nvSpPr>
            <p:cNvPr id="65550" name="Line 505"/>
            <p:cNvSpPr>
              <a:spLocks noChangeShapeType="1"/>
            </p:cNvSpPr>
            <p:nvPr/>
          </p:nvSpPr>
          <p:spPr bwMode="auto">
            <a:xfrm flipH="1">
              <a:off x="3670" y="1719"/>
              <a:ext cx="1" cy="1"/>
            </a:xfrm>
            <a:prstGeom prst="line">
              <a:avLst/>
            </a:prstGeom>
            <a:noFill/>
            <a:ln w="28575">
              <a:solidFill>
                <a:schemeClr val="tx1"/>
              </a:solidFill>
              <a:round/>
              <a:headEnd/>
              <a:tailEnd/>
            </a:ln>
          </p:spPr>
          <p:txBody>
            <a:bodyPr/>
            <a:lstStyle/>
            <a:p>
              <a:endParaRPr lang="en-US" sz="2133"/>
            </a:p>
          </p:txBody>
        </p:sp>
        <p:sp>
          <p:nvSpPr>
            <p:cNvPr id="65551" name="Line 506"/>
            <p:cNvSpPr>
              <a:spLocks noChangeShapeType="1"/>
            </p:cNvSpPr>
            <p:nvPr/>
          </p:nvSpPr>
          <p:spPr bwMode="auto">
            <a:xfrm flipH="1">
              <a:off x="3669" y="1720"/>
              <a:ext cx="1" cy="1"/>
            </a:xfrm>
            <a:prstGeom prst="line">
              <a:avLst/>
            </a:prstGeom>
            <a:noFill/>
            <a:ln w="28575">
              <a:solidFill>
                <a:schemeClr val="tx1"/>
              </a:solidFill>
              <a:round/>
              <a:headEnd/>
              <a:tailEnd/>
            </a:ln>
          </p:spPr>
          <p:txBody>
            <a:bodyPr/>
            <a:lstStyle/>
            <a:p>
              <a:endParaRPr lang="en-US" sz="2133"/>
            </a:p>
          </p:txBody>
        </p:sp>
        <p:sp>
          <p:nvSpPr>
            <p:cNvPr id="65552" name="Line 507"/>
            <p:cNvSpPr>
              <a:spLocks noChangeShapeType="1"/>
            </p:cNvSpPr>
            <p:nvPr/>
          </p:nvSpPr>
          <p:spPr bwMode="auto">
            <a:xfrm flipH="1">
              <a:off x="3668" y="1721"/>
              <a:ext cx="1" cy="2"/>
            </a:xfrm>
            <a:prstGeom prst="line">
              <a:avLst/>
            </a:prstGeom>
            <a:noFill/>
            <a:ln w="28575">
              <a:solidFill>
                <a:schemeClr val="tx1"/>
              </a:solidFill>
              <a:round/>
              <a:headEnd/>
              <a:tailEnd/>
            </a:ln>
          </p:spPr>
          <p:txBody>
            <a:bodyPr/>
            <a:lstStyle/>
            <a:p>
              <a:endParaRPr lang="en-US" sz="2133"/>
            </a:p>
          </p:txBody>
        </p:sp>
        <p:sp>
          <p:nvSpPr>
            <p:cNvPr id="65553" name="Line 508"/>
            <p:cNvSpPr>
              <a:spLocks noChangeShapeType="1"/>
            </p:cNvSpPr>
            <p:nvPr/>
          </p:nvSpPr>
          <p:spPr bwMode="auto">
            <a:xfrm flipH="1">
              <a:off x="3667" y="1723"/>
              <a:ext cx="1" cy="1"/>
            </a:xfrm>
            <a:prstGeom prst="line">
              <a:avLst/>
            </a:prstGeom>
            <a:noFill/>
            <a:ln w="28575">
              <a:solidFill>
                <a:schemeClr val="tx1"/>
              </a:solidFill>
              <a:round/>
              <a:headEnd/>
              <a:tailEnd/>
            </a:ln>
          </p:spPr>
          <p:txBody>
            <a:bodyPr/>
            <a:lstStyle/>
            <a:p>
              <a:endParaRPr lang="en-US" sz="2133"/>
            </a:p>
          </p:txBody>
        </p:sp>
        <p:sp>
          <p:nvSpPr>
            <p:cNvPr id="65554" name="Line 509"/>
            <p:cNvSpPr>
              <a:spLocks noChangeShapeType="1"/>
            </p:cNvSpPr>
            <p:nvPr/>
          </p:nvSpPr>
          <p:spPr bwMode="auto">
            <a:xfrm flipH="1">
              <a:off x="3667" y="1724"/>
              <a:ext cx="1" cy="1"/>
            </a:xfrm>
            <a:prstGeom prst="line">
              <a:avLst/>
            </a:prstGeom>
            <a:noFill/>
            <a:ln w="28575">
              <a:solidFill>
                <a:schemeClr val="tx1"/>
              </a:solidFill>
              <a:round/>
              <a:headEnd/>
              <a:tailEnd/>
            </a:ln>
          </p:spPr>
          <p:txBody>
            <a:bodyPr/>
            <a:lstStyle/>
            <a:p>
              <a:endParaRPr lang="en-US" sz="2133"/>
            </a:p>
          </p:txBody>
        </p:sp>
        <p:sp>
          <p:nvSpPr>
            <p:cNvPr id="65555" name="Line 510"/>
            <p:cNvSpPr>
              <a:spLocks noChangeShapeType="1"/>
            </p:cNvSpPr>
            <p:nvPr/>
          </p:nvSpPr>
          <p:spPr bwMode="auto">
            <a:xfrm flipH="1">
              <a:off x="3666" y="1725"/>
              <a:ext cx="1" cy="2"/>
            </a:xfrm>
            <a:prstGeom prst="line">
              <a:avLst/>
            </a:prstGeom>
            <a:noFill/>
            <a:ln w="28575">
              <a:solidFill>
                <a:schemeClr val="tx1"/>
              </a:solidFill>
              <a:round/>
              <a:headEnd/>
              <a:tailEnd/>
            </a:ln>
          </p:spPr>
          <p:txBody>
            <a:bodyPr/>
            <a:lstStyle/>
            <a:p>
              <a:endParaRPr lang="en-US" sz="2133"/>
            </a:p>
          </p:txBody>
        </p:sp>
        <p:sp>
          <p:nvSpPr>
            <p:cNvPr id="65556" name="Line 511"/>
            <p:cNvSpPr>
              <a:spLocks noChangeShapeType="1"/>
            </p:cNvSpPr>
            <p:nvPr/>
          </p:nvSpPr>
          <p:spPr bwMode="auto">
            <a:xfrm flipH="1">
              <a:off x="3666" y="1727"/>
              <a:ext cx="1" cy="1"/>
            </a:xfrm>
            <a:prstGeom prst="line">
              <a:avLst/>
            </a:prstGeom>
            <a:noFill/>
            <a:ln w="28575">
              <a:solidFill>
                <a:schemeClr val="tx1"/>
              </a:solidFill>
              <a:round/>
              <a:headEnd/>
              <a:tailEnd/>
            </a:ln>
          </p:spPr>
          <p:txBody>
            <a:bodyPr/>
            <a:lstStyle/>
            <a:p>
              <a:endParaRPr lang="en-US" sz="2133"/>
            </a:p>
          </p:txBody>
        </p:sp>
        <p:sp>
          <p:nvSpPr>
            <p:cNvPr id="65557" name="Line 512"/>
            <p:cNvSpPr>
              <a:spLocks noChangeShapeType="1"/>
            </p:cNvSpPr>
            <p:nvPr/>
          </p:nvSpPr>
          <p:spPr bwMode="auto">
            <a:xfrm flipH="1">
              <a:off x="3665" y="1728"/>
              <a:ext cx="1" cy="2"/>
            </a:xfrm>
            <a:prstGeom prst="line">
              <a:avLst/>
            </a:prstGeom>
            <a:noFill/>
            <a:ln w="28575">
              <a:solidFill>
                <a:schemeClr val="tx1"/>
              </a:solidFill>
              <a:round/>
              <a:headEnd/>
              <a:tailEnd/>
            </a:ln>
          </p:spPr>
          <p:txBody>
            <a:bodyPr/>
            <a:lstStyle/>
            <a:p>
              <a:endParaRPr lang="en-US" sz="2133"/>
            </a:p>
          </p:txBody>
        </p:sp>
        <p:sp>
          <p:nvSpPr>
            <p:cNvPr id="65558" name="Line 513"/>
            <p:cNvSpPr>
              <a:spLocks noChangeShapeType="1"/>
            </p:cNvSpPr>
            <p:nvPr/>
          </p:nvSpPr>
          <p:spPr bwMode="auto">
            <a:xfrm flipH="1">
              <a:off x="3665" y="1730"/>
              <a:ext cx="1" cy="1"/>
            </a:xfrm>
            <a:prstGeom prst="line">
              <a:avLst/>
            </a:prstGeom>
            <a:noFill/>
            <a:ln w="28575">
              <a:solidFill>
                <a:schemeClr val="tx1"/>
              </a:solidFill>
              <a:round/>
              <a:headEnd/>
              <a:tailEnd/>
            </a:ln>
          </p:spPr>
          <p:txBody>
            <a:bodyPr/>
            <a:lstStyle/>
            <a:p>
              <a:endParaRPr lang="en-US" sz="2133"/>
            </a:p>
          </p:txBody>
        </p:sp>
        <p:sp>
          <p:nvSpPr>
            <p:cNvPr id="65559" name="Line 514"/>
            <p:cNvSpPr>
              <a:spLocks noChangeShapeType="1"/>
            </p:cNvSpPr>
            <p:nvPr/>
          </p:nvSpPr>
          <p:spPr bwMode="auto">
            <a:xfrm flipH="1">
              <a:off x="3664" y="1731"/>
              <a:ext cx="1" cy="2"/>
            </a:xfrm>
            <a:prstGeom prst="line">
              <a:avLst/>
            </a:prstGeom>
            <a:noFill/>
            <a:ln w="28575">
              <a:solidFill>
                <a:schemeClr val="tx1"/>
              </a:solidFill>
              <a:round/>
              <a:headEnd/>
              <a:tailEnd/>
            </a:ln>
          </p:spPr>
          <p:txBody>
            <a:bodyPr/>
            <a:lstStyle/>
            <a:p>
              <a:endParaRPr lang="en-US" sz="2133"/>
            </a:p>
          </p:txBody>
        </p:sp>
        <p:sp>
          <p:nvSpPr>
            <p:cNvPr id="65560" name="Line 515"/>
            <p:cNvSpPr>
              <a:spLocks noChangeShapeType="1"/>
            </p:cNvSpPr>
            <p:nvPr/>
          </p:nvSpPr>
          <p:spPr bwMode="auto">
            <a:xfrm flipH="1">
              <a:off x="3664" y="1733"/>
              <a:ext cx="1" cy="1"/>
            </a:xfrm>
            <a:prstGeom prst="line">
              <a:avLst/>
            </a:prstGeom>
            <a:noFill/>
            <a:ln w="28575">
              <a:solidFill>
                <a:schemeClr val="tx1"/>
              </a:solidFill>
              <a:round/>
              <a:headEnd/>
              <a:tailEnd/>
            </a:ln>
          </p:spPr>
          <p:txBody>
            <a:bodyPr/>
            <a:lstStyle/>
            <a:p>
              <a:endParaRPr lang="en-US" sz="2133"/>
            </a:p>
          </p:txBody>
        </p:sp>
        <p:sp>
          <p:nvSpPr>
            <p:cNvPr id="65561" name="Line 516"/>
            <p:cNvSpPr>
              <a:spLocks noChangeShapeType="1"/>
            </p:cNvSpPr>
            <p:nvPr/>
          </p:nvSpPr>
          <p:spPr bwMode="auto">
            <a:xfrm flipH="1">
              <a:off x="3664" y="1734"/>
              <a:ext cx="1" cy="2"/>
            </a:xfrm>
            <a:prstGeom prst="line">
              <a:avLst/>
            </a:prstGeom>
            <a:noFill/>
            <a:ln w="28575">
              <a:solidFill>
                <a:schemeClr val="tx1"/>
              </a:solidFill>
              <a:round/>
              <a:headEnd/>
              <a:tailEnd/>
            </a:ln>
          </p:spPr>
          <p:txBody>
            <a:bodyPr/>
            <a:lstStyle/>
            <a:p>
              <a:endParaRPr lang="en-US" sz="2133"/>
            </a:p>
          </p:txBody>
        </p:sp>
        <p:sp>
          <p:nvSpPr>
            <p:cNvPr id="65562" name="Line 517"/>
            <p:cNvSpPr>
              <a:spLocks noChangeShapeType="1"/>
            </p:cNvSpPr>
            <p:nvPr/>
          </p:nvSpPr>
          <p:spPr bwMode="auto">
            <a:xfrm>
              <a:off x="3664" y="1736"/>
              <a:ext cx="1" cy="1"/>
            </a:xfrm>
            <a:prstGeom prst="line">
              <a:avLst/>
            </a:prstGeom>
            <a:noFill/>
            <a:ln w="28575">
              <a:solidFill>
                <a:schemeClr val="tx1"/>
              </a:solidFill>
              <a:round/>
              <a:headEnd/>
              <a:tailEnd/>
            </a:ln>
          </p:spPr>
          <p:txBody>
            <a:bodyPr/>
            <a:lstStyle/>
            <a:p>
              <a:endParaRPr lang="en-US" sz="2133"/>
            </a:p>
          </p:txBody>
        </p:sp>
        <p:sp>
          <p:nvSpPr>
            <p:cNvPr id="65563" name="Line 518"/>
            <p:cNvSpPr>
              <a:spLocks noChangeShapeType="1"/>
            </p:cNvSpPr>
            <p:nvPr/>
          </p:nvSpPr>
          <p:spPr bwMode="auto">
            <a:xfrm>
              <a:off x="3664" y="1737"/>
              <a:ext cx="1" cy="2"/>
            </a:xfrm>
            <a:prstGeom prst="line">
              <a:avLst/>
            </a:prstGeom>
            <a:noFill/>
            <a:ln w="28575">
              <a:solidFill>
                <a:schemeClr val="tx1"/>
              </a:solidFill>
              <a:round/>
              <a:headEnd/>
              <a:tailEnd/>
            </a:ln>
          </p:spPr>
          <p:txBody>
            <a:bodyPr/>
            <a:lstStyle/>
            <a:p>
              <a:endParaRPr lang="en-US" sz="2133"/>
            </a:p>
          </p:txBody>
        </p:sp>
        <p:sp>
          <p:nvSpPr>
            <p:cNvPr id="65564" name="Line 519"/>
            <p:cNvSpPr>
              <a:spLocks noChangeShapeType="1"/>
            </p:cNvSpPr>
            <p:nvPr/>
          </p:nvSpPr>
          <p:spPr bwMode="auto">
            <a:xfrm>
              <a:off x="3664" y="1739"/>
              <a:ext cx="1" cy="1"/>
            </a:xfrm>
            <a:prstGeom prst="line">
              <a:avLst/>
            </a:prstGeom>
            <a:noFill/>
            <a:ln w="28575">
              <a:solidFill>
                <a:schemeClr val="tx1"/>
              </a:solidFill>
              <a:round/>
              <a:headEnd/>
              <a:tailEnd/>
            </a:ln>
          </p:spPr>
          <p:txBody>
            <a:bodyPr/>
            <a:lstStyle/>
            <a:p>
              <a:endParaRPr lang="en-US" sz="2133"/>
            </a:p>
          </p:txBody>
        </p:sp>
        <p:sp>
          <p:nvSpPr>
            <p:cNvPr id="65565" name="Line 520"/>
            <p:cNvSpPr>
              <a:spLocks noChangeShapeType="1"/>
            </p:cNvSpPr>
            <p:nvPr/>
          </p:nvSpPr>
          <p:spPr bwMode="auto">
            <a:xfrm>
              <a:off x="3664" y="1740"/>
              <a:ext cx="1" cy="2"/>
            </a:xfrm>
            <a:prstGeom prst="line">
              <a:avLst/>
            </a:prstGeom>
            <a:noFill/>
            <a:ln w="28575">
              <a:solidFill>
                <a:schemeClr val="tx1"/>
              </a:solidFill>
              <a:round/>
              <a:headEnd/>
              <a:tailEnd/>
            </a:ln>
          </p:spPr>
          <p:txBody>
            <a:bodyPr/>
            <a:lstStyle/>
            <a:p>
              <a:endParaRPr lang="en-US" sz="2133"/>
            </a:p>
          </p:txBody>
        </p:sp>
        <p:sp>
          <p:nvSpPr>
            <p:cNvPr id="65566" name="Line 521"/>
            <p:cNvSpPr>
              <a:spLocks noChangeShapeType="1"/>
            </p:cNvSpPr>
            <p:nvPr/>
          </p:nvSpPr>
          <p:spPr bwMode="auto">
            <a:xfrm>
              <a:off x="3664" y="1742"/>
              <a:ext cx="1" cy="1"/>
            </a:xfrm>
            <a:prstGeom prst="line">
              <a:avLst/>
            </a:prstGeom>
            <a:noFill/>
            <a:ln w="28575">
              <a:solidFill>
                <a:schemeClr val="tx1"/>
              </a:solidFill>
              <a:round/>
              <a:headEnd/>
              <a:tailEnd/>
            </a:ln>
          </p:spPr>
          <p:txBody>
            <a:bodyPr/>
            <a:lstStyle/>
            <a:p>
              <a:endParaRPr lang="en-US" sz="2133"/>
            </a:p>
          </p:txBody>
        </p:sp>
        <p:sp>
          <p:nvSpPr>
            <p:cNvPr id="65567" name="Line 522"/>
            <p:cNvSpPr>
              <a:spLocks noChangeShapeType="1"/>
            </p:cNvSpPr>
            <p:nvPr/>
          </p:nvSpPr>
          <p:spPr bwMode="auto">
            <a:xfrm>
              <a:off x="3664" y="1743"/>
              <a:ext cx="1" cy="2"/>
            </a:xfrm>
            <a:prstGeom prst="line">
              <a:avLst/>
            </a:prstGeom>
            <a:noFill/>
            <a:ln w="28575">
              <a:solidFill>
                <a:schemeClr val="tx1"/>
              </a:solidFill>
              <a:round/>
              <a:headEnd/>
              <a:tailEnd/>
            </a:ln>
          </p:spPr>
          <p:txBody>
            <a:bodyPr/>
            <a:lstStyle/>
            <a:p>
              <a:endParaRPr lang="en-US" sz="2133"/>
            </a:p>
          </p:txBody>
        </p:sp>
        <p:sp>
          <p:nvSpPr>
            <p:cNvPr id="65568" name="Line 523"/>
            <p:cNvSpPr>
              <a:spLocks noChangeShapeType="1"/>
            </p:cNvSpPr>
            <p:nvPr/>
          </p:nvSpPr>
          <p:spPr bwMode="auto">
            <a:xfrm>
              <a:off x="3664" y="1745"/>
              <a:ext cx="1" cy="1"/>
            </a:xfrm>
            <a:prstGeom prst="line">
              <a:avLst/>
            </a:prstGeom>
            <a:noFill/>
            <a:ln w="28575">
              <a:solidFill>
                <a:schemeClr val="tx1"/>
              </a:solidFill>
              <a:round/>
              <a:headEnd/>
              <a:tailEnd/>
            </a:ln>
          </p:spPr>
          <p:txBody>
            <a:bodyPr/>
            <a:lstStyle/>
            <a:p>
              <a:endParaRPr lang="en-US" sz="2133"/>
            </a:p>
          </p:txBody>
        </p:sp>
        <p:sp>
          <p:nvSpPr>
            <p:cNvPr id="65569" name="Line 524"/>
            <p:cNvSpPr>
              <a:spLocks noChangeShapeType="1"/>
            </p:cNvSpPr>
            <p:nvPr/>
          </p:nvSpPr>
          <p:spPr bwMode="auto">
            <a:xfrm>
              <a:off x="3665" y="1746"/>
              <a:ext cx="1" cy="2"/>
            </a:xfrm>
            <a:prstGeom prst="line">
              <a:avLst/>
            </a:prstGeom>
            <a:noFill/>
            <a:ln w="28575">
              <a:solidFill>
                <a:schemeClr val="tx1"/>
              </a:solidFill>
              <a:round/>
              <a:headEnd/>
              <a:tailEnd/>
            </a:ln>
          </p:spPr>
          <p:txBody>
            <a:bodyPr/>
            <a:lstStyle/>
            <a:p>
              <a:endParaRPr lang="en-US" sz="2133"/>
            </a:p>
          </p:txBody>
        </p:sp>
        <p:sp>
          <p:nvSpPr>
            <p:cNvPr id="65570" name="Line 525"/>
            <p:cNvSpPr>
              <a:spLocks noChangeShapeType="1"/>
            </p:cNvSpPr>
            <p:nvPr/>
          </p:nvSpPr>
          <p:spPr bwMode="auto">
            <a:xfrm>
              <a:off x="3665" y="1748"/>
              <a:ext cx="1" cy="1"/>
            </a:xfrm>
            <a:prstGeom prst="line">
              <a:avLst/>
            </a:prstGeom>
            <a:noFill/>
            <a:ln w="28575">
              <a:solidFill>
                <a:schemeClr val="tx1"/>
              </a:solidFill>
              <a:round/>
              <a:headEnd/>
              <a:tailEnd/>
            </a:ln>
          </p:spPr>
          <p:txBody>
            <a:bodyPr/>
            <a:lstStyle/>
            <a:p>
              <a:endParaRPr lang="en-US" sz="2133"/>
            </a:p>
          </p:txBody>
        </p:sp>
        <p:sp>
          <p:nvSpPr>
            <p:cNvPr id="65571" name="Line 526"/>
            <p:cNvSpPr>
              <a:spLocks noChangeShapeType="1"/>
            </p:cNvSpPr>
            <p:nvPr/>
          </p:nvSpPr>
          <p:spPr bwMode="auto">
            <a:xfrm>
              <a:off x="3666" y="1749"/>
              <a:ext cx="1" cy="2"/>
            </a:xfrm>
            <a:prstGeom prst="line">
              <a:avLst/>
            </a:prstGeom>
            <a:noFill/>
            <a:ln w="28575">
              <a:solidFill>
                <a:schemeClr val="tx1"/>
              </a:solidFill>
              <a:round/>
              <a:headEnd/>
              <a:tailEnd/>
            </a:ln>
          </p:spPr>
          <p:txBody>
            <a:bodyPr/>
            <a:lstStyle/>
            <a:p>
              <a:endParaRPr lang="en-US" sz="2133"/>
            </a:p>
          </p:txBody>
        </p:sp>
        <p:sp>
          <p:nvSpPr>
            <p:cNvPr id="65572" name="Line 527"/>
            <p:cNvSpPr>
              <a:spLocks noChangeShapeType="1"/>
            </p:cNvSpPr>
            <p:nvPr/>
          </p:nvSpPr>
          <p:spPr bwMode="auto">
            <a:xfrm>
              <a:off x="3666" y="1751"/>
              <a:ext cx="1" cy="1"/>
            </a:xfrm>
            <a:prstGeom prst="line">
              <a:avLst/>
            </a:prstGeom>
            <a:noFill/>
            <a:ln w="28575">
              <a:solidFill>
                <a:schemeClr val="tx1"/>
              </a:solidFill>
              <a:round/>
              <a:headEnd/>
              <a:tailEnd/>
            </a:ln>
          </p:spPr>
          <p:txBody>
            <a:bodyPr/>
            <a:lstStyle/>
            <a:p>
              <a:endParaRPr lang="en-US" sz="2133"/>
            </a:p>
          </p:txBody>
        </p:sp>
        <p:sp>
          <p:nvSpPr>
            <p:cNvPr id="65573" name="Line 528"/>
            <p:cNvSpPr>
              <a:spLocks noChangeShapeType="1"/>
            </p:cNvSpPr>
            <p:nvPr/>
          </p:nvSpPr>
          <p:spPr bwMode="auto">
            <a:xfrm>
              <a:off x="3667" y="1752"/>
              <a:ext cx="1" cy="2"/>
            </a:xfrm>
            <a:prstGeom prst="line">
              <a:avLst/>
            </a:prstGeom>
            <a:noFill/>
            <a:ln w="28575">
              <a:solidFill>
                <a:schemeClr val="tx1"/>
              </a:solidFill>
              <a:round/>
              <a:headEnd/>
              <a:tailEnd/>
            </a:ln>
          </p:spPr>
          <p:txBody>
            <a:bodyPr/>
            <a:lstStyle/>
            <a:p>
              <a:endParaRPr lang="en-US" sz="2133"/>
            </a:p>
          </p:txBody>
        </p:sp>
        <p:sp>
          <p:nvSpPr>
            <p:cNvPr id="65574" name="Line 529"/>
            <p:cNvSpPr>
              <a:spLocks noChangeShapeType="1"/>
            </p:cNvSpPr>
            <p:nvPr/>
          </p:nvSpPr>
          <p:spPr bwMode="auto">
            <a:xfrm>
              <a:off x="3667" y="1754"/>
              <a:ext cx="1" cy="1"/>
            </a:xfrm>
            <a:prstGeom prst="line">
              <a:avLst/>
            </a:prstGeom>
            <a:noFill/>
            <a:ln w="28575">
              <a:solidFill>
                <a:schemeClr val="tx1"/>
              </a:solidFill>
              <a:round/>
              <a:headEnd/>
              <a:tailEnd/>
            </a:ln>
          </p:spPr>
          <p:txBody>
            <a:bodyPr/>
            <a:lstStyle/>
            <a:p>
              <a:endParaRPr lang="en-US" sz="2133"/>
            </a:p>
          </p:txBody>
        </p:sp>
        <p:sp>
          <p:nvSpPr>
            <p:cNvPr id="65575" name="Line 530"/>
            <p:cNvSpPr>
              <a:spLocks noChangeShapeType="1"/>
            </p:cNvSpPr>
            <p:nvPr/>
          </p:nvSpPr>
          <p:spPr bwMode="auto">
            <a:xfrm>
              <a:off x="3668" y="1755"/>
              <a:ext cx="1" cy="1"/>
            </a:xfrm>
            <a:prstGeom prst="line">
              <a:avLst/>
            </a:prstGeom>
            <a:noFill/>
            <a:ln w="28575">
              <a:solidFill>
                <a:schemeClr val="tx1"/>
              </a:solidFill>
              <a:round/>
              <a:headEnd/>
              <a:tailEnd/>
            </a:ln>
          </p:spPr>
          <p:txBody>
            <a:bodyPr/>
            <a:lstStyle/>
            <a:p>
              <a:endParaRPr lang="en-US" sz="2133"/>
            </a:p>
          </p:txBody>
        </p:sp>
        <p:sp>
          <p:nvSpPr>
            <p:cNvPr id="65576" name="Line 531"/>
            <p:cNvSpPr>
              <a:spLocks noChangeShapeType="1"/>
            </p:cNvSpPr>
            <p:nvPr/>
          </p:nvSpPr>
          <p:spPr bwMode="auto">
            <a:xfrm>
              <a:off x="3669" y="1756"/>
              <a:ext cx="1" cy="2"/>
            </a:xfrm>
            <a:prstGeom prst="line">
              <a:avLst/>
            </a:prstGeom>
            <a:noFill/>
            <a:ln w="28575">
              <a:solidFill>
                <a:schemeClr val="tx1"/>
              </a:solidFill>
              <a:round/>
              <a:headEnd/>
              <a:tailEnd/>
            </a:ln>
          </p:spPr>
          <p:txBody>
            <a:bodyPr/>
            <a:lstStyle/>
            <a:p>
              <a:endParaRPr lang="en-US" sz="2133"/>
            </a:p>
          </p:txBody>
        </p:sp>
        <p:sp>
          <p:nvSpPr>
            <p:cNvPr id="65577" name="Line 532"/>
            <p:cNvSpPr>
              <a:spLocks noChangeShapeType="1"/>
            </p:cNvSpPr>
            <p:nvPr/>
          </p:nvSpPr>
          <p:spPr bwMode="auto">
            <a:xfrm>
              <a:off x="3670" y="1758"/>
              <a:ext cx="1" cy="1"/>
            </a:xfrm>
            <a:prstGeom prst="line">
              <a:avLst/>
            </a:prstGeom>
            <a:noFill/>
            <a:ln w="28575">
              <a:solidFill>
                <a:schemeClr val="tx1"/>
              </a:solidFill>
              <a:round/>
              <a:headEnd/>
              <a:tailEnd/>
            </a:ln>
          </p:spPr>
          <p:txBody>
            <a:bodyPr/>
            <a:lstStyle/>
            <a:p>
              <a:endParaRPr lang="en-US" sz="2133"/>
            </a:p>
          </p:txBody>
        </p:sp>
        <p:sp>
          <p:nvSpPr>
            <p:cNvPr id="65578" name="Line 533"/>
            <p:cNvSpPr>
              <a:spLocks noChangeShapeType="1"/>
            </p:cNvSpPr>
            <p:nvPr/>
          </p:nvSpPr>
          <p:spPr bwMode="auto">
            <a:xfrm>
              <a:off x="3670" y="1759"/>
              <a:ext cx="2" cy="1"/>
            </a:xfrm>
            <a:prstGeom prst="line">
              <a:avLst/>
            </a:prstGeom>
            <a:noFill/>
            <a:ln w="28575">
              <a:solidFill>
                <a:schemeClr val="tx1"/>
              </a:solidFill>
              <a:round/>
              <a:headEnd/>
              <a:tailEnd/>
            </a:ln>
          </p:spPr>
          <p:txBody>
            <a:bodyPr/>
            <a:lstStyle/>
            <a:p>
              <a:endParaRPr lang="en-US" sz="2133"/>
            </a:p>
          </p:txBody>
        </p:sp>
        <p:sp>
          <p:nvSpPr>
            <p:cNvPr id="65579" name="Line 534"/>
            <p:cNvSpPr>
              <a:spLocks noChangeShapeType="1"/>
            </p:cNvSpPr>
            <p:nvPr/>
          </p:nvSpPr>
          <p:spPr bwMode="auto">
            <a:xfrm>
              <a:off x="3672" y="1760"/>
              <a:ext cx="1" cy="1"/>
            </a:xfrm>
            <a:prstGeom prst="line">
              <a:avLst/>
            </a:prstGeom>
            <a:noFill/>
            <a:ln w="28575">
              <a:solidFill>
                <a:schemeClr val="tx1"/>
              </a:solidFill>
              <a:round/>
              <a:headEnd/>
              <a:tailEnd/>
            </a:ln>
          </p:spPr>
          <p:txBody>
            <a:bodyPr/>
            <a:lstStyle/>
            <a:p>
              <a:endParaRPr lang="en-US" sz="2133"/>
            </a:p>
          </p:txBody>
        </p:sp>
        <p:sp>
          <p:nvSpPr>
            <p:cNvPr id="65580" name="Line 535"/>
            <p:cNvSpPr>
              <a:spLocks noChangeShapeType="1"/>
            </p:cNvSpPr>
            <p:nvPr/>
          </p:nvSpPr>
          <p:spPr bwMode="auto">
            <a:xfrm flipH="1" flipV="1">
              <a:off x="3572" y="1740"/>
              <a:ext cx="16" cy="20"/>
            </a:xfrm>
            <a:prstGeom prst="line">
              <a:avLst/>
            </a:prstGeom>
            <a:noFill/>
            <a:ln w="28575">
              <a:solidFill>
                <a:schemeClr val="tx1"/>
              </a:solidFill>
              <a:round/>
              <a:headEnd/>
              <a:tailEnd/>
            </a:ln>
          </p:spPr>
          <p:txBody>
            <a:bodyPr/>
            <a:lstStyle/>
            <a:p>
              <a:endParaRPr lang="en-US" sz="2133"/>
            </a:p>
          </p:txBody>
        </p:sp>
        <p:sp>
          <p:nvSpPr>
            <p:cNvPr id="65581" name="Line 536"/>
            <p:cNvSpPr>
              <a:spLocks noChangeShapeType="1"/>
            </p:cNvSpPr>
            <p:nvPr/>
          </p:nvSpPr>
          <p:spPr bwMode="auto">
            <a:xfrm flipH="1" flipV="1">
              <a:off x="3566" y="1725"/>
              <a:ext cx="6" cy="15"/>
            </a:xfrm>
            <a:prstGeom prst="line">
              <a:avLst/>
            </a:prstGeom>
            <a:noFill/>
            <a:ln w="28575">
              <a:solidFill>
                <a:schemeClr val="tx1"/>
              </a:solidFill>
              <a:round/>
              <a:headEnd/>
              <a:tailEnd/>
            </a:ln>
          </p:spPr>
          <p:txBody>
            <a:bodyPr/>
            <a:lstStyle/>
            <a:p>
              <a:endParaRPr lang="en-US" sz="2133"/>
            </a:p>
          </p:txBody>
        </p:sp>
        <p:sp>
          <p:nvSpPr>
            <p:cNvPr id="65582" name="Line 537"/>
            <p:cNvSpPr>
              <a:spLocks noChangeShapeType="1"/>
            </p:cNvSpPr>
            <p:nvPr/>
          </p:nvSpPr>
          <p:spPr bwMode="auto">
            <a:xfrm>
              <a:off x="3782" y="1809"/>
              <a:ext cx="2" cy="1"/>
            </a:xfrm>
            <a:prstGeom prst="line">
              <a:avLst/>
            </a:prstGeom>
            <a:noFill/>
            <a:ln w="28575">
              <a:solidFill>
                <a:schemeClr val="tx1"/>
              </a:solidFill>
              <a:round/>
              <a:headEnd/>
              <a:tailEnd/>
            </a:ln>
          </p:spPr>
          <p:txBody>
            <a:bodyPr/>
            <a:lstStyle/>
            <a:p>
              <a:endParaRPr lang="en-US" sz="2133"/>
            </a:p>
          </p:txBody>
        </p:sp>
        <p:sp>
          <p:nvSpPr>
            <p:cNvPr id="65583" name="Line 538"/>
            <p:cNvSpPr>
              <a:spLocks noChangeShapeType="1"/>
            </p:cNvSpPr>
            <p:nvPr/>
          </p:nvSpPr>
          <p:spPr bwMode="auto">
            <a:xfrm flipV="1">
              <a:off x="3784" y="1809"/>
              <a:ext cx="1" cy="1"/>
            </a:xfrm>
            <a:prstGeom prst="line">
              <a:avLst/>
            </a:prstGeom>
            <a:noFill/>
            <a:ln w="28575">
              <a:solidFill>
                <a:schemeClr val="tx1"/>
              </a:solidFill>
              <a:round/>
              <a:headEnd/>
              <a:tailEnd/>
            </a:ln>
          </p:spPr>
          <p:txBody>
            <a:bodyPr/>
            <a:lstStyle/>
            <a:p>
              <a:endParaRPr lang="en-US" sz="2133"/>
            </a:p>
          </p:txBody>
        </p:sp>
        <p:sp>
          <p:nvSpPr>
            <p:cNvPr id="65584" name="Line 539"/>
            <p:cNvSpPr>
              <a:spLocks noChangeShapeType="1"/>
            </p:cNvSpPr>
            <p:nvPr/>
          </p:nvSpPr>
          <p:spPr bwMode="auto">
            <a:xfrm flipV="1">
              <a:off x="3785" y="1809"/>
              <a:ext cx="2" cy="1"/>
            </a:xfrm>
            <a:prstGeom prst="line">
              <a:avLst/>
            </a:prstGeom>
            <a:noFill/>
            <a:ln w="28575">
              <a:solidFill>
                <a:schemeClr val="tx1"/>
              </a:solidFill>
              <a:round/>
              <a:headEnd/>
              <a:tailEnd/>
            </a:ln>
          </p:spPr>
          <p:txBody>
            <a:bodyPr/>
            <a:lstStyle/>
            <a:p>
              <a:endParaRPr lang="en-US" sz="2133"/>
            </a:p>
          </p:txBody>
        </p:sp>
        <p:sp>
          <p:nvSpPr>
            <p:cNvPr id="65585" name="Line 540"/>
            <p:cNvSpPr>
              <a:spLocks noChangeShapeType="1"/>
            </p:cNvSpPr>
            <p:nvPr/>
          </p:nvSpPr>
          <p:spPr bwMode="auto">
            <a:xfrm flipV="1">
              <a:off x="3787" y="1808"/>
              <a:ext cx="1" cy="1"/>
            </a:xfrm>
            <a:prstGeom prst="line">
              <a:avLst/>
            </a:prstGeom>
            <a:noFill/>
            <a:ln w="28575">
              <a:solidFill>
                <a:schemeClr val="tx1"/>
              </a:solidFill>
              <a:round/>
              <a:headEnd/>
              <a:tailEnd/>
            </a:ln>
          </p:spPr>
          <p:txBody>
            <a:bodyPr/>
            <a:lstStyle/>
            <a:p>
              <a:endParaRPr lang="en-US" sz="2133"/>
            </a:p>
          </p:txBody>
        </p:sp>
        <p:sp>
          <p:nvSpPr>
            <p:cNvPr id="65586" name="Line 541"/>
            <p:cNvSpPr>
              <a:spLocks noChangeShapeType="1"/>
            </p:cNvSpPr>
            <p:nvPr/>
          </p:nvSpPr>
          <p:spPr bwMode="auto">
            <a:xfrm flipV="1">
              <a:off x="3788" y="1808"/>
              <a:ext cx="1" cy="1"/>
            </a:xfrm>
            <a:prstGeom prst="line">
              <a:avLst/>
            </a:prstGeom>
            <a:noFill/>
            <a:ln w="28575">
              <a:solidFill>
                <a:schemeClr val="tx1"/>
              </a:solidFill>
              <a:round/>
              <a:headEnd/>
              <a:tailEnd/>
            </a:ln>
          </p:spPr>
          <p:txBody>
            <a:bodyPr/>
            <a:lstStyle/>
            <a:p>
              <a:endParaRPr lang="en-US" sz="2133"/>
            </a:p>
          </p:txBody>
        </p:sp>
        <p:sp>
          <p:nvSpPr>
            <p:cNvPr id="65587" name="Line 542"/>
            <p:cNvSpPr>
              <a:spLocks noChangeShapeType="1"/>
            </p:cNvSpPr>
            <p:nvPr/>
          </p:nvSpPr>
          <p:spPr bwMode="auto">
            <a:xfrm flipV="1">
              <a:off x="3789" y="1808"/>
              <a:ext cx="2" cy="1"/>
            </a:xfrm>
            <a:prstGeom prst="line">
              <a:avLst/>
            </a:prstGeom>
            <a:noFill/>
            <a:ln w="28575">
              <a:solidFill>
                <a:schemeClr val="tx1"/>
              </a:solidFill>
              <a:round/>
              <a:headEnd/>
              <a:tailEnd/>
            </a:ln>
          </p:spPr>
          <p:txBody>
            <a:bodyPr/>
            <a:lstStyle/>
            <a:p>
              <a:endParaRPr lang="en-US" sz="2133"/>
            </a:p>
          </p:txBody>
        </p:sp>
        <p:sp>
          <p:nvSpPr>
            <p:cNvPr id="65588" name="Line 543"/>
            <p:cNvSpPr>
              <a:spLocks noChangeShapeType="1"/>
            </p:cNvSpPr>
            <p:nvPr/>
          </p:nvSpPr>
          <p:spPr bwMode="auto">
            <a:xfrm flipV="1">
              <a:off x="3791" y="1807"/>
              <a:ext cx="1" cy="1"/>
            </a:xfrm>
            <a:prstGeom prst="line">
              <a:avLst/>
            </a:prstGeom>
            <a:noFill/>
            <a:ln w="28575">
              <a:solidFill>
                <a:schemeClr val="tx1"/>
              </a:solidFill>
              <a:round/>
              <a:headEnd/>
              <a:tailEnd/>
            </a:ln>
          </p:spPr>
          <p:txBody>
            <a:bodyPr/>
            <a:lstStyle/>
            <a:p>
              <a:endParaRPr lang="en-US" sz="2133"/>
            </a:p>
          </p:txBody>
        </p:sp>
        <p:sp>
          <p:nvSpPr>
            <p:cNvPr id="65589" name="Line 544"/>
            <p:cNvSpPr>
              <a:spLocks noChangeShapeType="1"/>
            </p:cNvSpPr>
            <p:nvPr/>
          </p:nvSpPr>
          <p:spPr bwMode="auto">
            <a:xfrm flipV="1">
              <a:off x="3792" y="1807"/>
              <a:ext cx="2" cy="1"/>
            </a:xfrm>
            <a:prstGeom prst="line">
              <a:avLst/>
            </a:prstGeom>
            <a:noFill/>
            <a:ln w="28575">
              <a:solidFill>
                <a:schemeClr val="tx1"/>
              </a:solidFill>
              <a:round/>
              <a:headEnd/>
              <a:tailEnd/>
            </a:ln>
          </p:spPr>
          <p:txBody>
            <a:bodyPr/>
            <a:lstStyle/>
            <a:p>
              <a:endParaRPr lang="en-US" sz="2133"/>
            </a:p>
          </p:txBody>
        </p:sp>
        <p:sp>
          <p:nvSpPr>
            <p:cNvPr id="65590" name="Line 545"/>
            <p:cNvSpPr>
              <a:spLocks noChangeShapeType="1"/>
            </p:cNvSpPr>
            <p:nvPr/>
          </p:nvSpPr>
          <p:spPr bwMode="auto">
            <a:xfrm flipV="1">
              <a:off x="3794" y="1806"/>
              <a:ext cx="1" cy="1"/>
            </a:xfrm>
            <a:prstGeom prst="line">
              <a:avLst/>
            </a:prstGeom>
            <a:noFill/>
            <a:ln w="28575">
              <a:solidFill>
                <a:schemeClr val="tx1"/>
              </a:solidFill>
              <a:round/>
              <a:headEnd/>
              <a:tailEnd/>
            </a:ln>
          </p:spPr>
          <p:txBody>
            <a:bodyPr/>
            <a:lstStyle/>
            <a:p>
              <a:endParaRPr lang="en-US" sz="2133"/>
            </a:p>
          </p:txBody>
        </p:sp>
        <p:sp>
          <p:nvSpPr>
            <p:cNvPr id="65591" name="Line 546"/>
            <p:cNvSpPr>
              <a:spLocks noChangeShapeType="1"/>
            </p:cNvSpPr>
            <p:nvPr/>
          </p:nvSpPr>
          <p:spPr bwMode="auto">
            <a:xfrm flipV="1">
              <a:off x="3795" y="1806"/>
              <a:ext cx="2" cy="1"/>
            </a:xfrm>
            <a:prstGeom prst="line">
              <a:avLst/>
            </a:prstGeom>
            <a:noFill/>
            <a:ln w="28575">
              <a:solidFill>
                <a:schemeClr val="tx1"/>
              </a:solidFill>
              <a:round/>
              <a:headEnd/>
              <a:tailEnd/>
            </a:ln>
          </p:spPr>
          <p:txBody>
            <a:bodyPr/>
            <a:lstStyle/>
            <a:p>
              <a:endParaRPr lang="en-US" sz="2133"/>
            </a:p>
          </p:txBody>
        </p:sp>
        <p:sp>
          <p:nvSpPr>
            <p:cNvPr id="65592" name="Line 547"/>
            <p:cNvSpPr>
              <a:spLocks noChangeShapeType="1"/>
            </p:cNvSpPr>
            <p:nvPr/>
          </p:nvSpPr>
          <p:spPr bwMode="auto">
            <a:xfrm flipV="1">
              <a:off x="3797" y="1805"/>
              <a:ext cx="1" cy="1"/>
            </a:xfrm>
            <a:prstGeom prst="line">
              <a:avLst/>
            </a:prstGeom>
            <a:noFill/>
            <a:ln w="28575">
              <a:solidFill>
                <a:schemeClr val="tx1"/>
              </a:solidFill>
              <a:round/>
              <a:headEnd/>
              <a:tailEnd/>
            </a:ln>
          </p:spPr>
          <p:txBody>
            <a:bodyPr/>
            <a:lstStyle/>
            <a:p>
              <a:endParaRPr lang="en-US" sz="2133"/>
            </a:p>
          </p:txBody>
        </p:sp>
        <p:sp>
          <p:nvSpPr>
            <p:cNvPr id="65593" name="Line 548"/>
            <p:cNvSpPr>
              <a:spLocks noChangeShapeType="1"/>
            </p:cNvSpPr>
            <p:nvPr/>
          </p:nvSpPr>
          <p:spPr bwMode="auto">
            <a:xfrm flipV="1">
              <a:off x="3798" y="1804"/>
              <a:ext cx="1" cy="1"/>
            </a:xfrm>
            <a:prstGeom prst="line">
              <a:avLst/>
            </a:prstGeom>
            <a:noFill/>
            <a:ln w="28575">
              <a:solidFill>
                <a:schemeClr val="tx1"/>
              </a:solidFill>
              <a:round/>
              <a:headEnd/>
              <a:tailEnd/>
            </a:ln>
          </p:spPr>
          <p:txBody>
            <a:bodyPr/>
            <a:lstStyle/>
            <a:p>
              <a:endParaRPr lang="en-US" sz="2133"/>
            </a:p>
          </p:txBody>
        </p:sp>
        <p:sp>
          <p:nvSpPr>
            <p:cNvPr id="65594" name="Line 549"/>
            <p:cNvSpPr>
              <a:spLocks noChangeShapeType="1"/>
            </p:cNvSpPr>
            <p:nvPr/>
          </p:nvSpPr>
          <p:spPr bwMode="auto">
            <a:xfrm flipV="1">
              <a:off x="3799" y="1804"/>
              <a:ext cx="1" cy="1"/>
            </a:xfrm>
            <a:prstGeom prst="line">
              <a:avLst/>
            </a:prstGeom>
            <a:noFill/>
            <a:ln w="28575">
              <a:solidFill>
                <a:schemeClr val="tx1"/>
              </a:solidFill>
              <a:round/>
              <a:headEnd/>
              <a:tailEnd/>
            </a:ln>
          </p:spPr>
          <p:txBody>
            <a:bodyPr/>
            <a:lstStyle/>
            <a:p>
              <a:endParaRPr lang="en-US" sz="2133"/>
            </a:p>
          </p:txBody>
        </p:sp>
        <p:sp>
          <p:nvSpPr>
            <p:cNvPr id="65595" name="Line 551"/>
            <p:cNvSpPr>
              <a:spLocks noChangeShapeType="1"/>
            </p:cNvSpPr>
            <p:nvPr/>
          </p:nvSpPr>
          <p:spPr bwMode="auto">
            <a:xfrm flipV="1">
              <a:off x="3800" y="1803"/>
              <a:ext cx="2" cy="1"/>
            </a:xfrm>
            <a:prstGeom prst="line">
              <a:avLst/>
            </a:prstGeom>
            <a:noFill/>
            <a:ln w="28575">
              <a:solidFill>
                <a:schemeClr val="tx1"/>
              </a:solidFill>
              <a:round/>
              <a:headEnd/>
              <a:tailEnd/>
            </a:ln>
          </p:spPr>
          <p:txBody>
            <a:bodyPr/>
            <a:lstStyle/>
            <a:p>
              <a:endParaRPr lang="en-US" sz="2133"/>
            </a:p>
          </p:txBody>
        </p:sp>
        <p:sp>
          <p:nvSpPr>
            <p:cNvPr id="65596" name="Line 552"/>
            <p:cNvSpPr>
              <a:spLocks noChangeShapeType="1"/>
            </p:cNvSpPr>
            <p:nvPr/>
          </p:nvSpPr>
          <p:spPr bwMode="auto">
            <a:xfrm flipV="1">
              <a:off x="3802" y="1802"/>
              <a:ext cx="1" cy="1"/>
            </a:xfrm>
            <a:prstGeom prst="line">
              <a:avLst/>
            </a:prstGeom>
            <a:noFill/>
            <a:ln w="28575">
              <a:solidFill>
                <a:schemeClr val="tx1"/>
              </a:solidFill>
              <a:round/>
              <a:headEnd/>
              <a:tailEnd/>
            </a:ln>
          </p:spPr>
          <p:txBody>
            <a:bodyPr/>
            <a:lstStyle/>
            <a:p>
              <a:endParaRPr lang="en-US" sz="2133"/>
            </a:p>
          </p:txBody>
        </p:sp>
        <p:sp>
          <p:nvSpPr>
            <p:cNvPr id="65597" name="Line 553"/>
            <p:cNvSpPr>
              <a:spLocks noChangeShapeType="1"/>
            </p:cNvSpPr>
            <p:nvPr/>
          </p:nvSpPr>
          <p:spPr bwMode="auto">
            <a:xfrm flipV="1">
              <a:off x="3803" y="1801"/>
              <a:ext cx="1" cy="1"/>
            </a:xfrm>
            <a:prstGeom prst="line">
              <a:avLst/>
            </a:prstGeom>
            <a:noFill/>
            <a:ln w="28575">
              <a:solidFill>
                <a:schemeClr val="tx1"/>
              </a:solidFill>
              <a:round/>
              <a:headEnd/>
              <a:tailEnd/>
            </a:ln>
          </p:spPr>
          <p:txBody>
            <a:bodyPr/>
            <a:lstStyle/>
            <a:p>
              <a:endParaRPr lang="en-US" sz="2133"/>
            </a:p>
          </p:txBody>
        </p:sp>
        <p:sp>
          <p:nvSpPr>
            <p:cNvPr id="65598" name="Line 554"/>
            <p:cNvSpPr>
              <a:spLocks noChangeShapeType="1"/>
            </p:cNvSpPr>
            <p:nvPr/>
          </p:nvSpPr>
          <p:spPr bwMode="auto">
            <a:xfrm flipV="1">
              <a:off x="3804" y="1800"/>
              <a:ext cx="1" cy="1"/>
            </a:xfrm>
            <a:prstGeom prst="line">
              <a:avLst/>
            </a:prstGeom>
            <a:noFill/>
            <a:ln w="28575">
              <a:solidFill>
                <a:schemeClr val="tx1"/>
              </a:solidFill>
              <a:round/>
              <a:headEnd/>
              <a:tailEnd/>
            </a:ln>
          </p:spPr>
          <p:txBody>
            <a:bodyPr/>
            <a:lstStyle/>
            <a:p>
              <a:endParaRPr lang="en-US" sz="2133"/>
            </a:p>
          </p:txBody>
        </p:sp>
        <p:sp>
          <p:nvSpPr>
            <p:cNvPr id="65599" name="Line 555"/>
            <p:cNvSpPr>
              <a:spLocks noChangeShapeType="1"/>
            </p:cNvSpPr>
            <p:nvPr/>
          </p:nvSpPr>
          <p:spPr bwMode="auto">
            <a:xfrm flipV="1">
              <a:off x="3805" y="1799"/>
              <a:ext cx="1" cy="1"/>
            </a:xfrm>
            <a:prstGeom prst="line">
              <a:avLst/>
            </a:prstGeom>
            <a:noFill/>
            <a:ln w="28575">
              <a:solidFill>
                <a:schemeClr val="tx1"/>
              </a:solidFill>
              <a:round/>
              <a:headEnd/>
              <a:tailEnd/>
            </a:ln>
          </p:spPr>
          <p:txBody>
            <a:bodyPr/>
            <a:lstStyle/>
            <a:p>
              <a:endParaRPr lang="en-US" sz="2133"/>
            </a:p>
          </p:txBody>
        </p:sp>
        <p:sp>
          <p:nvSpPr>
            <p:cNvPr id="65600" name="Line 556"/>
            <p:cNvSpPr>
              <a:spLocks noChangeShapeType="1"/>
            </p:cNvSpPr>
            <p:nvPr/>
          </p:nvSpPr>
          <p:spPr bwMode="auto">
            <a:xfrm flipV="1">
              <a:off x="3806" y="1798"/>
              <a:ext cx="1" cy="1"/>
            </a:xfrm>
            <a:prstGeom prst="line">
              <a:avLst/>
            </a:prstGeom>
            <a:noFill/>
            <a:ln w="28575">
              <a:solidFill>
                <a:schemeClr val="tx1"/>
              </a:solidFill>
              <a:round/>
              <a:headEnd/>
              <a:tailEnd/>
            </a:ln>
          </p:spPr>
          <p:txBody>
            <a:bodyPr/>
            <a:lstStyle/>
            <a:p>
              <a:endParaRPr lang="en-US" sz="2133"/>
            </a:p>
          </p:txBody>
        </p:sp>
        <p:sp>
          <p:nvSpPr>
            <p:cNvPr id="65601" name="Line 557"/>
            <p:cNvSpPr>
              <a:spLocks noChangeShapeType="1"/>
            </p:cNvSpPr>
            <p:nvPr/>
          </p:nvSpPr>
          <p:spPr bwMode="auto">
            <a:xfrm flipV="1">
              <a:off x="3807" y="1797"/>
              <a:ext cx="1" cy="1"/>
            </a:xfrm>
            <a:prstGeom prst="line">
              <a:avLst/>
            </a:prstGeom>
            <a:noFill/>
            <a:ln w="28575">
              <a:solidFill>
                <a:schemeClr val="tx1"/>
              </a:solidFill>
              <a:round/>
              <a:headEnd/>
              <a:tailEnd/>
            </a:ln>
          </p:spPr>
          <p:txBody>
            <a:bodyPr/>
            <a:lstStyle/>
            <a:p>
              <a:endParaRPr lang="en-US" sz="2133"/>
            </a:p>
          </p:txBody>
        </p:sp>
        <p:sp>
          <p:nvSpPr>
            <p:cNvPr id="65602" name="Line 558"/>
            <p:cNvSpPr>
              <a:spLocks noChangeShapeType="1"/>
            </p:cNvSpPr>
            <p:nvPr/>
          </p:nvSpPr>
          <p:spPr bwMode="auto">
            <a:xfrm flipV="1">
              <a:off x="3808" y="1796"/>
              <a:ext cx="1" cy="1"/>
            </a:xfrm>
            <a:prstGeom prst="line">
              <a:avLst/>
            </a:prstGeom>
            <a:noFill/>
            <a:ln w="28575">
              <a:solidFill>
                <a:schemeClr val="tx1"/>
              </a:solidFill>
              <a:round/>
              <a:headEnd/>
              <a:tailEnd/>
            </a:ln>
          </p:spPr>
          <p:txBody>
            <a:bodyPr/>
            <a:lstStyle/>
            <a:p>
              <a:endParaRPr lang="en-US" sz="2133"/>
            </a:p>
          </p:txBody>
        </p:sp>
        <p:sp>
          <p:nvSpPr>
            <p:cNvPr id="65603" name="Line 559"/>
            <p:cNvSpPr>
              <a:spLocks noChangeShapeType="1"/>
            </p:cNvSpPr>
            <p:nvPr/>
          </p:nvSpPr>
          <p:spPr bwMode="auto">
            <a:xfrm flipV="1">
              <a:off x="3809" y="1795"/>
              <a:ext cx="1" cy="1"/>
            </a:xfrm>
            <a:prstGeom prst="line">
              <a:avLst/>
            </a:prstGeom>
            <a:noFill/>
            <a:ln w="28575">
              <a:solidFill>
                <a:schemeClr val="tx1"/>
              </a:solidFill>
              <a:round/>
              <a:headEnd/>
              <a:tailEnd/>
            </a:ln>
          </p:spPr>
          <p:txBody>
            <a:bodyPr/>
            <a:lstStyle/>
            <a:p>
              <a:endParaRPr lang="en-US" sz="2133"/>
            </a:p>
          </p:txBody>
        </p:sp>
        <p:sp>
          <p:nvSpPr>
            <p:cNvPr id="65604" name="Line 560"/>
            <p:cNvSpPr>
              <a:spLocks noChangeShapeType="1"/>
            </p:cNvSpPr>
            <p:nvPr/>
          </p:nvSpPr>
          <p:spPr bwMode="auto">
            <a:xfrm flipV="1">
              <a:off x="3810" y="1794"/>
              <a:ext cx="1" cy="1"/>
            </a:xfrm>
            <a:prstGeom prst="line">
              <a:avLst/>
            </a:prstGeom>
            <a:noFill/>
            <a:ln w="28575">
              <a:solidFill>
                <a:schemeClr val="tx1"/>
              </a:solidFill>
              <a:round/>
              <a:headEnd/>
              <a:tailEnd/>
            </a:ln>
          </p:spPr>
          <p:txBody>
            <a:bodyPr/>
            <a:lstStyle/>
            <a:p>
              <a:endParaRPr lang="en-US" sz="2133"/>
            </a:p>
          </p:txBody>
        </p:sp>
        <p:sp>
          <p:nvSpPr>
            <p:cNvPr id="65605" name="Line 561"/>
            <p:cNvSpPr>
              <a:spLocks noChangeShapeType="1"/>
            </p:cNvSpPr>
            <p:nvPr/>
          </p:nvSpPr>
          <p:spPr bwMode="auto">
            <a:xfrm flipV="1">
              <a:off x="3811" y="1793"/>
              <a:ext cx="1" cy="1"/>
            </a:xfrm>
            <a:prstGeom prst="line">
              <a:avLst/>
            </a:prstGeom>
            <a:noFill/>
            <a:ln w="28575">
              <a:solidFill>
                <a:schemeClr val="tx1"/>
              </a:solidFill>
              <a:round/>
              <a:headEnd/>
              <a:tailEnd/>
            </a:ln>
          </p:spPr>
          <p:txBody>
            <a:bodyPr/>
            <a:lstStyle/>
            <a:p>
              <a:endParaRPr lang="en-US" sz="2133"/>
            </a:p>
          </p:txBody>
        </p:sp>
        <p:sp>
          <p:nvSpPr>
            <p:cNvPr id="65606" name="Line 562"/>
            <p:cNvSpPr>
              <a:spLocks noChangeShapeType="1"/>
            </p:cNvSpPr>
            <p:nvPr/>
          </p:nvSpPr>
          <p:spPr bwMode="auto">
            <a:xfrm flipV="1">
              <a:off x="3811" y="1792"/>
              <a:ext cx="1" cy="1"/>
            </a:xfrm>
            <a:prstGeom prst="line">
              <a:avLst/>
            </a:prstGeom>
            <a:noFill/>
            <a:ln w="28575">
              <a:solidFill>
                <a:schemeClr val="tx1"/>
              </a:solidFill>
              <a:round/>
              <a:headEnd/>
              <a:tailEnd/>
            </a:ln>
          </p:spPr>
          <p:txBody>
            <a:bodyPr/>
            <a:lstStyle/>
            <a:p>
              <a:endParaRPr lang="en-US" sz="2133"/>
            </a:p>
          </p:txBody>
        </p:sp>
        <p:sp>
          <p:nvSpPr>
            <p:cNvPr id="65607" name="Line 563"/>
            <p:cNvSpPr>
              <a:spLocks noChangeShapeType="1"/>
            </p:cNvSpPr>
            <p:nvPr/>
          </p:nvSpPr>
          <p:spPr bwMode="auto">
            <a:xfrm flipV="1">
              <a:off x="3812" y="1790"/>
              <a:ext cx="1" cy="2"/>
            </a:xfrm>
            <a:prstGeom prst="line">
              <a:avLst/>
            </a:prstGeom>
            <a:noFill/>
            <a:ln w="28575">
              <a:solidFill>
                <a:schemeClr val="tx1"/>
              </a:solidFill>
              <a:round/>
              <a:headEnd/>
              <a:tailEnd/>
            </a:ln>
          </p:spPr>
          <p:txBody>
            <a:bodyPr/>
            <a:lstStyle/>
            <a:p>
              <a:endParaRPr lang="en-US" sz="2133"/>
            </a:p>
          </p:txBody>
        </p:sp>
        <p:sp>
          <p:nvSpPr>
            <p:cNvPr id="65608" name="Line 564"/>
            <p:cNvSpPr>
              <a:spLocks noChangeShapeType="1"/>
            </p:cNvSpPr>
            <p:nvPr/>
          </p:nvSpPr>
          <p:spPr bwMode="auto">
            <a:xfrm flipV="1">
              <a:off x="3813" y="1789"/>
              <a:ext cx="1" cy="1"/>
            </a:xfrm>
            <a:prstGeom prst="line">
              <a:avLst/>
            </a:prstGeom>
            <a:noFill/>
            <a:ln w="28575">
              <a:solidFill>
                <a:schemeClr val="tx1"/>
              </a:solidFill>
              <a:round/>
              <a:headEnd/>
              <a:tailEnd/>
            </a:ln>
          </p:spPr>
          <p:txBody>
            <a:bodyPr/>
            <a:lstStyle/>
            <a:p>
              <a:endParaRPr lang="en-US" sz="2133"/>
            </a:p>
          </p:txBody>
        </p:sp>
        <p:sp>
          <p:nvSpPr>
            <p:cNvPr id="65609" name="Line 565"/>
            <p:cNvSpPr>
              <a:spLocks noChangeShapeType="1"/>
            </p:cNvSpPr>
            <p:nvPr/>
          </p:nvSpPr>
          <p:spPr bwMode="auto">
            <a:xfrm flipV="1">
              <a:off x="3813" y="1788"/>
              <a:ext cx="1" cy="1"/>
            </a:xfrm>
            <a:prstGeom prst="line">
              <a:avLst/>
            </a:prstGeom>
            <a:noFill/>
            <a:ln w="28575">
              <a:solidFill>
                <a:schemeClr val="tx1"/>
              </a:solidFill>
              <a:round/>
              <a:headEnd/>
              <a:tailEnd/>
            </a:ln>
          </p:spPr>
          <p:txBody>
            <a:bodyPr/>
            <a:lstStyle/>
            <a:p>
              <a:endParaRPr lang="en-US" sz="2133"/>
            </a:p>
          </p:txBody>
        </p:sp>
        <p:sp>
          <p:nvSpPr>
            <p:cNvPr id="65610" name="Line 566"/>
            <p:cNvSpPr>
              <a:spLocks noChangeShapeType="1"/>
            </p:cNvSpPr>
            <p:nvPr/>
          </p:nvSpPr>
          <p:spPr bwMode="auto">
            <a:xfrm flipV="1">
              <a:off x="3813" y="1786"/>
              <a:ext cx="1" cy="2"/>
            </a:xfrm>
            <a:prstGeom prst="line">
              <a:avLst/>
            </a:prstGeom>
            <a:noFill/>
            <a:ln w="28575">
              <a:solidFill>
                <a:schemeClr val="tx1"/>
              </a:solidFill>
              <a:round/>
              <a:headEnd/>
              <a:tailEnd/>
            </a:ln>
          </p:spPr>
          <p:txBody>
            <a:bodyPr/>
            <a:lstStyle/>
            <a:p>
              <a:endParaRPr lang="en-US" sz="2133"/>
            </a:p>
          </p:txBody>
        </p:sp>
        <p:sp>
          <p:nvSpPr>
            <p:cNvPr id="65611" name="Line 567"/>
            <p:cNvSpPr>
              <a:spLocks noChangeShapeType="1"/>
            </p:cNvSpPr>
            <p:nvPr/>
          </p:nvSpPr>
          <p:spPr bwMode="auto">
            <a:xfrm flipV="1">
              <a:off x="3814" y="1785"/>
              <a:ext cx="1" cy="1"/>
            </a:xfrm>
            <a:prstGeom prst="line">
              <a:avLst/>
            </a:prstGeom>
            <a:noFill/>
            <a:ln w="28575">
              <a:solidFill>
                <a:schemeClr val="tx1"/>
              </a:solidFill>
              <a:round/>
              <a:headEnd/>
              <a:tailEnd/>
            </a:ln>
          </p:spPr>
          <p:txBody>
            <a:bodyPr/>
            <a:lstStyle/>
            <a:p>
              <a:endParaRPr lang="en-US" sz="2133"/>
            </a:p>
          </p:txBody>
        </p:sp>
        <p:sp>
          <p:nvSpPr>
            <p:cNvPr id="65612" name="Line 568"/>
            <p:cNvSpPr>
              <a:spLocks noChangeShapeType="1"/>
            </p:cNvSpPr>
            <p:nvPr/>
          </p:nvSpPr>
          <p:spPr bwMode="auto">
            <a:xfrm flipV="1">
              <a:off x="3814" y="1784"/>
              <a:ext cx="1" cy="1"/>
            </a:xfrm>
            <a:prstGeom prst="line">
              <a:avLst/>
            </a:prstGeom>
            <a:noFill/>
            <a:ln w="28575">
              <a:solidFill>
                <a:schemeClr val="tx1"/>
              </a:solidFill>
              <a:round/>
              <a:headEnd/>
              <a:tailEnd/>
            </a:ln>
          </p:spPr>
          <p:txBody>
            <a:bodyPr/>
            <a:lstStyle/>
            <a:p>
              <a:endParaRPr lang="en-US" sz="2133"/>
            </a:p>
          </p:txBody>
        </p:sp>
        <p:sp>
          <p:nvSpPr>
            <p:cNvPr id="65613" name="Line 569"/>
            <p:cNvSpPr>
              <a:spLocks noChangeShapeType="1"/>
            </p:cNvSpPr>
            <p:nvPr/>
          </p:nvSpPr>
          <p:spPr bwMode="auto">
            <a:xfrm flipV="1">
              <a:off x="3814" y="1782"/>
              <a:ext cx="1" cy="2"/>
            </a:xfrm>
            <a:prstGeom prst="line">
              <a:avLst/>
            </a:prstGeom>
            <a:noFill/>
            <a:ln w="28575">
              <a:solidFill>
                <a:schemeClr val="tx1"/>
              </a:solidFill>
              <a:round/>
              <a:headEnd/>
              <a:tailEnd/>
            </a:ln>
          </p:spPr>
          <p:txBody>
            <a:bodyPr/>
            <a:lstStyle/>
            <a:p>
              <a:endParaRPr lang="en-US" sz="2133"/>
            </a:p>
          </p:txBody>
        </p:sp>
        <p:sp>
          <p:nvSpPr>
            <p:cNvPr id="65614" name="Line 570"/>
            <p:cNvSpPr>
              <a:spLocks noChangeShapeType="1"/>
            </p:cNvSpPr>
            <p:nvPr/>
          </p:nvSpPr>
          <p:spPr bwMode="auto">
            <a:xfrm flipV="1">
              <a:off x="3815" y="1781"/>
              <a:ext cx="1" cy="1"/>
            </a:xfrm>
            <a:prstGeom prst="line">
              <a:avLst/>
            </a:prstGeom>
            <a:noFill/>
            <a:ln w="28575">
              <a:solidFill>
                <a:schemeClr val="tx1"/>
              </a:solidFill>
              <a:round/>
              <a:headEnd/>
              <a:tailEnd/>
            </a:ln>
          </p:spPr>
          <p:txBody>
            <a:bodyPr/>
            <a:lstStyle/>
            <a:p>
              <a:endParaRPr lang="en-US" sz="2133"/>
            </a:p>
          </p:txBody>
        </p:sp>
        <p:sp>
          <p:nvSpPr>
            <p:cNvPr id="65615" name="Line 571"/>
            <p:cNvSpPr>
              <a:spLocks noChangeShapeType="1"/>
            </p:cNvSpPr>
            <p:nvPr/>
          </p:nvSpPr>
          <p:spPr bwMode="auto">
            <a:xfrm flipV="1">
              <a:off x="3815" y="1780"/>
              <a:ext cx="1" cy="1"/>
            </a:xfrm>
            <a:prstGeom prst="line">
              <a:avLst/>
            </a:prstGeom>
            <a:noFill/>
            <a:ln w="28575">
              <a:solidFill>
                <a:schemeClr val="tx1"/>
              </a:solidFill>
              <a:round/>
              <a:headEnd/>
              <a:tailEnd/>
            </a:ln>
          </p:spPr>
          <p:txBody>
            <a:bodyPr/>
            <a:lstStyle/>
            <a:p>
              <a:endParaRPr lang="en-US" sz="2133"/>
            </a:p>
          </p:txBody>
        </p:sp>
        <p:sp>
          <p:nvSpPr>
            <p:cNvPr id="65616" name="Line 572"/>
            <p:cNvSpPr>
              <a:spLocks noChangeShapeType="1"/>
            </p:cNvSpPr>
            <p:nvPr/>
          </p:nvSpPr>
          <p:spPr bwMode="auto">
            <a:xfrm>
              <a:off x="3815" y="1761"/>
              <a:ext cx="1" cy="19"/>
            </a:xfrm>
            <a:prstGeom prst="line">
              <a:avLst/>
            </a:prstGeom>
            <a:noFill/>
            <a:ln w="28575">
              <a:solidFill>
                <a:schemeClr val="tx1"/>
              </a:solidFill>
              <a:round/>
              <a:headEnd/>
              <a:tailEnd/>
            </a:ln>
          </p:spPr>
          <p:txBody>
            <a:bodyPr/>
            <a:lstStyle/>
            <a:p>
              <a:endParaRPr lang="en-US" sz="2133"/>
            </a:p>
          </p:txBody>
        </p:sp>
        <p:sp>
          <p:nvSpPr>
            <p:cNvPr id="65617" name="Line 573"/>
            <p:cNvSpPr>
              <a:spLocks noChangeShapeType="1"/>
            </p:cNvSpPr>
            <p:nvPr/>
          </p:nvSpPr>
          <p:spPr bwMode="auto">
            <a:xfrm>
              <a:off x="3815" y="1761"/>
              <a:ext cx="1" cy="19"/>
            </a:xfrm>
            <a:prstGeom prst="line">
              <a:avLst/>
            </a:prstGeom>
            <a:noFill/>
            <a:ln w="28575">
              <a:solidFill>
                <a:schemeClr val="tx1"/>
              </a:solidFill>
              <a:round/>
              <a:headEnd/>
              <a:tailEnd/>
            </a:ln>
          </p:spPr>
          <p:txBody>
            <a:bodyPr/>
            <a:lstStyle/>
            <a:p>
              <a:endParaRPr lang="en-US" sz="2133"/>
            </a:p>
          </p:txBody>
        </p:sp>
        <p:sp>
          <p:nvSpPr>
            <p:cNvPr id="65618" name="Line 574"/>
            <p:cNvSpPr>
              <a:spLocks noChangeShapeType="1"/>
            </p:cNvSpPr>
            <p:nvPr/>
          </p:nvSpPr>
          <p:spPr bwMode="auto">
            <a:xfrm flipV="1">
              <a:off x="3751" y="1761"/>
              <a:ext cx="1" cy="30"/>
            </a:xfrm>
            <a:prstGeom prst="line">
              <a:avLst/>
            </a:prstGeom>
            <a:noFill/>
            <a:ln w="28575">
              <a:solidFill>
                <a:schemeClr val="tx1"/>
              </a:solidFill>
              <a:round/>
              <a:headEnd/>
              <a:tailEnd/>
            </a:ln>
          </p:spPr>
          <p:txBody>
            <a:bodyPr/>
            <a:lstStyle/>
            <a:p>
              <a:endParaRPr lang="en-US" sz="2133"/>
            </a:p>
          </p:txBody>
        </p:sp>
        <p:sp>
          <p:nvSpPr>
            <p:cNvPr id="65619" name="Line 575"/>
            <p:cNvSpPr>
              <a:spLocks noChangeShapeType="1"/>
            </p:cNvSpPr>
            <p:nvPr/>
          </p:nvSpPr>
          <p:spPr bwMode="auto">
            <a:xfrm>
              <a:off x="3713" y="1809"/>
              <a:ext cx="69" cy="1"/>
            </a:xfrm>
            <a:prstGeom prst="line">
              <a:avLst/>
            </a:prstGeom>
            <a:noFill/>
            <a:ln w="28575">
              <a:solidFill>
                <a:schemeClr val="tx1"/>
              </a:solidFill>
              <a:round/>
              <a:headEnd/>
              <a:tailEnd/>
            </a:ln>
          </p:spPr>
          <p:txBody>
            <a:bodyPr/>
            <a:lstStyle/>
            <a:p>
              <a:endParaRPr lang="en-US" sz="2133"/>
            </a:p>
          </p:txBody>
        </p:sp>
        <p:grpSp>
          <p:nvGrpSpPr>
            <p:cNvPr id="65620" name="Group 723"/>
            <p:cNvGrpSpPr>
              <a:grpSpLocks/>
            </p:cNvGrpSpPr>
            <p:nvPr/>
          </p:nvGrpSpPr>
          <p:grpSpPr bwMode="auto">
            <a:xfrm>
              <a:off x="3685" y="902"/>
              <a:ext cx="2099" cy="826"/>
              <a:chOff x="3688" y="891"/>
              <a:chExt cx="2099" cy="826"/>
            </a:xfrm>
          </p:grpSpPr>
          <p:sp>
            <p:nvSpPr>
              <p:cNvPr id="65621" name="Line 230"/>
              <p:cNvSpPr>
                <a:spLocks noChangeShapeType="1"/>
              </p:cNvSpPr>
              <p:nvPr/>
            </p:nvSpPr>
            <p:spPr bwMode="auto">
              <a:xfrm>
                <a:off x="4707" y="1161"/>
                <a:ext cx="145" cy="119"/>
              </a:xfrm>
              <a:prstGeom prst="line">
                <a:avLst/>
              </a:prstGeom>
              <a:noFill/>
              <a:ln w="0">
                <a:solidFill>
                  <a:schemeClr val="tx1"/>
                </a:solidFill>
                <a:round/>
                <a:headEnd/>
                <a:tailEnd/>
              </a:ln>
            </p:spPr>
            <p:txBody>
              <a:bodyPr/>
              <a:lstStyle/>
              <a:p>
                <a:endParaRPr lang="en-US" sz="2133"/>
              </a:p>
            </p:txBody>
          </p:sp>
          <p:sp>
            <p:nvSpPr>
              <p:cNvPr id="65622" name="Line 231"/>
              <p:cNvSpPr>
                <a:spLocks noChangeShapeType="1"/>
              </p:cNvSpPr>
              <p:nvPr/>
            </p:nvSpPr>
            <p:spPr bwMode="auto">
              <a:xfrm flipV="1">
                <a:off x="4707" y="1043"/>
                <a:ext cx="145" cy="119"/>
              </a:xfrm>
              <a:prstGeom prst="line">
                <a:avLst/>
              </a:prstGeom>
              <a:noFill/>
              <a:ln w="0">
                <a:solidFill>
                  <a:schemeClr val="tx1"/>
                </a:solidFill>
                <a:round/>
                <a:headEnd/>
                <a:tailEnd/>
              </a:ln>
            </p:spPr>
            <p:txBody>
              <a:bodyPr/>
              <a:lstStyle/>
              <a:p>
                <a:endParaRPr lang="en-US" sz="2133"/>
              </a:p>
            </p:txBody>
          </p:sp>
          <p:sp>
            <p:nvSpPr>
              <p:cNvPr id="65623" name="Line 232"/>
              <p:cNvSpPr>
                <a:spLocks noChangeShapeType="1"/>
              </p:cNvSpPr>
              <p:nvPr/>
            </p:nvSpPr>
            <p:spPr bwMode="auto">
              <a:xfrm>
                <a:off x="4113" y="943"/>
                <a:ext cx="69" cy="1"/>
              </a:xfrm>
              <a:prstGeom prst="line">
                <a:avLst/>
              </a:prstGeom>
              <a:noFill/>
              <a:ln w="0">
                <a:solidFill>
                  <a:schemeClr val="tx1"/>
                </a:solidFill>
                <a:round/>
                <a:headEnd/>
                <a:tailEnd/>
              </a:ln>
            </p:spPr>
            <p:txBody>
              <a:bodyPr/>
              <a:lstStyle/>
              <a:p>
                <a:endParaRPr lang="en-US" sz="2133"/>
              </a:p>
            </p:txBody>
          </p:sp>
          <p:sp>
            <p:nvSpPr>
              <p:cNvPr id="65624" name="Line 233"/>
              <p:cNvSpPr>
                <a:spLocks noChangeShapeType="1"/>
              </p:cNvSpPr>
              <p:nvPr/>
            </p:nvSpPr>
            <p:spPr bwMode="auto">
              <a:xfrm>
                <a:off x="4113" y="942"/>
                <a:ext cx="69" cy="1"/>
              </a:xfrm>
              <a:prstGeom prst="line">
                <a:avLst/>
              </a:prstGeom>
              <a:noFill/>
              <a:ln w="0">
                <a:solidFill>
                  <a:schemeClr val="tx1"/>
                </a:solidFill>
                <a:round/>
                <a:headEnd/>
                <a:tailEnd/>
              </a:ln>
            </p:spPr>
            <p:txBody>
              <a:bodyPr/>
              <a:lstStyle/>
              <a:p>
                <a:endParaRPr lang="en-US" sz="2133"/>
              </a:p>
            </p:txBody>
          </p:sp>
          <p:sp>
            <p:nvSpPr>
              <p:cNvPr id="65625" name="Line 234"/>
              <p:cNvSpPr>
                <a:spLocks noChangeShapeType="1"/>
              </p:cNvSpPr>
              <p:nvPr/>
            </p:nvSpPr>
            <p:spPr bwMode="auto">
              <a:xfrm>
                <a:off x="4113" y="940"/>
                <a:ext cx="67" cy="1"/>
              </a:xfrm>
              <a:prstGeom prst="line">
                <a:avLst/>
              </a:prstGeom>
              <a:noFill/>
              <a:ln w="0">
                <a:solidFill>
                  <a:schemeClr val="tx1"/>
                </a:solidFill>
                <a:round/>
                <a:headEnd/>
                <a:tailEnd/>
              </a:ln>
            </p:spPr>
            <p:txBody>
              <a:bodyPr/>
              <a:lstStyle/>
              <a:p>
                <a:endParaRPr lang="en-US" sz="2133"/>
              </a:p>
            </p:txBody>
          </p:sp>
          <p:sp>
            <p:nvSpPr>
              <p:cNvPr id="65626" name="Line 235"/>
              <p:cNvSpPr>
                <a:spLocks noChangeShapeType="1"/>
              </p:cNvSpPr>
              <p:nvPr/>
            </p:nvSpPr>
            <p:spPr bwMode="auto">
              <a:xfrm>
                <a:off x="4113" y="939"/>
                <a:ext cx="65" cy="1"/>
              </a:xfrm>
              <a:prstGeom prst="line">
                <a:avLst/>
              </a:prstGeom>
              <a:noFill/>
              <a:ln w="0">
                <a:solidFill>
                  <a:schemeClr val="tx1"/>
                </a:solidFill>
                <a:round/>
                <a:headEnd/>
                <a:tailEnd/>
              </a:ln>
            </p:spPr>
            <p:txBody>
              <a:bodyPr/>
              <a:lstStyle/>
              <a:p>
                <a:endParaRPr lang="en-US" sz="2133"/>
              </a:p>
            </p:txBody>
          </p:sp>
          <p:sp>
            <p:nvSpPr>
              <p:cNvPr id="65627" name="Line 236"/>
              <p:cNvSpPr>
                <a:spLocks noChangeShapeType="1"/>
              </p:cNvSpPr>
              <p:nvPr/>
            </p:nvSpPr>
            <p:spPr bwMode="auto">
              <a:xfrm>
                <a:off x="4113" y="938"/>
                <a:ext cx="64" cy="1"/>
              </a:xfrm>
              <a:prstGeom prst="line">
                <a:avLst/>
              </a:prstGeom>
              <a:noFill/>
              <a:ln w="0">
                <a:solidFill>
                  <a:schemeClr val="tx1"/>
                </a:solidFill>
                <a:round/>
                <a:headEnd/>
                <a:tailEnd/>
              </a:ln>
            </p:spPr>
            <p:txBody>
              <a:bodyPr/>
              <a:lstStyle/>
              <a:p>
                <a:endParaRPr lang="en-US" sz="2133"/>
              </a:p>
            </p:txBody>
          </p:sp>
          <p:sp>
            <p:nvSpPr>
              <p:cNvPr id="65628" name="Line 237"/>
              <p:cNvSpPr>
                <a:spLocks noChangeShapeType="1"/>
              </p:cNvSpPr>
              <p:nvPr/>
            </p:nvSpPr>
            <p:spPr bwMode="auto">
              <a:xfrm>
                <a:off x="4113" y="937"/>
                <a:ext cx="62" cy="1"/>
              </a:xfrm>
              <a:prstGeom prst="line">
                <a:avLst/>
              </a:prstGeom>
              <a:noFill/>
              <a:ln w="0">
                <a:solidFill>
                  <a:schemeClr val="tx1"/>
                </a:solidFill>
                <a:round/>
                <a:headEnd/>
                <a:tailEnd/>
              </a:ln>
            </p:spPr>
            <p:txBody>
              <a:bodyPr/>
              <a:lstStyle/>
              <a:p>
                <a:endParaRPr lang="en-US" sz="2133"/>
              </a:p>
            </p:txBody>
          </p:sp>
          <p:sp>
            <p:nvSpPr>
              <p:cNvPr id="65629" name="Line 238"/>
              <p:cNvSpPr>
                <a:spLocks noChangeShapeType="1"/>
              </p:cNvSpPr>
              <p:nvPr/>
            </p:nvSpPr>
            <p:spPr bwMode="auto">
              <a:xfrm>
                <a:off x="4113" y="936"/>
                <a:ext cx="61" cy="1"/>
              </a:xfrm>
              <a:prstGeom prst="line">
                <a:avLst/>
              </a:prstGeom>
              <a:noFill/>
              <a:ln w="0">
                <a:solidFill>
                  <a:schemeClr val="tx1"/>
                </a:solidFill>
                <a:round/>
                <a:headEnd/>
                <a:tailEnd/>
              </a:ln>
            </p:spPr>
            <p:txBody>
              <a:bodyPr/>
              <a:lstStyle/>
              <a:p>
                <a:endParaRPr lang="en-US" sz="2133"/>
              </a:p>
            </p:txBody>
          </p:sp>
          <p:sp>
            <p:nvSpPr>
              <p:cNvPr id="65630" name="Line 239"/>
              <p:cNvSpPr>
                <a:spLocks noChangeShapeType="1"/>
              </p:cNvSpPr>
              <p:nvPr/>
            </p:nvSpPr>
            <p:spPr bwMode="auto">
              <a:xfrm>
                <a:off x="4113" y="935"/>
                <a:ext cx="59" cy="1"/>
              </a:xfrm>
              <a:prstGeom prst="line">
                <a:avLst/>
              </a:prstGeom>
              <a:noFill/>
              <a:ln w="0">
                <a:solidFill>
                  <a:schemeClr val="tx1"/>
                </a:solidFill>
                <a:round/>
                <a:headEnd/>
                <a:tailEnd/>
              </a:ln>
            </p:spPr>
            <p:txBody>
              <a:bodyPr/>
              <a:lstStyle/>
              <a:p>
                <a:endParaRPr lang="en-US" sz="2133"/>
              </a:p>
            </p:txBody>
          </p:sp>
          <p:sp>
            <p:nvSpPr>
              <p:cNvPr id="65631" name="Line 240"/>
              <p:cNvSpPr>
                <a:spLocks noChangeShapeType="1"/>
              </p:cNvSpPr>
              <p:nvPr/>
            </p:nvSpPr>
            <p:spPr bwMode="auto">
              <a:xfrm>
                <a:off x="4113" y="933"/>
                <a:ext cx="58" cy="1"/>
              </a:xfrm>
              <a:prstGeom prst="line">
                <a:avLst/>
              </a:prstGeom>
              <a:noFill/>
              <a:ln w="0">
                <a:solidFill>
                  <a:schemeClr val="tx1"/>
                </a:solidFill>
                <a:round/>
                <a:headEnd/>
                <a:tailEnd/>
              </a:ln>
            </p:spPr>
            <p:txBody>
              <a:bodyPr/>
              <a:lstStyle/>
              <a:p>
                <a:endParaRPr lang="en-US" sz="2133"/>
              </a:p>
            </p:txBody>
          </p:sp>
          <p:sp>
            <p:nvSpPr>
              <p:cNvPr id="65632" name="Line 241"/>
              <p:cNvSpPr>
                <a:spLocks noChangeShapeType="1"/>
              </p:cNvSpPr>
              <p:nvPr/>
            </p:nvSpPr>
            <p:spPr bwMode="auto">
              <a:xfrm>
                <a:off x="4113" y="932"/>
                <a:ext cx="56" cy="1"/>
              </a:xfrm>
              <a:prstGeom prst="line">
                <a:avLst/>
              </a:prstGeom>
              <a:noFill/>
              <a:ln w="0">
                <a:solidFill>
                  <a:schemeClr val="tx1"/>
                </a:solidFill>
                <a:round/>
                <a:headEnd/>
                <a:tailEnd/>
              </a:ln>
            </p:spPr>
            <p:txBody>
              <a:bodyPr/>
              <a:lstStyle/>
              <a:p>
                <a:endParaRPr lang="en-US" sz="2133"/>
              </a:p>
            </p:txBody>
          </p:sp>
          <p:sp>
            <p:nvSpPr>
              <p:cNvPr id="65633" name="Line 242"/>
              <p:cNvSpPr>
                <a:spLocks noChangeShapeType="1"/>
              </p:cNvSpPr>
              <p:nvPr/>
            </p:nvSpPr>
            <p:spPr bwMode="auto">
              <a:xfrm>
                <a:off x="4113" y="931"/>
                <a:ext cx="54" cy="1"/>
              </a:xfrm>
              <a:prstGeom prst="line">
                <a:avLst/>
              </a:prstGeom>
              <a:noFill/>
              <a:ln w="0">
                <a:solidFill>
                  <a:schemeClr val="tx1"/>
                </a:solidFill>
                <a:round/>
                <a:headEnd/>
                <a:tailEnd/>
              </a:ln>
            </p:spPr>
            <p:txBody>
              <a:bodyPr/>
              <a:lstStyle/>
              <a:p>
                <a:endParaRPr lang="en-US" sz="2133"/>
              </a:p>
            </p:txBody>
          </p:sp>
          <p:sp>
            <p:nvSpPr>
              <p:cNvPr id="65634" name="Line 243"/>
              <p:cNvSpPr>
                <a:spLocks noChangeShapeType="1"/>
              </p:cNvSpPr>
              <p:nvPr/>
            </p:nvSpPr>
            <p:spPr bwMode="auto">
              <a:xfrm>
                <a:off x="4113" y="930"/>
                <a:ext cx="53" cy="1"/>
              </a:xfrm>
              <a:prstGeom prst="line">
                <a:avLst/>
              </a:prstGeom>
              <a:noFill/>
              <a:ln w="0">
                <a:solidFill>
                  <a:schemeClr val="tx1"/>
                </a:solidFill>
                <a:round/>
                <a:headEnd/>
                <a:tailEnd/>
              </a:ln>
            </p:spPr>
            <p:txBody>
              <a:bodyPr/>
              <a:lstStyle/>
              <a:p>
                <a:endParaRPr lang="en-US" sz="2133"/>
              </a:p>
            </p:txBody>
          </p:sp>
          <p:sp>
            <p:nvSpPr>
              <p:cNvPr id="65635" name="Line 244"/>
              <p:cNvSpPr>
                <a:spLocks noChangeShapeType="1"/>
              </p:cNvSpPr>
              <p:nvPr/>
            </p:nvSpPr>
            <p:spPr bwMode="auto">
              <a:xfrm>
                <a:off x="4113" y="929"/>
                <a:ext cx="51" cy="1"/>
              </a:xfrm>
              <a:prstGeom prst="line">
                <a:avLst/>
              </a:prstGeom>
              <a:noFill/>
              <a:ln w="0">
                <a:solidFill>
                  <a:schemeClr val="tx1"/>
                </a:solidFill>
                <a:round/>
                <a:headEnd/>
                <a:tailEnd/>
              </a:ln>
            </p:spPr>
            <p:txBody>
              <a:bodyPr/>
              <a:lstStyle/>
              <a:p>
                <a:endParaRPr lang="en-US" sz="2133"/>
              </a:p>
            </p:txBody>
          </p:sp>
          <p:sp>
            <p:nvSpPr>
              <p:cNvPr id="65636" name="Line 245"/>
              <p:cNvSpPr>
                <a:spLocks noChangeShapeType="1"/>
              </p:cNvSpPr>
              <p:nvPr/>
            </p:nvSpPr>
            <p:spPr bwMode="auto">
              <a:xfrm>
                <a:off x="4113" y="928"/>
                <a:ext cx="50" cy="1"/>
              </a:xfrm>
              <a:prstGeom prst="line">
                <a:avLst/>
              </a:prstGeom>
              <a:noFill/>
              <a:ln w="0">
                <a:solidFill>
                  <a:schemeClr val="tx1"/>
                </a:solidFill>
                <a:round/>
                <a:headEnd/>
                <a:tailEnd/>
              </a:ln>
            </p:spPr>
            <p:txBody>
              <a:bodyPr/>
              <a:lstStyle/>
              <a:p>
                <a:endParaRPr lang="en-US" sz="2133"/>
              </a:p>
            </p:txBody>
          </p:sp>
          <p:sp>
            <p:nvSpPr>
              <p:cNvPr id="65637" name="Line 246"/>
              <p:cNvSpPr>
                <a:spLocks noChangeShapeType="1"/>
              </p:cNvSpPr>
              <p:nvPr/>
            </p:nvSpPr>
            <p:spPr bwMode="auto">
              <a:xfrm>
                <a:off x="4113" y="926"/>
                <a:ext cx="48" cy="1"/>
              </a:xfrm>
              <a:prstGeom prst="line">
                <a:avLst/>
              </a:prstGeom>
              <a:noFill/>
              <a:ln w="0">
                <a:solidFill>
                  <a:schemeClr val="tx1"/>
                </a:solidFill>
                <a:round/>
                <a:headEnd/>
                <a:tailEnd/>
              </a:ln>
            </p:spPr>
            <p:txBody>
              <a:bodyPr/>
              <a:lstStyle/>
              <a:p>
                <a:endParaRPr lang="en-US" sz="2133"/>
              </a:p>
            </p:txBody>
          </p:sp>
          <p:sp>
            <p:nvSpPr>
              <p:cNvPr id="65638" name="Line 247"/>
              <p:cNvSpPr>
                <a:spLocks noChangeShapeType="1"/>
              </p:cNvSpPr>
              <p:nvPr/>
            </p:nvSpPr>
            <p:spPr bwMode="auto">
              <a:xfrm>
                <a:off x="4113" y="925"/>
                <a:ext cx="46" cy="1"/>
              </a:xfrm>
              <a:prstGeom prst="line">
                <a:avLst/>
              </a:prstGeom>
              <a:noFill/>
              <a:ln w="0">
                <a:solidFill>
                  <a:schemeClr val="tx1"/>
                </a:solidFill>
                <a:round/>
                <a:headEnd/>
                <a:tailEnd/>
              </a:ln>
            </p:spPr>
            <p:txBody>
              <a:bodyPr/>
              <a:lstStyle/>
              <a:p>
                <a:endParaRPr lang="en-US" sz="2133"/>
              </a:p>
            </p:txBody>
          </p:sp>
          <p:sp>
            <p:nvSpPr>
              <p:cNvPr id="65639" name="Line 248"/>
              <p:cNvSpPr>
                <a:spLocks noChangeShapeType="1"/>
              </p:cNvSpPr>
              <p:nvPr/>
            </p:nvSpPr>
            <p:spPr bwMode="auto">
              <a:xfrm>
                <a:off x="4113" y="924"/>
                <a:ext cx="45" cy="1"/>
              </a:xfrm>
              <a:prstGeom prst="line">
                <a:avLst/>
              </a:prstGeom>
              <a:noFill/>
              <a:ln w="0">
                <a:solidFill>
                  <a:schemeClr val="tx1"/>
                </a:solidFill>
                <a:round/>
                <a:headEnd/>
                <a:tailEnd/>
              </a:ln>
            </p:spPr>
            <p:txBody>
              <a:bodyPr/>
              <a:lstStyle/>
              <a:p>
                <a:endParaRPr lang="en-US" sz="2133"/>
              </a:p>
            </p:txBody>
          </p:sp>
          <p:sp>
            <p:nvSpPr>
              <p:cNvPr id="65640" name="Line 249"/>
              <p:cNvSpPr>
                <a:spLocks noChangeShapeType="1"/>
              </p:cNvSpPr>
              <p:nvPr/>
            </p:nvSpPr>
            <p:spPr bwMode="auto">
              <a:xfrm>
                <a:off x="4113" y="923"/>
                <a:ext cx="43" cy="1"/>
              </a:xfrm>
              <a:prstGeom prst="line">
                <a:avLst/>
              </a:prstGeom>
              <a:noFill/>
              <a:ln w="0">
                <a:solidFill>
                  <a:schemeClr val="tx1"/>
                </a:solidFill>
                <a:round/>
                <a:headEnd/>
                <a:tailEnd/>
              </a:ln>
            </p:spPr>
            <p:txBody>
              <a:bodyPr/>
              <a:lstStyle/>
              <a:p>
                <a:endParaRPr lang="en-US" sz="2133"/>
              </a:p>
            </p:txBody>
          </p:sp>
          <p:sp>
            <p:nvSpPr>
              <p:cNvPr id="65641" name="Line 250"/>
              <p:cNvSpPr>
                <a:spLocks noChangeShapeType="1"/>
              </p:cNvSpPr>
              <p:nvPr/>
            </p:nvSpPr>
            <p:spPr bwMode="auto">
              <a:xfrm>
                <a:off x="4113" y="922"/>
                <a:ext cx="42" cy="1"/>
              </a:xfrm>
              <a:prstGeom prst="line">
                <a:avLst/>
              </a:prstGeom>
              <a:noFill/>
              <a:ln w="0">
                <a:solidFill>
                  <a:schemeClr val="tx1"/>
                </a:solidFill>
                <a:round/>
                <a:headEnd/>
                <a:tailEnd/>
              </a:ln>
            </p:spPr>
            <p:txBody>
              <a:bodyPr/>
              <a:lstStyle/>
              <a:p>
                <a:endParaRPr lang="en-US" sz="2133"/>
              </a:p>
            </p:txBody>
          </p:sp>
          <p:sp>
            <p:nvSpPr>
              <p:cNvPr id="65642" name="Line 251"/>
              <p:cNvSpPr>
                <a:spLocks noChangeShapeType="1"/>
              </p:cNvSpPr>
              <p:nvPr/>
            </p:nvSpPr>
            <p:spPr bwMode="auto">
              <a:xfrm>
                <a:off x="4113" y="921"/>
                <a:ext cx="40" cy="1"/>
              </a:xfrm>
              <a:prstGeom prst="line">
                <a:avLst/>
              </a:prstGeom>
              <a:noFill/>
              <a:ln w="0">
                <a:solidFill>
                  <a:schemeClr val="tx1"/>
                </a:solidFill>
                <a:round/>
                <a:headEnd/>
                <a:tailEnd/>
              </a:ln>
            </p:spPr>
            <p:txBody>
              <a:bodyPr/>
              <a:lstStyle/>
              <a:p>
                <a:endParaRPr lang="en-US" sz="2133"/>
              </a:p>
            </p:txBody>
          </p:sp>
          <p:sp>
            <p:nvSpPr>
              <p:cNvPr id="65643" name="Line 252"/>
              <p:cNvSpPr>
                <a:spLocks noChangeShapeType="1"/>
              </p:cNvSpPr>
              <p:nvPr/>
            </p:nvSpPr>
            <p:spPr bwMode="auto">
              <a:xfrm>
                <a:off x="4113" y="919"/>
                <a:ext cx="38" cy="1"/>
              </a:xfrm>
              <a:prstGeom prst="line">
                <a:avLst/>
              </a:prstGeom>
              <a:noFill/>
              <a:ln w="0">
                <a:solidFill>
                  <a:schemeClr val="tx1"/>
                </a:solidFill>
                <a:round/>
                <a:headEnd/>
                <a:tailEnd/>
              </a:ln>
            </p:spPr>
            <p:txBody>
              <a:bodyPr/>
              <a:lstStyle/>
              <a:p>
                <a:endParaRPr lang="en-US" sz="2133"/>
              </a:p>
            </p:txBody>
          </p:sp>
          <p:sp>
            <p:nvSpPr>
              <p:cNvPr id="65644" name="Line 253"/>
              <p:cNvSpPr>
                <a:spLocks noChangeShapeType="1"/>
              </p:cNvSpPr>
              <p:nvPr/>
            </p:nvSpPr>
            <p:spPr bwMode="auto">
              <a:xfrm>
                <a:off x="4113" y="918"/>
                <a:ext cx="37" cy="1"/>
              </a:xfrm>
              <a:prstGeom prst="line">
                <a:avLst/>
              </a:prstGeom>
              <a:noFill/>
              <a:ln w="0">
                <a:solidFill>
                  <a:schemeClr val="tx1"/>
                </a:solidFill>
                <a:round/>
                <a:headEnd/>
                <a:tailEnd/>
              </a:ln>
            </p:spPr>
            <p:txBody>
              <a:bodyPr/>
              <a:lstStyle/>
              <a:p>
                <a:endParaRPr lang="en-US" sz="2133"/>
              </a:p>
            </p:txBody>
          </p:sp>
          <p:sp>
            <p:nvSpPr>
              <p:cNvPr id="65645" name="Line 254"/>
              <p:cNvSpPr>
                <a:spLocks noChangeShapeType="1"/>
              </p:cNvSpPr>
              <p:nvPr/>
            </p:nvSpPr>
            <p:spPr bwMode="auto">
              <a:xfrm>
                <a:off x="4113" y="917"/>
                <a:ext cx="35" cy="1"/>
              </a:xfrm>
              <a:prstGeom prst="line">
                <a:avLst/>
              </a:prstGeom>
              <a:noFill/>
              <a:ln w="0">
                <a:solidFill>
                  <a:schemeClr val="tx1"/>
                </a:solidFill>
                <a:round/>
                <a:headEnd/>
                <a:tailEnd/>
              </a:ln>
            </p:spPr>
            <p:txBody>
              <a:bodyPr/>
              <a:lstStyle/>
              <a:p>
                <a:endParaRPr lang="en-US" sz="2133"/>
              </a:p>
            </p:txBody>
          </p:sp>
          <p:sp>
            <p:nvSpPr>
              <p:cNvPr id="65646" name="Line 255"/>
              <p:cNvSpPr>
                <a:spLocks noChangeShapeType="1"/>
              </p:cNvSpPr>
              <p:nvPr/>
            </p:nvSpPr>
            <p:spPr bwMode="auto">
              <a:xfrm>
                <a:off x="4113" y="916"/>
                <a:ext cx="34" cy="1"/>
              </a:xfrm>
              <a:prstGeom prst="line">
                <a:avLst/>
              </a:prstGeom>
              <a:noFill/>
              <a:ln w="0">
                <a:solidFill>
                  <a:schemeClr val="tx1"/>
                </a:solidFill>
                <a:round/>
                <a:headEnd/>
                <a:tailEnd/>
              </a:ln>
            </p:spPr>
            <p:txBody>
              <a:bodyPr/>
              <a:lstStyle/>
              <a:p>
                <a:endParaRPr lang="en-US" sz="2133"/>
              </a:p>
            </p:txBody>
          </p:sp>
          <p:sp>
            <p:nvSpPr>
              <p:cNvPr id="65647" name="Line 256"/>
              <p:cNvSpPr>
                <a:spLocks noChangeShapeType="1"/>
              </p:cNvSpPr>
              <p:nvPr/>
            </p:nvSpPr>
            <p:spPr bwMode="auto">
              <a:xfrm>
                <a:off x="4113" y="915"/>
                <a:ext cx="32" cy="1"/>
              </a:xfrm>
              <a:prstGeom prst="line">
                <a:avLst/>
              </a:prstGeom>
              <a:noFill/>
              <a:ln w="0">
                <a:solidFill>
                  <a:schemeClr val="tx1"/>
                </a:solidFill>
                <a:round/>
                <a:headEnd/>
                <a:tailEnd/>
              </a:ln>
            </p:spPr>
            <p:txBody>
              <a:bodyPr/>
              <a:lstStyle/>
              <a:p>
                <a:endParaRPr lang="en-US" sz="2133"/>
              </a:p>
            </p:txBody>
          </p:sp>
          <p:sp>
            <p:nvSpPr>
              <p:cNvPr id="65648" name="Line 257"/>
              <p:cNvSpPr>
                <a:spLocks noChangeShapeType="1"/>
              </p:cNvSpPr>
              <p:nvPr/>
            </p:nvSpPr>
            <p:spPr bwMode="auto">
              <a:xfrm>
                <a:off x="4113" y="913"/>
                <a:ext cx="30" cy="1"/>
              </a:xfrm>
              <a:prstGeom prst="line">
                <a:avLst/>
              </a:prstGeom>
              <a:noFill/>
              <a:ln w="0">
                <a:solidFill>
                  <a:schemeClr val="tx1"/>
                </a:solidFill>
                <a:round/>
                <a:headEnd/>
                <a:tailEnd/>
              </a:ln>
            </p:spPr>
            <p:txBody>
              <a:bodyPr/>
              <a:lstStyle/>
              <a:p>
                <a:endParaRPr lang="en-US" sz="2133"/>
              </a:p>
            </p:txBody>
          </p:sp>
          <p:sp>
            <p:nvSpPr>
              <p:cNvPr id="65649" name="Line 258"/>
              <p:cNvSpPr>
                <a:spLocks noChangeShapeType="1"/>
              </p:cNvSpPr>
              <p:nvPr/>
            </p:nvSpPr>
            <p:spPr bwMode="auto">
              <a:xfrm>
                <a:off x="4113" y="912"/>
                <a:ext cx="29" cy="1"/>
              </a:xfrm>
              <a:prstGeom prst="line">
                <a:avLst/>
              </a:prstGeom>
              <a:noFill/>
              <a:ln w="0">
                <a:solidFill>
                  <a:schemeClr val="tx1"/>
                </a:solidFill>
                <a:round/>
                <a:headEnd/>
                <a:tailEnd/>
              </a:ln>
            </p:spPr>
            <p:txBody>
              <a:bodyPr/>
              <a:lstStyle/>
              <a:p>
                <a:endParaRPr lang="en-US" sz="2133"/>
              </a:p>
            </p:txBody>
          </p:sp>
          <p:sp>
            <p:nvSpPr>
              <p:cNvPr id="65650" name="Line 259"/>
              <p:cNvSpPr>
                <a:spLocks noChangeShapeType="1"/>
              </p:cNvSpPr>
              <p:nvPr/>
            </p:nvSpPr>
            <p:spPr bwMode="auto">
              <a:xfrm>
                <a:off x="4113" y="911"/>
                <a:ext cx="27" cy="1"/>
              </a:xfrm>
              <a:prstGeom prst="line">
                <a:avLst/>
              </a:prstGeom>
              <a:noFill/>
              <a:ln w="0">
                <a:solidFill>
                  <a:schemeClr val="tx1"/>
                </a:solidFill>
                <a:round/>
                <a:headEnd/>
                <a:tailEnd/>
              </a:ln>
            </p:spPr>
            <p:txBody>
              <a:bodyPr/>
              <a:lstStyle/>
              <a:p>
                <a:endParaRPr lang="en-US" sz="2133"/>
              </a:p>
            </p:txBody>
          </p:sp>
          <p:sp>
            <p:nvSpPr>
              <p:cNvPr id="65651" name="Line 260"/>
              <p:cNvSpPr>
                <a:spLocks noChangeShapeType="1"/>
              </p:cNvSpPr>
              <p:nvPr/>
            </p:nvSpPr>
            <p:spPr bwMode="auto">
              <a:xfrm>
                <a:off x="4113" y="910"/>
                <a:ext cx="26" cy="1"/>
              </a:xfrm>
              <a:prstGeom prst="line">
                <a:avLst/>
              </a:prstGeom>
              <a:noFill/>
              <a:ln w="0">
                <a:solidFill>
                  <a:schemeClr val="tx1"/>
                </a:solidFill>
                <a:round/>
                <a:headEnd/>
                <a:tailEnd/>
              </a:ln>
            </p:spPr>
            <p:txBody>
              <a:bodyPr/>
              <a:lstStyle/>
              <a:p>
                <a:endParaRPr lang="en-US" sz="2133"/>
              </a:p>
            </p:txBody>
          </p:sp>
          <p:sp>
            <p:nvSpPr>
              <p:cNvPr id="65652" name="Line 261"/>
              <p:cNvSpPr>
                <a:spLocks noChangeShapeType="1"/>
              </p:cNvSpPr>
              <p:nvPr/>
            </p:nvSpPr>
            <p:spPr bwMode="auto">
              <a:xfrm>
                <a:off x="4113" y="909"/>
                <a:ext cx="24" cy="1"/>
              </a:xfrm>
              <a:prstGeom prst="line">
                <a:avLst/>
              </a:prstGeom>
              <a:noFill/>
              <a:ln w="0">
                <a:solidFill>
                  <a:schemeClr val="tx1"/>
                </a:solidFill>
                <a:round/>
                <a:headEnd/>
                <a:tailEnd/>
              </a:ln>
            </p:spPr>
            <p:txBody>
              <a:bodyPr/>
              <a:lstStyle/>
              <a:p>
                <a:endParaRPr lang="en-US" sz="2133"/>
              </a:p>
            </p:txBody>
          </p:sp>
          <p:sp>
            <p:nvSpPr>
              <p:cNvPr id="65653" name="Line 262"/>
              <p:cNvSpPr>
                <a:spLocks noChangeShapeType="1"/>
              </p:cNvSpPr>
              <p:nvPr/>
            </p:nvSpPr>
            <p:spPr bwMode="auto">
              <a:xfrm>
                <a:off x="4113" y="907"/>
                <a:ext cx="22" cy="1"/>
              </a:xfrm>
              <a:prstGeom prst="line">
                <a:avLst/>
              </a:prstGeom>
              <a:noFill/>
              <a:ln w="0">
                <a:solidFill>
                  <a:schemeClr val="tx1"/>
                </a:solidFill>
                <a:round/>
                <a:headEnd/>
                <a:tailEnd/>
              </a:ln>
            </p:spPr>
            <p:txBody>
              <a:bodyPr/>
              <a:lstStyle/>
              <a:p>
                <a:endParaRPr lang="en-US" sz="2133"/>
              </a:p>
            </p:txBody>
          </p:sp>
          <p:sp>
            <p:nvSpPr>
              <p:cNvPr id="65654" name="Line 263"/>
              <p:cNvSpPr>
                <a:spLocks noChangeShapeType="1"/>
              </p:cNvSpPr>
              <p:nvPr/>
            </p:nvSpPr>
            <p:spPr bwMode="auto">
              <a:xfrm>
                <a:off x="4113" y="906"/>
                <a:ext cx="21" cy="1"/>
              </a:xfrm>
              <a:prstGeom prst="line">
                <a:avLst/>
              </a:prstGeom>
              <a:noFill/>
              <a:ln w="0">
                <a:solidFill>
                  <a:schemeClr val="tx1"/>
                </a:solidFill>
                <a:round/>
                <a:headEnd/>
                <a:tailEnd/>
              </a:ln>
            </p:spPr>
            <p:txBody>
              <a:bodyPr/>
              <a:lstStyle/>
              <a:p>
                <a:endParaRPr lang="en-US" sz="2133"/>
              </a:p>
            </p:txBody>
          </p:sp>
          <p:sp>
            <p:nvSpPr>
              <p:cNvPr id="65655" name="Line 264"/>
              <p:cNvSpPr>
                <a:spLocks noChangeShapeType="1"/>
              </p:cNvSpPr>
              <p:nvPr/>
            </p:nvSpPr>
            <p:spPr bwMode="auto">
              <a:xfrm>
                <a:off x="4113" y="905"/>
                <a:ext cx="19" cy="1"/>
              </a:xfrm>
              <a:prstGeom prst="line">
                <a:avLst/>
              </a:prstGeom>
              <a:noFill/>
              <a:ln w="0">
                <a:solidFill>
                  <a:schemeClr val="tx1"/>
                </a:solidFill>
                <a:round/>
                <a:headEnd/>
                <a:tailEnd/>
              </a:ln>
            </p:spPr>
            <p:txBody>
              <a:bodyPr/>
              <a:lstStyle/>
              <a:p>
                <a:endParaRPr lang="en-US" sz="2133"/>
              </a:p>
            </p:txBody>
          </p:sp>
          <p:sp>
            <p:nvSpPr>
              <p:cNvPr id="65656" name="Line 265"/>
              <p:cNvSpPr>
                <a:spLocks noChangeShapeType="1"/>
              </p:cNvSpPr>
              <p:nvPr/>
            </p:nvSpPr>
            <p:spPr bwMode="auto">
              <a:xfrm>
                <a:off x="4113" y="904"/>
                <a:ext cx="18" cy="1"/>
              </a:xfrm>
              <a:prstGeom prst="line">
                <a:avLst/>
              </a:prstGeom>
              <a:noFill/>
              <a:ln w="0">
                <a:solidFill>
                  <a:schemeClr val="tx1"/>
                </a:solidFill>
                <a:round/>
                <a:headEnd/>
                <a:tailEnd/>
              </a:ln>
            </p:spPr>
            <p:txBody>
              <a:bodyPr/>
              <a:lstStyle/>
              <a:p>
                <a:endParaRPr lang="en-US" sz="2133"/>
              </a:p>
            </p:txBody>
          </p:sp>
          <p:sp>
            <p:nvSpPr>
              <p:cNvPr id="65657" name="Line 266"/>
              <p:cNvSpPr>
                <a:spLocks noChangeShapeType="1"/>
              </p:cNvSpPr>
              <p:nvPr/>
            </p:nvSpPr>
            <p:spPr bwMode="auto">
              <a:xfrm>
                <a:off x="4113" y="903"/>
                <a:ext cx="16" cy="1"/>
              </a:xfrm>
              <a:prstGeom prst="line">
                <a:avLst/>
              </a:prstGeom>
              <a:noFill/>
              <a:ln w="0">
                <a:solidFill>
                  <a:schemeClr val="tx1"/>
                </a:solidFill>
                <a:round/>
                <a:headEnd/>
                <a:tailEnd/>
              </a:ln>
            </p:spPr>
            <p:txBody>
              <a:bodyPr/>
              <a:lstStyle/>
              <a:p>
                <a:endParaRPr lang="en-US" sz="2133"/>
              </a:p>
            </p:txBody>
          </p:sp>
          <p:sp>
            <p:nvSpPr>
              <p:cNvPr id="65658" name="Line 267"/>
              <p:cNvSpPr>
                <a:spLocks noChangeShapeType="1"/>
              </p:cNvSpPr>
              <p:nvPr/>
            </p:nvSpPr>
            <p:spPr bwMode="auto">
              <a:xfrm>
                <a:off x="4113" y="902"/>
                <a:ext cx="14" cy="1"/>
              </a:xfrm>
              <a:prstGeom prst="line">
                <a:avLst/>
              </a:prstGeom>
              <a:noFill/>
              <a:ln w="0">
                <a:solidFill>
                  <a:schemeClr val="tx1"/>
                </a:solidFill>
                <a:round/>
                <a:headEnd/>
                <a:tailEnd/>
              </a:ln>
            </p:spPr>
            <p:txBody>
              <a:bodyPr/>
              <a:lstStyle/>
              <a:p>
                <a:endParaRPr lang="en-US" sz="2133"/>
              </a:p>
            </p:txBody>
          </p:sp>
          <p:sp>
            <p:nvSpPr>
              <p:cNvPr id="65659" name="Line 268"/>
              <p:cNvSpPr>
                <a:spLocks noChangeShapeType="1"/>
              </p:cNvSpPr>
              <p:nvPr/>
            </p:nvSpPr>
            <p:spPr bwMode="auto">
              <a:xfrm>
                <a:off x="4113" y="900"/>
                <a:ext cx="13" cy="1"/>
              </a:xfrm>
              <a:prstGeom prst="line">
                <a:avLst/>
              </a:prstGeom>
              <a:noFill/>
              <a:ln w="0">
                <a:solidFill>
                  <a:schemeClr val="tx1"/>
                </a:solidFill>
                <a:round/>
                <a:headEnd/>
                <a:tailEnd/>
              </a:ln>
            </p:spPr>
            <p:txBody>
              <a:bodyPr/>
              <a:lstStyle/>
              <a:p>
                <a:endParaRPr lang="en-US" sz="2133"/>
              </a:p>
            </p:txBody>
          </p:sp>
          <p:sp>
            <p:nvSpPr>
              <p:cNvPr id="65660" name="Line 269"/>
              <p:cNvSpPr>
                <a:spLocks noChangeShapeType="1"/>
              </p:cNvSpPr>
              <p:nvPr/>
            </p:nvSpPr>
            <p:spPr bwMode="auto">
              <a:xfrm>
                <a:off x="4113" y="899"/>
                <a:ext cx="11" cy="1"/>
              </a:xfrm>
              <a:prstGeom prst="line">
                <a:avLst/>
              </a:prstGeom>
              <a:noFill/>
              <a:ln w="0">
                <a:solidFill>
                  <a:schemeClr val="tx1"/>
                </a:solidFill>
                <a:round/>
                <a:headEnd/>
                <a:tailEnd/>
              </a:ln>
            </p:spPr>
            <p:txBody>
              <a:bodyPr/>
              <a:lstStyle/>
              <a:p>
                <a:endParaRPr lang="en-US" sz="2133"/>
              </a:p>
            </p:txBody>
          </p:sp>
          <p:sp>
            <p:nvSpPr>
              <p:cNvPr id="65661" name="Line 270"/>
              <p:cNvSpPr>
                <a:spLocks noChangeShapeType="1"/>
              </p:cNvSpPr>
              <p:nvPr/>
            </p:nvSpPr>
            <p:spPr bwMode="auto">
              <a:xfrm>
                <a:off x="4113" y="898"/>
                <a:ext cx="10" cy="1"/>
              </a:xfrm>
              <a:prstGeom prst="line">
                <a:avLst/>
              </a:prstGeom>
              <a:noFill/>
              <a:ln w="0">
                <a:solidFill>
                  <a:schemeClr val="tx1"/>
                </a:solidFill>
                <a:round/>
                <a:headEnd/>
                <a:tailEnd/>
              </a:ln>
            </p:spPr>
            <p:txBody>
              <a:bodyPr/>
              <a:lstStyle/>
              <a:p>
                <a:endParaRPr lang="en-US" sz="2133"/>
              </a:p>
            </p:txBody>
          </p:sp>
          <p:sp>
            <p:nvSpPr>
              <p:cNvPr id="65662" name="Line 271"/>
              <p:cNvSpPr>
                <a:spLocks noChangeShapeType="1"/>
              </p:cNvSpPr>
              <p:nvPr/>
            </p:nvSpPr>
            <p:spPr bwMode="auto">
              <a:xfrm>
                <a:off x="4113" y="897"/>
                <a:ext cx="8" cy="1"/>
              </a:xfrm>
              <a:prstGeom prst="line">
                <a:avLst/>
              </a:prstGeom>
              <a:noFill/>
              <a:ln w="0">
                <a:solidFill>
                  <a:schemeClr val="tx1"/>
                </a:solidFill>
                <a:round/>
                <a:headEnd/>
                <a:tailEnd/>
              </a:ln>
            </p:spPr>
            <p:txBody>
              <a:bodyPr/>
              <a:lstStyle/>
              <a:p>
                <a:endParaRPr lang="en-US" sz="2133"/>
              </a:p>
            </p:txBody>
          </p:sp>
          <p:sp>
            <p:nvSpPr>
              <p:cNvPr id="65663" name="Line 272"/>
              <p:cNvSpPr>
                <a:spLocks noChangeShapeType="1"/>
              </p:cNvSpPr>
              <p:nvPr/>
            </p:nvSpPr>
            <p:spPr bwMode="auto">
              <a:xfrm>
                <a:off x="4113" y="896"/>
                <a:ext cx="6" cy="1"/>
              </a:xfrm>
              <a:prstGeom prst="line">
                <a:avLst/>
              </a:prstGeom>
              <a:noFill/>
              <a:ln w="0">
                <a:solidFill>
                  <a:schemeClr val="tx1"/>
                </a:solidFill>
                <a:round/>
                <a:headEnd/>
                <a:tailEnd/>
              </a:ln>
            </p:spPr>
            <p:txBody>
              <a:bodyPr/>
              <a:lstStyle/>
              <a:p>
                <a:endParaRPr lang="en-US" sz="2133"/>
              </a:p>
            </p:txBody>
          </p:sp>
          <p:sp>
            <p:nvSpPr>
              <p:cNvPr id="65664" name="Line 273"/>
              <p:cNvSpPr>
                <a:spLocks noChangeShapeType="1"/>
              </p:cNvSpPr>
              <p:nvPr/>
            </p:nvSpPr>
            <p:spPr bwMode="auto">
              <a:xfrm>
                <a:off x="4113" y="895"/>
                <a:ext cx="5" cy="1"/>
              </a:xfrm>
              <a:prstGeom prst="line">
                <a:avLst/>
              </a:prstGeom>
              <a:noFill/>
              <a:ln w="0">
                <a:solidFill>
                  <a:schemeClr val="tx1"/>
                </a:solidFill>
                <a:round/>
                <a:headEnd/>
                <a:tailEnd/>
              </a:ln>
            </p:spPr>
            <p:txBody>
              <a:bodyPr/>
              <a:lstStyle/>
              <a:p>
                <a:endParaRPr lang="en-US" sz="2133"/>
              </a:p>
            </p:txBody>
          </p:sp>
          <p:sp>
            <p:nvSpPr>
              <p:cNvPr id="65665" name="Line 274"/>
              <p:cNvSpPr>
                <a:spLocks noChangeShapeType="1"/>
              </p:cNvSpPr>
              <p:nvPr/>
            </p:nvSpPr>
            <p:spPr bwMode="auto">
              <a:xfrm>
                <a:off x="4113" y="893"/>
                <a:ext cx="3" cy="1"/>
              </a:xfrm>
              <a:prstGeom prst="line">
                <a:avLst/>
              </a:prstGeom>
              <a:noFill/>
              <a:ln w="0">
                <a:solidFill>
                  <a:schemeClr val="tx1"/>
                </a:solidFill>
                <a:round/>
                <a:headEnd/>
                <a:tailEnd/>
              </a:ln>
            </p:spPr>
            <p:txBody>
              <a:bodyPr/>
              <a:lstStyle/>
              <a:p>
                <a:endParaRPr lang="en-US" sz="2133"/>
              </a:p>
            </p:txBody>
          </p:sp>
          <p:sp>
            <p:nvSpPr>
              <p:cNvPr id="65666" name="Line 275"/>
              <p:cNvSpPr>
                <a:spLocks noChangeShapeType="1"/>
              </p:cNvSpPr>
              <p:nvPr/>
            </p:nvSpPr>
            <p:spPr bwMode="auto">
              <a:xfrm>
                <a:off x="4113" y="892"/>
                <a:ext cx="2" cy="1"/>
              </a:xfrm>
              <a:prstGeom prst="line">
                <a:avLst/>
              </a:prstGeom>
              <a:noFill/>
              <a:ln w="0">
                <a:solidFill>
                  <a:schemeClr val="tx1"/>
                </a:solidFill>
                <a:round/>
                <a:headEnd/>
                <a:tailEnd/>
              </a:ln>
            </p:spPr>
            <p:txBody>
              <a:bodyPr/>
              <a:lstStyle/>
              <a:p>
                <a:endParaRPr lang="en-US" sz="2133"/>
              </a:p>
            </p:txBody>
          </p:sp>
          <p:sp>
            <p:nvSpPr>
              <p:cNvPr id="65667" name="Line 276"/>
              <p:cNvSpPr>
                <a:spLocks noChangeShapeType="1"/>
              </p:cNvSpPr>
              <p:nvPr/>
            </p:nvSpPr>
            <p:spPr bwMode="auto">
              <a:xfrm>
                <a:off x="4113" y="944"/>
                <a:ext cx="67" cy="1"/>
              </a:xfrm>
              <a:prstGeom prst="line">
                <a:avLst/>
              </a:prstGeom>
              <a:noFill/>
              <a:ln w="0">
                <a:solidFill>
                  <a:schemeClr val="tx1"/>
                </a:solidFill>
                <a:round/>
                <a:headEnd/>
                <a:tailEnd/>
              </a:ln>
            </p:spPr>
            <p:txBody>
              <a:bodyPr/>
              <a:lstStyle/>
              <a:p>
                <a:endParaRPr lang="en-US" sz="2133"/>
              </a:p>
            </p:txBody>
          </p:sp>
          <p:sp>
            <p:nvSpPr>
              <p:cNvPr id="65668" name="Line 277"/>
              <p:cNvSpPr>
                <a:spLocks noChangeShapeType="1"/>
              </p:cNvSpPr>
              <p:nvPr/>
            </p:nvSpPr>
            <p:spPr bwMode="auto">
              <a:xfrm>
                <a:off x="4113" y="945"/>
                <a:ext cx="65" cy="1"/>
              </a:xfrm>
              <a:prstGeom prst="line">
                <a:avLst/>
              </a:prstGeom>
              <a:noFill/>
              <a:ln w="0">
                <a:solidFill>
                  <a:schemeClr val="tx1"/>
                </a:solidFill>
                <a:round/>
                <a:headEnd/>
                <a:tailEnd/>
              </a:ln>
            </p:spPr>
            <p:txBody>
              <a:bodyPr/>
              <a:lstStyle/>
              <a:p>
                <a:endParaRPr lang="en-US" sz="2133"/>
              </a:p>
            </p:txBody>
          </p:sp>
          <p:sp>
            <p:nvSpPr>
              <p:cNvPr id="65669" name="Line 278"/>
              <p:cNvSpPr>
                <a:spLocks noChangeShapeType="1"/>
              </p:cNvSpPr>
              <p:nvPr/>
            </p:nvSpPr>
            <p:spPr bwMode="auto">
              <a:xfrm>
                <a:off x="4113" y="946"/>
                <a:ext cx="64" cy="1"/>
              </a:xfrm>
              <a:prstGeom prst="line">
                <a:avLst/>
              </a:prstGeom>
              <a:noFill/>
              <a:ln w="0">
                <a:solidFill>
                  <a:schemeClr val="tx1"/>
                </a:solidFill>
                <a:round/>
                <a:headEnd/>
                <a:tailEnd/>
              </a:ln>
            </p:spPr>
            <p:txBody>
              <a:bodyPr/>
              <a:lstStyle/>
              <a:p>
                <a:endParaRPr lang="en-US" sz="2133"/>
              </a:p>
            </p:txBody>
          </p:sp>
          <p:sp>
            <p:nvSpPr>
              <p:cNvPr id="65670" name="Line 279"/>
              <p:cNvSpPr>
                <a:spLocks noChangeShapeType="1"/>
              </p:cNvSpPr>
              <p:nvPr/>
            </p:nvSpPr>
            <p:spPr bwMode="auto">
              <a:xfrm>
                <a:off x="4113" y="948"/>
                <a:ext cx="62" cy="1"/>
              </a:xfrm>
              <a:prstGeom prst="line">
                <a:avLst/>
              </a:prstGeom>
              <a:noFill/>
              <a:ln w="0">
                <a:solidFill>
                  <a:schemeClr val="tx1"/>
                </a:solidFill>
                <a:round/>
                <a:headEnd/>
                <a:tailEnd/>
              </a:ln>
            </p:spPr>
            <p:txBody>
              <a:bodyPr/>
              <a:lstStyle/>
              <a:p>
                <a:endParaRPr lang="en-US" sz="2133"/>
              </a:p>
            </p:txBody>
          </p:sp>
          <p:sp>
            <p:nvSpPr>
              <p:cNvPr id="65671" name="Line 280"/>
              <p:cNvSpPr>
                <a:spLocks noChangeShapeType="1"/>
              </p:cNvSpPr>
              <p:nvPr/>
            </p:nvSpPr>
            <p:spPr bwMode="auto">
              <a:xfrm>
                <a:off x="4113" y="949"/>
                <a:ext cx="60" cy="1"/>
              </a:xfrm>
              <a:prstGeom prst="line">
                <a:avLst/>
              </a:prstGeom>
              <a:noFill/>
              <a:ln w="0">
                <a:solidFill>
                  <a:schemeClr val="tx1"/>
                </a:solidFill>
                <a:round/>
                <a:headEnd/>
                <a:tailEnd/>
              </a:ln>
            </p:spPr>
            <p:txBody>
              <a:bodyPr/>
              <a:lstStyle/>
              <a:p>
                <a:endParaRPr lang="en-US" sz="2133"/>
              </a:p>
            </p:txBody>
          </p:sp>
          <p:sp>
            <p:nvSpPr>
              <p:cNvPr id="65672" name="Line 281"/>
              <p:cNvSpPr>
                <a:spLocks noChangeShapeType="1"/>
              </p:cNvSpPr>
              <p:nvPr/>
            </p:nvSpPr>
            <p:spPr bwMode="auto">
              <a:xfrm>
                <a:off x="4113" y="950"/>
                <a:ext cx="59" cy="1"/>
              </a:xfrm>
              <a:prstGeom prst="line">
                <a:avLst/>
              </a:prstGeom>
              <a:noFill/>
              <a:ln w="0">
                <a:solidFill>
                  <a:schemeClr val="tx1"/>
                </a:solidFill>
                <a:round/>
                <a:headEnd/>
                <a:tailEnd/>
              </a:ln>
            </p:spPr>
            <p:txBody>
              <a:bodyPr/>
              <a:lstStyle/>
              <a:p>
                <a:endParaRPr lang="en-US" sz="2133"/>
              </a:p>
            </p:txBody>
          </p:sp>
          <p:sp>
            <p:nvSpPr>
              <p:cNvPr id="65673" name="Line 282"/>
              <p:cNvSpPr>
                <a:spLocks noChangeShapeType="1"/>
              </p:cNvSpPr>
              <p:nvPr/>
            </p:nvSpPr>
            <p:spPr bwMode="auto">
              <a:xfrm>
                <a:off x="4113" y="951"/>
                <a:ext cx="57" cy="1"/>
              </a:xfrm>
              <a:prstGeom prst="line">
                <a:avLst/>
              </a:prstGeom>
              <a:noFill/>
              <a:ln w="0">
                <a:solidFill>
                  <a:schemeClr val="tx1"/>
                </a:solidFill>
                <a:round/>
                <a:headEnd/>
                <a:tailEnd/>
              </a:ln>
            </p:spPr>
            <p:txBody>
              <a:bodyPr/>
              <a:lstStyle/>
              <a:p>
                <a:endParaRPr lang="en-US" sz="2133"/>
              </a:p>
            </p:txBody>
          </p:sp>
          <p:sp>
            <p:nvSpPr>
              <p:cNvPr id="65674" name="Line 283"/>
              <p:cNvSpPr>
                <a:spLocks noChangeShapeType="1"/>
              </p:cNvSpPr>
              <p:nvPr/>
            </p:nvSpPr>
            <p:spPr bwMode="auto">
              <a:xfrm>
                <a:off x="4113" y="952"/>
                <a:ext cx="56" cy="1"/>
              </a:xfrm>
              <a:prstGeom prst="line">
                <a:avLst/>
              </a:prstGeom>
              <a:noFill/>
              <a:ln w="0">
                <a:solidFill>
                  <a:schemeClr val="tx1"/>
                </a:solidFill>
                <a:round/>
                <a:headEnd/>
                <a:tailEnd/>
              </a:ln>
            </p:spPr>
            <p:txBody>
              <a:bodyPr/>
              <a:lstStyle/>
              <a:p>
                <a:endParaRPr lang="en-US" sz="2133"/>
              </a:p>
            </p:txBody>
          </p:sp>
          <p:sp>
            <p:nvSpPr>
              <p:cNvPr id="65675" name="Line 284"/>
              <p:cNvSpPr>
                <a:spLocks noChangeShapeType="1"/>
              </p:cNvSpPr>
              <p:nvPr/>
            </p:nvSpPr>
            <p:spPr bwMode="auto">
              <a:xfrm>
                <a:off x="4113" y="953"/>
                <a:ext cx="54" cy="1"/>
              </a:xfrm>
              <a:prstGeom prst="line">
                <a:avLst/>
              </a:prstGeom>
              <a:noFill/>
              <a:ln w="0">
                <a:solidFill>
                  <a:schemeClr val="tx1"/>
                </a:solidFill>
                <a:round/>
                <a:headEnd/>
                <a:tailEnd/>
              </a:ln>
            </p:spPr>
            <p:txBody>
              <a:bodyPr/>
              <a:lstStyle/>
              <a:p>
                <a:endParaRPr lang="en-US" sz="2133"/>
              </a:p>
            </p:txBody>
          </p:sp>
          <p:sp>
            <p:nvSpPr>
              <p:cNvPr id="65676" name="Line 285"/>
              <p:cNvSpPr>
                <a:spLocks noChangeShapeType="1"/>
              </p:cNvSpPr>
              <p:nvPr/>
            </p:nvSpPr>
            <p:spPr bwMode="auto">
              <a:xfrm>
                <a:off x="4113" y="955"/>
                <a:ext cx="53" cy="1"/>
              </a:xfrm>
              <a:prstGeom prst="line">
                <a:avLst/>
              </a:prstGeom>
              <a:noFill/>
              <a:ln w="0">
                <a:solidFill>
                  <a:schemeClr val="tx1"/>
                </a:solidFill>
                <a:round/>
                <a:headEnd/>
                <a:tailEnd/>
              </a:ln>
            </p:spPr>
            <p:txBody>
              <a:bodyPr/>
              <a:lstStyle/>
              <a:p>
                <a:endParaRPr lang="en-US" sz="2133"/>
              </a:p>
            </p:txBody>
          </p:sp>
          <p:sp>
            <p:nvSpPr>
              <p:cNvPr id="65677" name="Line 286"/>
              <p:cNvSpPr>
                <a:spLocks noChangeShapeType="1"/>
              </p:cNvSpPr>
              <p:nvPr/>
            </p:nvSpPr>
            <p:spPr bwMode="auto">
              <a:xfrm>
                <a:off x="4113" y="956"/>
                <a:ext cx="51" cy="1"/>
              </a:xfrm>
              <a:prstGeom prst="line">
                <a:avLst/>
              </a:prstGeom>
              <a:noFill/>
              <a:ln w="0">
                <a:solidFill>
                  <a:schemeClr val="tx1"/>
                </a:solidFill>
                <a:round/>
                <a:headEnd/>
                <a:tailEnd/>
              </a:ln>
            </p:spPr>
            <p:txBody>
              <a:bodyPr/>
              <a:lstStyle/>
              <a:p>
                <a:endParaRPr lang="en-US" sz="2133"/>
              </a:p>
            </p:txBody>
          </p:sp>
          <p:sp>
            <p:nvSpPr>
              <p:cNvPr id="65678" name="Line 287"/>
              <p:cNvSpPr>
                <a:spLocks noChangeShapeType="1"/>
              </p:cNvSpPr>
              <p:nvPr/>
            </p:nvSpPr>
            <p:spPr bwMode="auto">
              <a:xfrm>
                <a:off x="4113" y="957"/>
                <a:ext cx="49" cy="1"/>
              </a:xfrm>
              <a:prstGeom prst="line">
                <a:avLst/>
              </a:prstGeom>
              <a:noFill/>
              <a:ln w="0">
                <a:solidFill>
                  <a:schemeClr val="tx1"/>
                </a:solidFill>
                <a:round/>
                <a:headEnd/>
                <a:tailEnd/>
              </a:ln>
            </p:spPr>
            <p:txBody>
              <a:bodyPr/>
              <a:lstStyle/>
              <a:p>
                <a:endParaRPr lang="en-US" sz="2133"/>
              </a:p>
            </p:txBody>
          </p:sp>
          <p:sp>
            <p:nvSpPr>
              <p:cNvPr id="65679" name="Line 288"/>
              <p:cNvSpPr>
                <a:spLocks noChangeShapeType="1"/>
              </p:cNvSpPr>
              <p:nvPr/>
            </p:nvSpPr>
            <p:spPr bwMode="auto">
              <a:xfrm>
                <a:off x="4113" y="958"/>
                <a:ext cx="48" cy="1"/>
              </a:xfrm>
              <a:prstGeom prst="line">
                <a:avLst/>
              </a:prstGeom>
              <a:noFill/>
              <a:ln w="0">
                <a:solidFill>
                  <a:schemeClr val="tx1"/>
                </a:solidFill>
                <a:round/>
                <a:headEnd/>
                <a:tailEnd/>
              </a:ln>
            </p:spPr>
            <p:txBody>
              <a:bodyPr/>
              <a:lstStyle/>
              <a:p>
                <a:endParaRPr lang="en-US" sz="2133"/>
              </a:p>
            </p:txBody>
          </p:sp>
          <p:sp>
            <p:nvSpPr>
              <p:cNvPr id="65680" name="Line 289"/>
              <p:cNvSpPr>
                <a:spLocks noChangeShapeType="1"/>
              </p:cNvSpPr>
              <p:nvPr/>
            </p:nvSpPr>
            <p:spPr bwMode="auto">
              <a:xfrm>
                <a:off x="4113" y="959"/>
                <a:ext cx="46" cy="1"/>
              </a:xfrm>
              <a:prstGeom prst="line">
                <a:avLst/>
              </a:prstGeom>
              <a:noFill/>
              <a:ln w="0">
                <a:solidFill>
                  <a:schemeClr val="tx1"/>
                </a:solidFill>
                <a:round/>
                <a:headEnd/>
                <a:tailEnd/>
              </a:ln>
            </p:spPr>
            <p:txBody>
              <a:bodyPr/>
              <a:lstStyle/>
              <a:p>
                <a:endParaRPr lang="en-US" sz="2133"/>
              </a:p>
            </p:txBody>
          </p:sp>
          <p:sp>
            <p:nvSpPr>
              <p:cNvPr id="65681" name="Line 290"/>
              <p:cNvSpPr>
                <a:spLocks noChangeShapeType="1"/>
              </p:cNvSpPr>
              <p:nvPr/>
            </p:nvSpPr>
            <p:spPr bwMode="auto">
              <a:xfrm>
                <a:off x="4113" y="960"/>
                <a:ext cx="45" cy="1"/>
              </a:xfrm>
              <a:prstGeom prst="line">
                <a:avLst/>
              </a:prstGeom>
              <a:noFill/>
              <a:ln w="0">
                <a:solidFill>
                  <a:schemeClr val="tx1"/>
                </a:solidFill>
                <a:round/>
                <a:headEnd/>
                <a:tailEnd/>
              </a:ln>
            </p:spPr>
            <p:txBody>
              <a:bodyPr/>
              <a:lstStyle/>
              <a:p>
                <a:endParaRPr lang="en-US" sz="2133"/>
              </a:p>
            </p:txBody>
          </p:sp>
          <p:sp>
            <p:nvSpPr>
              <p:cNvPr id="65682" name="Line 291"/>
              <p:cNvSpPr>
                <a:spLocks noChangeShapeType="1"/>
              </p:cNvSpPr>
              <p:nvPr/>
            </p:nvSpPr>
            <p:spPr bwMode="auto">
              <a:xfrm>
                <a:off x="4113" y="962"/>
                <a:ext cx="43" cy="1"/>
              </a:xfrm>
              <a:prstGeom prst="line">
                <a:avLst/>
              </a:prstGeom>
              <a:noFill/>
              <a:ln w="0">
                <a:solidFill>
                  <a:schemeClr val="tx1"/>
                </a:solidFill>
                <a:round/>
                <a:headEnd/>
                <a:tailEnd/>
              </a:ln>
            </p:spPr>
            <p:txBody>
              <a:bodyPr/>
              <a:lstStyle/>
              <a:p>
                <a:endParaRPr lang="en-US" sz="2133"/>
              </a:p>
            </p:txBody>
          </p:sp>
          <p:sp>
            <p:nvSpPr>
              <p:cNvPr id="65683" name="Line 292"/>
              <p:cNvSpPr>
                <a:spLocks noChangeShapeType="1"/>
              </p:cNvSpPr>
              <p:nvPr/>
            </p:nvSpPr>
            <p:spPr bwMode="auto">
              <a:xfrm>
                <a:off x="4113" y="963"/>
                <a:ext cx="41" cy="1"/>
              </a:xfrm>
              <a:prstGeom prst="line">
                <a:avLst/>
              </a:prstGeom>
              <a:noFill/>
              <a:ln w="0">
                <a:solidFill>
                  <a:schemeClr val="tx1"/>
                </a:solidFill>
                <a:round/>
                <a:headEnd/>
                <a:tailEnd/>
              </a:ln>
            </p:spPr>
            <p:txBody>
              <a:bodyPr/>
              <a:lstStyle/>
              <a:p>
                <a:endParaRPr lang="en-US" sz="2133"/>
              </a:p>
            </p:txBody>
          </p:sp>
          <p:sp>
            <p:nvSpPr>
              <p:cNvPr id="65684" name="Line 293"/>
              <p:cNvSpPr>
                <a:spLocks noChangeShapeType="1"/>
              </p:cNvSpPr>
              <p:nvPr/>
            </p:nvSpPr>
            <p:spPr bwMode="auto">
              <a:xfrm>
                <a:off x="4113" y="964"/>
                <a:ext cx="40" cy="1"/>
              </a:xfrm>
              <a:prstGeom prst="line">
                <a:avLst/>
              </a:prstGeom>
              <a:noFill/>
              <a:ln w="0">
                <a:solidFill>
                  <a:schemeClr val="tx1"/>
                </a:solidFill>
                <a:round/>
                <a:headEnd/>
                <a:tailEnd/>
              </a:ln>
            </p:spPr>
            <p:txBody>
              <a:bodyPr/>
              <a:lstStyle/>
              <a:p>
                <a:endParaRPr lang="en-US" sz="2133"/>
              </a:p>
            </p:txBody>
          </p:sp>
          <p:sp>
            <p:nvSpPr>
              <p:cNvPr id="65685" name="Line 294"/>
              <p:cNvSpPr>
                <a:spLocks noChangeShapeType="1"/>
              </p:cNvSpPr>
              <p:nvPr/>
            </p:nvSpPr>
            <p:spPr bwMode="auto">
              <a:xfrm>
                <a:off x="4113" y="965"/>
                <a:ext cx="38" cy="1"/>
              </a:xfrm>
              <a:prstGeom prst="line">
                <a:avLst/>
              </a:prstGeom>
              <a:noFill/>
              <a:ln w="0">
                <a:solidFill>
                  <a:schemeClr val="tx1"/>
                </a:solidFill>
                <a:round/>
                <a:headEnd/>
                <a:tailEnd/>
              </a:ln>
            </p:spPr>
            <p:txBody>
              <a:bodyPr/>
              <a:lstStyle/>
              <a:p>
                <a:endParaRPr lang="en-US" sz="2133"/>
              </a:p>
            </p:txBody>
          </p:sp>
          <p:sp>
            <p:nvSpPr>
              <p:cNvPr id="65686" name="Line 295"/>
              <p:cNvSpPr>
                <a:spLocks noChangeShapeType="1"/>
              </p:cNvSpPr>
              <p:nvPr/>
            </p:nvSpPr>
            <p:spPr bwMode="auto">
              <a:xfrm>
                <a:off x="4113" y="966"/>
                <a:ext cx="37" cy="1"/>
              </a:xfrm>
              <a:prstGeom prst="line">
                <a:avLst/>
              </a:prstGeom>
              <a:noFill/>
              <a:ln w="0">
                <a:solidFill>
                  <a:schemeClr val="tx1"/>
                </a:solidFill>
                <a:round/>
                <a:headEnd/>
                <a:tailEnd/>
              </a:ln>
            </p:spPr>
            <p:txBody>
              <a:bodyPr/>
              <a:lstStyle/>
              <a:p>
                <a:endParaRPr lang="en-US" sz="2133"/>
              </a:p>
            </p:txBody>
          </p:sp>
          <p:sp>
            <p:nvSpPr>
              <p:cNvPr id="65687" name="Line 296"/>
              <p:cNvSpPr>
                <a:spLocks noChangeShapeType="1"/>
              </p:cNvSpPr>
              <p:nvPr/>
            </p:nvSpPr>
            <p:spPr bwMode="auto">
              <a:xfrm>
                <a:off x="4113" y="968"/>
                <a:ext cx="35" cy="1"/>
              </a:xfrm>
              <a:prstGeom prst="line">
                <a:avLst/>
              </a:prstGeom>
              <a:noFill/>
              <a:ln w="0">
                <a:solidFill>
                  <a:schemeClr val="tx1"/>
                </a:solidFill>
                <a:round/>
                <a:headEnd/>
                <a:tailEnd/>
              </a:ln>
            </p:spPr>
            <p:txBody>
              <a:bodyPr/>
              <a:lstStyle/>
              <a:p>
                <a:endParaRPr lang="en-US" sz="2133"/>
              </a:p>
            </p:txBody>
          </p:sp>
          <p:sp>
            <p:nvSpPr>
              <p:cNvPr id="65688" name="Line 297"/>
              <p:cNvSpPr>
                <a:spLocks noChangeShapeType="1"/>
              </p:cNvSpPr>
              <p:nvPr/>
            </p:nvSpPr>
            <p:spPr bwMode="auto">
              <a:xfrm>
                <a:off x="4113" y="969"/>
                <a:ext cx="33" cy="1"/>
              </a:xfrm>
              <a:prstGeom prst="line">
                <a:avLst/>
              </a:prstGeom>
              <a:noFill/>
              <a:ln w="0">
                <a:solidFill>
                  <a:schemeClr val="tx1"/>
                </a:solidFill>
                <a:round/>
                <a:headEnd/>
                <a:tailEnd/>
              </a:ln>
            </p:spPr>
            <p:txBody>
              <a:bodyPr/>
              <a:lstStyle/>
              <a:p>
                <a:endParaRPr lang="en-US" sz="2133"/>
              </a:p>
            </p:txBody>
          </p:sp>
          <p:sp>
            <p:nvSpPr>
              <p:cNvPr id="65689" name="Line 298"/>
              <p:cNvSpPr>
                <a:spLocks noChangeShapeType="1"/>
              </p:cNvSpPr>
              <p:nvPr/>
            </p:nvSpPr>
            <p:spPr bwMode="auto">
              <a:xfrm>
                <a:off x="4113" y="970"/>
                <a:ext cx="32" cy="1"/>
              </a:xfrm>
              <a:prstGeom prst="line">
                <a:avLst/>
              </a:prstGeom>
              <a:noFill/>
              <a:ln w="0">
                <a:solidFill>
                  <a:schemeClr val="tx1"/>
                </a:solidFill>
                <a:round/>
                <a:headEnd/>
                <a:tailEnd/>
              </a:ln>
            </p:spPr>
            <p:txBody>
              <a:bodyPr/>
              <a:lstStyle/>
              <a:p>
                <a:endParaRPr lang="en-US" sz="2133"/>
              </a:p>
            </p:txBody>
          </p:sp>
          <p:sp>
            <p:nvSpPr>
              <p:cNvPr id="65690" name="Line 299"/>
              <p:cNvSpPr>
                <a:spLocks noChangeShapeType="1"/>
              </p:cNvSpPr>
              <p:nvPr/>
            </p:nvSpPr>
            <p:spPr bwMode="auto">
              <a:xfrm>
                <a:off x="4113" y="971"/>
                <a:ext cx="30" cy="1"/>
              </a:xfrm>
              <a:prstGeom prst="line">
                <a:avLst/>
              </a:prstGeom>
              <a:noFill/>
              <a:ln w="0">
                <a:solidFill>
                  <a:schemeClr val="tx1"/>
                </a:solidFill>
                <a:round/>
                <a:headEnd/>
                <a:tailEnd/>
              </a:ln>
            </p:spPr>
            <p:txBody>
              <a:bodyPr/>
              <a:lstStyle/>
              <a:p>
                <a:endParaRPr lang="en-US" sz="2133"/>
              </a:p>
            </p:txBody>
          </p:sp>
          <p:sp>
            <p:nvSpPr>
              <p:cNvPr id="65691" name="Line 300"/>
              <p:cNvSpPr>
                <a:spLocks noChangeShapeType="1"/>
              </p:cNvSpPr>
              <p:nvPr/>
            </p:nvSpPr>
            <p:spPr bwMode="auto">
              <a:xfrm>
                <a:off x="4113" y="972"/>
                <a:ext cx="29" cy="1"/>
              </a:xfrm>
              <a:prstGeom prst="line">
                <a:avLst/>
              </a:prstGeom>
              <a:noFill/>
              <a:ln w="0">
                <a:solidFill>
                  <a:schemeClr val="tx1"/>
                </a:solidFill>
                <a:round/>
                <a:headEnd/>
                <a:tailEnd/>
              </a:ln>
            </p:spPr>
            <p:txBody>
              <a:bodyPr/>
              <a:lstStyle/>
              <a:p>
                <a:endParaRPr lang="en-US" sz="2133"/>
              </a:p>
            </p:txBody>
          </p:sp>
          <p:sp>
            <p:nvSpPr>
              <p:cNvPr id="65692" name="Line 301"/>
              <p:cNvSpPr>
                <a:spLocks noChangeShapeType="1"/>
              </p:cNvSpPr>
              <p:nvPr/>
            </p:nvSpPr>
            <p:spPr bwMode="auto">
              <a:xfrm>
                <a:off x="4113" y="974"/>
                <a:ext cx="27" cy="1"/>
              </a:xfrm>
              <a:prstGeom prst="line">
                <a:avLst/>
              </a:prstGeom>
              <a:noFill/>
              <a:ln w="0">
                <a:solidFill>
                  <a:schemeClr val="tx1"/>
                </a:solidFill>
                <a:round/>
                <a:headEnd/>
                <a:tailEnd/>
              </a:ln>
            </p:spPr>
            <p:txBody>
              <a:bodyPr/>
              <a:lstStyle/>
              <a:p>
                <a:endParaRPr lang="en-US" sz="2133"/>
              </a:p>
            </p:txBody>
          </p:sp>
          <p:sp>
            <p:nvSpPr>
              <p:cNvPr id="65693" name="Line 302"/>
              <p:cNvSpPr>
                <a:spLocks noChangeShapeType="1"/>
              </p:cNvSpPr>
              <p:nvPr/>
            </p:nvSpPr>
            <p:spPr bwMode="auto">
              <a:xfrm>
                <a:off x="4113" y="975"/>
                <a:ext cx="25" cy="1"/>
              </a:xfrm>
              <a:prstGeom prst="line">
                <a:avLst/>
              </a:prstGeom>
              <a:noFill/>
              <a:ln w="0">
                <a:solidFill>
                  <a:schemeClr val="tx1"/>
                </a:solidFill>
                <a:round/>
                <a:headEnd/>
                <a:tailEnd/>
              </a:ln>
            </p:spPr>
            <p:txBody>
              <a:bodyPr/>
              <a:lstStyle/>
              <a:p>
                <a:endParaRPr lang="en-US" sz="2133"/>
              </a:p>
            </p:txBody>
          </p:sp>
          <p:sp>
            <p:nvSpPr>
              <p:cNvPr id="65694" name="Line 303"/>
              <p:cNvSpPr>
                <a:spLocks noChangeShapeType="1"/>
              </p:cNvSpPr>
              <p:nvPr/>
            </p:nvSpPr>
            <p:spPr bwMode="auto">
              <a:xfrm>
                <a:off x="4113" y="976"/>
                <a:ext cx="24" cy="1"/>
              </a:xfrm>
              <a:prstGeom prst="line">
                <a:avLst/>
              </a:prstGeom>
              <a:noFill/>
              <a:ln w="0">
                <a:solidFill>
                  <a:schemeClr val="tx1"/>
                </a:solidFill>
                <a:round/>
                <a:headEnd/>
                <a:tailEnd/>
              </a:ln>
            </p:spPr>
            <p:txBody>
              <a:bodyPr/>
              <a:lstStyle/>
              <a:p>
                <a:endParaRPr lang="en-US" sz="2133"/>
              </a:p>
            </p:txBody>
          </p:sp>
          <p:sp>
            <p:nvSpPr>
              <p:cNvPr id="65695" name="Line 304"/>
              <p:cNvSpPr>
                <a:spLocks noChangeShapeType="1"/>
              </p:cNvSpPr>
              <p:nvPr/>
            </p:nvSpPr>
            <p:spPr bwMode="auto">
              <a:xfrm>
                <a:off x="4113" y="977"/>
                <a:ext cx="22" cy="1"/>
              </a:xfrm>
              <a:prstGeom prst="line">
                <a:avLst/>
              </a:prstGeom>
              <a:noFill/>
              <a:ln w="0">
                <a:solidFill>
                  <a:schemeClr val="tx1"/>
                </a:solidFill>
                <a:round/>
                <a:headEnd/>
                <a:tailEnd/>
              </a:ln>
            </p:spPr>
            <p:txBody>
              <a:bodyPr/>
              <a:lstStyle/>
              <a:p>
                <a:endParaRPr lang="en-US" sz="2133"/>
              </a:p>
            </p:txBody>
          </p:sp>
          <p:sp>
            <p:nvSpPr>
              <p:cNvPr id="65696" name="Line 305"/>
              <p:cNvSpPr>
                <a:spLocks noChangeShapeType="1"/>
              </p:cNvSpPr>
              <p:nvPr/>
            </p:nvSpPr>
            <p:spPr bwMode="auto">
              <a:xfrm>
                <a:off x="4113" y="978"/>
                <a:ext cx="21" cy="1"/>
              </a:xfrm>
              <a:prstGeom prst="line">
                <a:avLst/>
              </a:prstGeom>
              <a:noFill/>
              <a:ln w="0">
                <a:solidFill>
                  <a:schemeClr val="tx1"/>
                </a:solidFill>
                <a:round/>
                <a:headEnd/>
                <a:tailEnd/>
              </a:ln>
            </p:spPr>
            <p:txBody>
              <a:bodyPr/>
              <a:lstStyle/>
              <a:p>
                <a:endParaRPr lang="en-US" sz="2133"/>
              </a:p>
            </p:txBody>
          </p:sp>
          <p:sp>
            <p:nvSpPr>
              <p:cNvPr id="65697" name="Line 306"/>
              <p:cNvSpPr>
                <a:spLocks noChangeShapeType="1"/>
              </p:cNvSpPr>
              <p:nvPr/>
            </p:nvSpPr>
            <p:spPr bwMode="auto">
              <a:xfrm>
                <a:off x="4113" y="979"/>
                <a:ext cx="19" cy="1"/>
              </a:xfrm>
              <a:prstGeom prst="line">
                <a:avLst/>
              </a:prstGeom>
              <a:noFill/>
              <a:ln w="0">
                <a:solidFill>
                  <a:schemeClr val="tx1"/>
                </a:solidFill>
                <a:round/>
                <a:headEnd/>
                <a:tailEnd/>
              </a:ln>
            </p:spPr>
            <p:txBody>
              <a:bodyPr/>
              <a:lstStyle/>
              <a:p>
                <a:endParaRPr lang="en-US" sz="2133"/>
              </a:p>
            </p:txBody>
          </p:sp>
          <p:sp>
            <p:nvSpPr>
              <p:cNvPr id="65698" name="Line 307"/>
              <p:cNvSpPr>
                <a:spLocks noChangeShapeType="1"/>
              </p:cNvSpPr>
              <p:nvPr/>
            </p:nvSpPr>
            <p:spPr bwMode="auto">
              <a:xfrm>
                <a:off x="4113" y="981"/>
                <a:ext cx="18" cy="1"/>
              </a:xfrm>
              <a:prstGeom prst="line">
                <a:avLst/>
              </a:prstGeom>
              <a:noFill/>
              <a:ln w="0">
                <a:solidFill>
                  <a:schemeClr val="tx1"/>
                </a:solidFill>
                <a:round/>
                <a:headEnd/>
                <a:tailEnd/>
              </a:ln>
            </p:spPr>
            <p:txBody>
              <a:bodyPr/>
              <a:lstStyle/>
              <a:p>
                <a:endParaRPr lang="en-US" sz="2133"/>
              </a:p>
            </p:txBody>
          </p:sp>
          <p:sp>
            <p:nvSpPr>
              <p:cNvPr id="65699" name="Line 308"/>
              <p:cNvSpPr>
                <a:spLocks noChangeShapeType="1"/>
              </p:cNvSpPr>
              <p:nvPr/>
            </p:nvSpPr>
            <p:spPr bwMode="auto">
              <a:xfrm>
                <a:off x="4113" y="982"/>
                <a:ext cx="16" cy="1"/>
              </a:xfrm>
              <a:prstGeom prst="line">
                <a:avLst/>
              </a:prstGeom>
              <a:noFill/>
              <a:ln w="0">
                <a:solidFill>
                  <a:schemeClr val="tx1"/>
                </a:solidFill>
                <a:round/>
                <a:headEnd/>
                <a:tailEnd/>
              </a:ln>
            </p:spPr>
            <p:txBody>
              <a:bodyPr/>
              <a:lstStyle/>
              <a:p>
                <a:endParaRPr lang="en-US" sz="2133"/>
              </a:p>
            </p:txBody>
          </p:sp>
          <p:sp>
            <p:nvSpPr>
              <p:cNvPr id="65700" name="Line 309"/>
              <p:cNvSpPr>
                <a:spLocks noChangeShapeType="1"/>
              </p:cNvSpPr>
              <p:nvPr/>
            </p:nvSpPr>
            <p:spPr bwMode="auto">
              <a:xfrm>
                <a:off x="4113" y="983"/>
                <a:ext cx="14" cy="1"/>
              </a:xfrm>
              <a:prstGeom prst="line">
                <a:avLst/>
              </a:prstGeom>
              <a:noFill/>
              <a:ln w="0">
                <a:solidFill>
                  <a:schemeClr val="tx1"/>
                </a:solidFill>
                <a:round/>
                <a:headEnd/>
                <a:tailEnd/>
              </a:ln>
            </p:spPr>
            <p:txBody>
              <a:bodyPr/>
              <a:lstStyle/>
              <a:p>
                <a:endParaRPr lang="en-US" sz="2133"/>
              </a:p>
            </p:txBody>
          </p:sp>
          <p:sp>
            <p:nvSpPr>
              <p:cNvPr id="65701" name="Line 310"/>
              <p:cNvSpPr>
                <a:spLocks noChangeShapeType="1"/>
              </p:cNvSpPr>
              <p:nvPr/>
            </p:nvSpPr>
            <p:spPr bwMode="auto">
              <a:xfrm>
                <a:off x="4113" y="984"/>
                <a:ext cx="13" cy="1"/>
              </a:xfrm>
              <a:prstGeom prst="line">
                <a:avLst/>
              </a:prstGeom>
              <a:noFill/>
              <a:ln w="0">
                <a:solidFill>
                  <a:schemeClr val="tx1"/>
                </a:solidFill>
                <a:round/>
                <a:headEnd/>
                <a:tailEnd/>
              </a:ln>
            </p:spPr>
            <p:txBody>
              <a:bodyPr/>
              <a:lstStyle/>
              <a:p>
                <a:endParaRPr lang="en-US" sz="2133"/>
              </a:p>
            </p:txBody>
          </p:sp>
          <p:sp>
            <p:nvSpPr>
              <p:cNvPr id="65702" name="Line 311"/>
              <p:cNvSpPr>
                <a:spLocks noChangeShapeType="1"/>
              </p:cNvSpPr>
              <p:nvPr/>
            </p:nvSpPr>
            <p:spPr bwMode="auto">
              <a:xfrm>
                <a:off x="4113" y="985"/>
                <a:ext cx="11" cy="1"/>
              </a:xfrm>
              <a:prstGeom prst="line">
                <a:avLst/>
              </a:prstGeom>
              <a:noFill/>
              <a:ln w="0">
                <a:solidFill>
                  <a:schemeClr val="tx1"/>
                </a:solidFill>
                <a:round/>
                <a:headEnd/>
                <a:tailEnd/>
              </a:ln>
            </p:spPr>
            <p:txBody>
              <a:bodyPr/>
              <a:lstStyle/>
              <a:p>
                <a:endParaRPr lang="en-US" sz="2133"/>
              </a:p>
            </p:txBody>
          </p:sp>
          <p:sp>
            <p:nvSpPr>
              <p:cNvPr id="65703" name="Line 312"/>
              <p:cNvSpPr>
                <a:spLocks noChangeShapeType="1"/>
              </p:cNvSpPr>
              <p:nvPr/>
            </p:nvSpPr>
            <p:spPr bwMode="auto">
              <a:xfrm>
                <a:off x="4113" y="986"/>
                <a:ext cx="9" cy="1"/>
              </a:xfrm>
              <a:prstGeom prst="line">
                <a:avLst/>
              </a:prstGeom>
              <a:noFill/>
              <a:ln w="0">
                <a:solidFill>
                  <a:schemeClr val="tx1"/>
                </a:solidFill>
                <a:round/>
                <a:headEnd/>
                <a:tailEnd/>
              </a:ln>
            </p:spPr>
            <p:txBody>
              <a:bodyPr/>
              <a:lstStyle/>
              <a:p>
                <a:endParaRPr lang="en-US" sz="2133"/>
              </a:p>
            </p:txBody>
          </p:sp>
          <p:sp>
            <p:nvSpPr>
              <p:cNvPr id="65704" name="Line 313"/>
              <p:cNvSpPr>
                <a:spLocks noChangeShapeType="1"/>
              </p:cNvSpPr>
              <p:nvPr/>
            </p:nvSpPr>
            <p:spPr bwMode="auto">
              <a:xfrm>
                <a:off x="4113" y="988"/>
                <a:ext cx="8" cy="1"/>
              </a:xfrm>
              <a:prstGeom prst="line">
                <a:avLst/>
              </a:prstGeom>
              <a:noFill/>
              <a:ln w="0">
                <a:solidFill>
                  <a:schemeClr val="tx1"/>
                </a:solidFill>
                <a:round/>
                <a:headEnd/>
                <a:tailEnd/>
              </a:ln>
            </p:spPr>
            <p:txBody>
              <a:bodyPr/>
              <a:lstStyle/>
              <a:p>
                <a:endParaRPr lang="en-US" sz="2133"/>
              </a:p>
            </p:txBody>
          </p:sp>
          <p:sp>
            <p:nvSpPr>
              <p:cNvPr id="65705" name="Line 314"/>
              <p:cNvSpPr>
                <a:spLocks noChangeShapeType="1"/>
              </p:cNvSpPr>
              <p:nvPr/>
            </p:nvSpPr>
            <p:spPr bwMode="auto">
              <a:xfrm>
                <a:off x="4113" y="989"/>
                <a:ext cx="6" cy="1"/>
              </a:xfrm>
              <a:prstGeom prst="line">
                <a:avLst/>
              </a:prstGeom>
              <a:noFill/>
              <a:ln w="0">
                <a:solidFill>
                  <a:schemeClr val="tx1"/>
                </a:solidFill>
                <a:round/>
                <a:headEnd/>
                <a:tailEnd/>
              </a:ln>
            </p:spPr>
            <p:txBody>
              <a:bodyPr/>
              <a:lstStyle/>
              <a:p>
                <a:endParaRPr lang="en-US" sz="2133"/>
              </a:p>
            </p:txBody>
          </p:sp>
          <p:sp>
            <p:nvSpPr>
              <p:cNvPr id="65706" name="Line 315"/>
              <p:cNvSpPr>
                <a:spLocks noChangeShapeType="1"/>
              </p:cNvSpPr>
              <p:nvPr/>
            </p:nvSpPr>
            <p:spPr bwMode="auto">
              <a:xfrm>
                <a:off x="4113" y="990"/>
                <a:ext cx="5" cy="1"/>
              </a:xfrm>
              <a:prstGeom prst="line">
                <a:avLst/>
              </a:prstGeom>
              <a:noFill/>
              <a:ln w="0">
                <a:solidFill>
                  <a:schemeClr val="tx1"/>
                </a:solidFill>
                <a:round/>
                <a:headEnd/>
                <a:tailEnd/>
              </a:ln>
            </p:spPr>
            <p:txBody>
              <a:bodyPr/>
              <a:lstStyle/>
              <a:p>
                <a:endParaRPr lang="en-US" sz="2133"/>
              </a:p>
            </p:txBody>
          </p:sp>
          <p:sp>
            <p:nvSpPr>
              <p:cNvPr id="65707" name="Line 316"/>
              <p:cNvSpPr>
                <a:spLocks noChangeShapeType="1"/>
              </p:cNvSpPr>
              <p:nvPr/>
            </p:nvSpPr>
            <p:spPr bwMode="auto">
              <a:xfrm>
                <a:off x="4113" y="991"/>
                <a:ext cx="3" cy="1"/>
              </a:xfrm>
              <a:prstGeom prst="line">
                <a:avLst/>
              </a:prstGeom>
              <a:noFill/>
              <a:ln w="0">
                <a:solidFill>
                  <a:schemeClr val="tx1"/>
                </a:solidFill>
                <a:round/>
                <a:headEnd/>
                <a:tailEnd/>
              </a:ln>
            </p:spPr>
            <p:txBody>
              <a:bodyPr/>
              <a:lstStyle/>
              <a:p>
                <a:endParaRPr lang="en-US" sz="2133"/>
              </a:p>
            </p:txBody>
          </p:sp>
          <p:sp>
            <p:nvSpPr>
              <p:cNvPr id="65708" name="Line 317"/>
              <p:cNvSpPr>
                <a:spLocks noChangeShapeType="1"/>
              </p:cNvSpPr>
              <p:nvPr/>
            </p:nvSpPr>
            <p:spPr bwMode="auto">
              <a:xfrm>
                <a:off x="4113" y="992"/>
                <a:ext cx="2" cy="1"/>
              </a:xfrm>
              <a:prstGeom prst="line">
                <a:avLst/>
              </a:prstGeom>
              <a:noFill/>
              <a:ln w="0">
                <a:solidFill>
                  <a:schemeClr val="tx1"/>
                </a:solidFill>
                <a:round/>
                <a:headEnd/>
                <a:tailEnd/>
              </a:ln>
            </p:spPr>
            <p:txBody>
              <a:bodyPr/>
              <a:lstStyle/>
              <a:p>
                <a:endParaRPr lang="en-US" sz="2133"/>
              </a:p>
            </p:txBody>
          </p:sp>
          <p:sp>
            <p:nvSpPr>
              <p:cNvPr id="65709" name="Line 318"/>
              <p:cNvSpPr>
                <a:spLocks noChangeShapeType="1"/>
              </p:cNvSpPr>
              <p:nvPr/>
            </p:nvSpPr>
            <p:spPr bwMode="auto">
              <a:xfrm flipV="1">
                <a:off x="4145" y="914"/>
                <a:ext cx="1" cy="56"/>
              </a:xfrm>
              <a:prstGeom prst="line">
                <a:avLst/>
              </a:prstGeom>
              <a:noFill/>
              <a:ln w="0">
                <a:solidFill>
                  <a:schemeClr val="tx1"/>
                </a:solidFill>
                <a:round/>
                <a:headEnd/>
                <a:tailEnd/>
              </a:ln>
            </p:spPr>
            <p:txBody>
              <a:bodyPr/>
              <a:lstStyle/>
              <a:p>
                <a:endParaRPr lang="en-US" sz="2133"/>
              </a:p>
            </p:txBody>
          </p:sp>
          <p:sp>
            <p:nvSpPr>
              <p:cNvPr id="65710" name="Line 319"/>
              <p:cNvSpPr>
                <a:spLocks noChangeShapeType="1"/>
              </p:cNvSpPr>
              <p:nvPr/>
            </p:nvSpPr>
            <p:spPr bwMode="auto">
              <a:xfrm flipV="1">
                <a:off x="4140" y="910"/>
                <a:ext cx="1" cy="64"/>
              </a:xfrm>
              <a:prstGeom prst="line">
                <a:avLst/>
              </a:prstGeom>
              <a:noFill/>
              <a:ln w="0">
                <a:solidFill>
                  <a:schemeClr val="tx1"/>
                </a:solidFill>
                <a:round/>
                <a:headEnd/>
                <a:tailEnd/>
              </a:ln>
            </p:spPr>
            <p:txBody>
              <a:bodyPr/>
              <a:lstStyle/>
              <a:p>
                <a:endParaRPr lang="en-US" sz="2133"/>
              </a:p>
            </p:txBody>
          </p:sp>
          <p:sp>
            <p:nvSpPr>
              <p:cNvPr id="65711" name="Line 320"/>
              <p:cNvSpPr>
                <a:spLocks noChangeShapeType="1"/>
              </p:cNvSpPr>
              <p:nvPr/>
            </p:nvSpPr>
            <p:spPr bwMode="auto">
              <a:xfrm flipV="1">
                <a:off x="4134" y="907"/>
                <a:ext cx="1" cy="71"/>
              </a:xfrm>
              <a:prstGeom prst="line">
                <a:avLst/>
              </a:prstGeom>
              <a:noFill/>
              <a:ln w="0">
                <a:solidFill>
                  <a:schemeClr val="tx1"/>
                </a:solidFill>
                <a:round/>
                <a:headEnd/>
                <a:tailEnd/>
              </a:ln>
            </p:spPr>
            <p:txBody>
              <a:bodyPr/>
              <a:lstStyle/>
              <a:p>
                <a:endParaRPr lang="en-US" sz="2133"/>
              </a:p>
            </p:txBody>
          </p:sp>
          <p:sp>
            <p:nvSpPr>
              <p:cNvPr id="65712" name="Line 321"/>
              <p:cNvSpPr>
                <a:spLocks noChangeShapeType="1"/>
              </p:cNvSpPr>
              <p:nvPr/>
            </p:nvSpPr>
            <p:spPr bwMode="auto">
              <a:xfrm flipV="1">
                <a:off x="4129" y="903"/>
                <a:ext cx="1" cy="79"/>
              </a:xfrm>
              <a:prstGeom prst="line">
                <a:avLst/>
              </a:prstGeom>
              <a:noFill/>
              <a:ln w="0">
                <a:solidFill>
                  <a:schemeClr val="tx1"/>
                </a:solidFill>
                <a:round/>
                <a:headEnd/>
                <a:tailEnd/>
              </a:ln>
            </p:spPr>
            <p:txBody>
              <a:bodyPr/>
              <a:lstStyle/>
              <a:p>
                <a:endParaRPr lang="en-US" sz="2133"/>
              </a:p>
            </p:txBody>
          </p:sp>
          <p:sp>
            <p:nvSpPr>
              <p:cNvPr id="65713" name="Line 322"/>
              <p:cNvSpPr>
                <a:spLocks noChangeShapeType="1"/>
              </p:cNvSpPr>
              <p:nvPr/>
            </p:nvSpPr>
            <p:spPr bwMode="auto">
              <a:xfrm flipV="1">
                <a:off x="4124" y="899"/>
                <a:ext cx="1" cy="87"/>
              </a:xfrm>
              <a:prstGeom prst="line">
                <a:avLst/>
              </a:prstGeom>
              <a:noFill/>
              <a:ln w="0">
                <a:solidFill>
                  <a:schemeClr val="tx1"/>
                </a:solidFill>
                <a:round/>
                <a:headEnd/>
                <a:tailEnd/>
              </a:ln>
            </p:spPr>
            <p:txBody>
              <a:bodyPr/>
              <a:lstStyle/>
              <a:p>
                <a:endParaRPr lang="en-US" sz="2133"/>
              </a:p>
            </p:txBody>
          </p:sp>
          <p:sp>
            <p:nvSpPr>
              <p:cNvPr id="65714" name="Line 323"/>
              <p:cNvSpPr>
                <a:spLocks noChangeShapeType="1"/>
              </p:cNvSpPr>
              <p:nvPr/>
            </p:nvSpPr>
            <p:spPr bwMode="auto">
              <a:xfrm flipV="1">
                <a:off x="4118" y="895"/>
                <a:ext cx="1" cy="94"/>
              </a:xfrm>
              <a:prstGeom prst="line">
                <a:avLst/>
              </a:prstGeom>
              <a:noFill/>
              <a:ln w="0">
                <a:solidFill>
                  <a:schemeClr val="tx1"/>
                </a:solidFill>
                <a:round/>
                <a:headEnd/>
                <a:tailEnd/>
              </a:ln>
            </p:spPr>
            <p:txBody>
              <a:bodyPr/>
              <a:lstStyle/>
              <a:p>
                <a:endParaRPr lang="en-US" sz="2133"/>
              </a:p>
            </p:txBody>
          </p:sp>
          <p:sp>
            <p:nvSpPr>
              <p:cNvPr id="65715" name="Line 324"/>
              <p:cNvSpPr>
                <a:spLocks noChangeShapeType="1"/>
              </p:cNvSpPr>
              <p:nvPr/>
            </p:nvSpPr>
            <p:spPr bwMode="auto">
              <a:xfrm flipV="1">
                <a:off x="4150" y="918"/>
                <a:ext cx="1" cy="48"/>
              </a:xfrm>
              <a:prstGeom prst="line">
                <a:avLst/>
              </a:prstGeom>
              <a:noFill/>
              <a:ln w="0">
                <a:solidFill>
                  <a:schemeClr val="tx1"/>
                </a:solidFill>
                <a:round/>
                <a:headEnd/>
                <a:tailEnd/>
              </a:ln>
            </p:spPr>
            <p:txBody>
              <a:bodyPr/>
              <a:lstStyle/>
              <a:p>
                <a:endParaRPr lang="en-US" sz="2133"/>
              </a:p>
            </p:txBody>
          </p:sp>
          <p:sp>
            <p:nvSpPr>
              <p:cNvPr id="65716" name="Line 325"/>
              <p:cNvSpPr>
                <a:spLocks noChangeShapeType="1"/>
              </p:cNvSpPr>
              <p:nvPr/>
            </p:nvSpPr>
            <p:spPr bwMode="auto">
              <a:xfrm flipV="1">
                <a:off x="4155" y="922"/>
                <a:ext cx="1" cy="40"/>
              </a:xfrm>
              <a:prstGeom prst="line">
                <a:avLst/>
              </a:prstGeom>
              <a:noFill/>
              <a:ln w="0">
                <a:solidFill>
                  <a:schemeClr val="tx1"/>
                </a:solidFill>
                <a:round/>
                <a:headEnd/>
                <a:tailEnd/>
              </a:ln>
            </p:spPr>
            <p:txBody>
              <a:bodyPr/>
              <a:lstStyle/>
              <a:p>
                <a:endParaRPr lang="en-US" sz="2133"/>
              </a:p>
            </p:txBody>
          </p:sp>
          <p:sp>
            <p:nvSpPr>
              <p:cNvPr id="65717" name="Line 326"/>
              <p:cNvSpPr>
                <a:spLocks noChangeShapeType="1"/>
              </p:cNvSpPr>
              <p:nvPr/>
            </p:nvSpPr>
            <p:spPr bwMode="auto">
              <a:xfrm flipV="1">
                <a:off x="4161" y="926"/>
                <a:ext cx="1" cy="32"/>
              </a:xfrm>
              <a:prstGeom prst="line">
                <a:avLst/>
              </a:prstGeom>
              <a:noFill/>
              <a:ln w="0">
                <a:solidFill>
                  <a:schemeClr val="tx1"/>
                </a:solidFill>
                <a:round/>
                <a:headEnd/>
                <a:tailEnd/>
              </a:ln>
            </p:spPr>
            <p:txBody>
              <a:bodyPr/>
              <a:lstStyle/>
              <a:p>
                <a:endParaRPr lang="en-US" sz="2133"/>
              </a:p>
            </p:txBody>
          </p:sp>
          <p:sp>
            <p:nvSpPr>
              <p:cNvPr id="65718" name="Line 327"/>
              <p:cNvSpPr>
                <a:spLocks noChangeShapeType="1"/>
              </p:cNvSpPr>
              <p:nvPr/>
            </p:nvSpPr>
            <p:spPr bwMode="auto">
              <a:xfrm flipV="1">
                <a:off x="4166" y="930"/>
                <a:ext cx="1" cy="24"/>
              </a:xfrm>
              <a:prstGeom prst="line">
                <a:avLst/>
              </a:prstGeom>
              <a:noFill/>
              <a:ln w="0">
                <a:solidFill>
                  <a:schemeClr val="tx1"/>
                </a:solidFill>
                <a:round/>
                <a:headEnd/>
                <a:tailEnd/>
              </a:ln>
            </p:spPr>
            <p:txBody>
              <a:bodyPr/>
              <a:lstStyle/>
              <a:p>
                <a:endParaRPr lang="en-US" sz="2133"/>
              </a:p>
            </p:txBody>
          </p:sp>
          <p:sp>
            <p:nvSpPr>
              <p:cNvPr id="65719" name="Line 328"/>
              <p:cNvSpPr>
                <a:spLocks noChangeShapeType="1"/>
              </p:cNvSpPr>
              <p:nvPr/>
            </p:nvSpPr>
            <p:spPr bwMode="auto">
              <a:xfrm flipV="1">
                <a:off x="4171" y="934"/>
                <a:ext cx="1" cy="16"/>
              </a:xfrm>
              <a:prstGeom prst="line">
                <a:avLst/>
              </a:prstGeom>
              <a:noFill/>
              <a:ln w="0">
                <a:solidFill>
                  <a:schemeClr val="tx1"/>
                </a:solidFill>
                <a:round/>
                <a:headEnd/>
                <a:tailEnd/>
              </a:ln>
            </p:spPr>
            <p:txBody>
              <a:bodyPr/>
              <a:lstStyle/>
              <a:p>
                <a:endParaRPr lang="en-US" sz="2133"/>
              </a:p>
            </p:txBody>
          </p:sp>
          <p:sp>
            <p:nvSpPr>
              <p:cNvPr id="65720" name="Line 329"/>
              <p:cNvSpPr>
                <a:spLocks noChangeShapeType="1"/>
              </p:cNvSpPr>
              <p:nvPr/>
            </p:nvSpPr>
            <p:spPr bwMode="auto">
              <a:xfrm flipV="1">
                <a:off x="4176" y="938"/>
                <a:ext cx="1" cy="8"/>
              </a:xfrm>
              <a:prstGeom prst="line">
                <a:avLst/>
              </a:prstGeom>
              <a:noFill/>
              <a:ln w="0">
                <a:solidFill>
                  <a:schemeClr val="tx1"/>
                </a:solidFill>
                <a:round/>
                <a:headEnd/>
                <a:tailEnd/>
              </a:ln>
            </p:spPr>
            <p:txBody>
              <a:bodyPr/>
              <a:lstStyle/>
              <a:p>
                <a:endParaRPr lang="en-US" sz="2133"/>
              </a:p>
            </p:txBody>
          </p:sp>
          <p:sp>
            <p:nvSpPr>
              <p:cNvPr id="65721" name="Line 330"/>
              <p:cNvSpPr>
                <a:spLocks noChangeShapeType="1"/>
              </p:cNvSpPr>
              <p:nvPr/>
            </p:nvSpPr>
            <p:spPr bwMode="auto">
              <a:xfrm flipV="1">
                <a:off x="4182" y="942"/>
                <a:ext cx="1" cy="1"/>
              </a:xfrm>
              <a:prstGeom prst="line">
                <a:avLst/>
              </a:prstGeom>
              <a:noFill/>
              <a:ln w="0">
                <a:solidFill>
                  <a:schemeClr val="tx1"/>
                </a:solidFill>
                <a:round/>
                <a:headEnd/>
                <a:tailEnd/>
              </a:ln>
            </p:spPr>
            <p:txBody>
              <a:bodyPr/>
              <a:lstStyle/>
              <a:p>
                <a:endParaRPr lang="en-US" sz="2133"/>
              </a:p>
            </p:txBody>
          </p:sp>
          <p:sp>
            <p:nvSpPr>
              <p:cNvPr id="65722" name="Line 331"/>
              <p:cNvSpPr>
                <a:spLocks noChangeShapeType="1"/>
              </p:cNvSpPr>
              <p:nvPr/>
            </p:nvSpPr>
            <p:spPr bwMode="auto">
              <a:xfrm flipV="1">
                <a:off x="4113" y="942"/>
                <a:ext cx="69" cy="51"/>
              </a:xfrm>
              <a:prstGeom prst="line">
                <a:avLst/>
              </a:prstGeom>
              <a:noFill/>
              <a:ln w="0">
                <a:solidFill>
                  <a:schemeClr val="tx1"/>
                </a:solidFill>
                <a:round/>
                <a:headEnd/>
                <a:tailEnd/>
              </a:ln>
            </p:spPr>
            <p:txBody>
              <a:bodyPr/>
              <a:lstStyle/>
              <a:p>
                <a:endParaRPr lang="en-US" sz="2133"/>
              </a:p>
            </p:txBody>
          </p:sp>
          <p:sp>
            <p:nvSpPr>
              <p:cNvPr id="65723" name="Line 332"/>
              <p:cNvSpPr>
                <a:spLocks noChangeShapeType="1"/>
              </p:cNvSpPr>
              <p:nvPr/>
            </p:nvSpPr>
            <p:spPr bwMode="auto">
              <a:xfrm flipV="1">
                <a:off x="4113" y="891"/>
                <a:ext cx="1" cy="271"/>
              </a:xfrm>
              <a:prstGeom prst="line">
                <a:avLst/>
              </a:prstGeom>
              <a:noFill/>
              <a:ln w="0">
                <a:solidFill>
                  <a:schemeClr val="tx1"/>
                </a:solidFill>
                <a:round/>
                <a:headEnd/>
                <a:tailEnd/>
              </a:ln>
            </p:spPr>
            <p:txBody>
              <a:bodyPr/>
              <a:lstStyle/>
              <a:p>
                <a:endParaRPr lang="en-US" sz="2133"/>
              </a:p>
            </p:txBody>
          </p:sp>
          <p:sp>
            <p:nvSpPr>
              <p:cNvPr id="65724" name="Line 452"/>
              <p:cNvSpPr>
                <a:spLocks noChangeShapeType="1"/>
              </p:cNvSpPr>
              <p:nvPr/>
            </p:nvSpPr>
            <p:spPr bwMode="auto">
              <a:xfrm flipV="1">
                <a:off x="3691" y="1162"/>
                <a:ext cx="422" cy="552"/>
              </a:xfrm>
              <a:prstGeom prst="line">
                <a:avLst/>
              </a:prstGeom>
              <a:noFill/>
              <a:ln w="0">
                <a:solidFill>
                  <a:schemeClr val="tx1"/>
                </a:solidFill>
                <a:round/>
                <a:headEnd/>
                <a:tailEnd/>
              </a:ln>
            </p:spPr>
            <p:txBody>
              <a:bodyPr/>
              <a:lstStyle/>
              <a:p>
                <a:endParaRPr lang="en-US" sz="2133"/>
              </a:p>
            </p:txBody>
          </p:sp>
          <p:sp>
            <p:nvSpPr>
              <p:cNvPr id="65725" name="Freeform 576"/>
              <p:cNvSpPr>
                <a:spLocks/>
              </p:cNvSpPr>
              <p:nvPr/>
            </p:nvSpPr>
            <p:spPr bwMode="auto">
              <a:xfrm>
                <a:off x="3688" y="1645"/>
                <a:ext cx="65" cy="72"/>
              </a:xfrm>
              <a:custGeom>
                <a:avLst/>
                <a:gdLst>
                  <a:gd name="T0" fmla="*/ 0 w 327"/>
                  <a:gd name="T1" fmla="*/ 0 h 433"/>
                  <a:gd name="T2" fmla="*/ 0 w 327"/>
                  <a:gd name="T3" fmla="*/ 0 h 433"/>
                  <a:gd name="T4" fmla="*/ 0 w 327"/>
                  <a:gd name="T5" fmla="*/ 0 h 433"/>
                  <a:gd name="T6" fmla="*/ 0 w 327"/>
                  <a:gd name="T7" fmla="*/ 0 h 433"/>
                  <a:gd name="T8" fmla="*/ 0 60000 65536"/>
                  <a:gd name="T9" fmla="*/ 0 60000 65536"/>
                  <a:gd name="T10" fmla="*/ 0 60000 65536"/>
                  <a:gd name="T11" fmla="*/ 0 60000 65536"/>
                  <a:gd name="T12" fmla="*/ 0 w 327"/>
                  <a:gd name="T13" fmla="*/ 0 h 433"/>
                  <a:gd name="T14" fmla="*/ 327 w 327"/>
                  <a:gd name="T15" fmla="*/ 433 h 433"/>
                </a:gdLst>
                <a:ahLst/>
                <a:cxnLst>
                  <a:cxn ang="T8">
                    <a:pos x="T0" y="T1"/>
                  </a:cxn>
                  <a:cxn ang="T9">
                    <a:pos x="T2" y="T3"/>
                  </a:cxn>
                  <a:cxn ang="T10">
                    <a:pos x="T4" y="T5"/>
                  </a:cxn>
                  <a:cxn ang="T11">
                    <a:pos x="T6" y="T7"/>
                  </a:cxn>
                </a:cxnLst>
                <a:rect l="T12" t="T13" r="T14" b="T15"/>
                <a:pathLst>
                  <a:path w="327" h="433">
                    <a:moveTo>
                      <a:pt x="0" y="433"/>
                    </a:moveTo>
                    <a:lnTo>
                      <a:pt x="183" y="0"/>
                    </a:lnTo>
                    <a:lnTo>
                      <a:pt x="327" y="109"/>
                    </a:lnTo>
                    <a:lnTo>
                      <a:pt x="0" y="433"/>
                    </a:lnTo>
                    <a:close/>
                  </a:path>
                </a:pathLst>
              </a:custGeom>
              <a:solidFill>
                <a:srgbClr val="FFFF00"/>
              </a:solidFill>
              <a:ln w="0">
                <a:solidFill>
                  <a:schemeClr val="tx1"/>
                </a:solidFill>
                <a:round/>
                <a:headEnd/>
                <a:tailEnd/>
              </a:ln>
            </p:spPr>
            <p:txBody>
              <a:bodyPr/>
              <a:lstStyle/>
              <a:p>
                <a:endParaRPr lang="en-US" sz="2133"/>
              </a:p>
            </p:txBody>
          </p:sp>
          <p:sp>
            <p:nvSpPr>
              <p:cNvPr id="65726" name="Line 577"/>
              <p:cNvSpPr>
                <a:spLocks noChangeShapeType="1"/>
              </p:cNvSpPr>
              <p:nvPr/>
            </p:nvSpPr>
            <p:spPr bwMode="auto">
              <a:xfrm>
                <a:off x="4405" y="1162"/>
                <a:ext cx="115" cy="108"/>
              </a:xfrm>
              <a:prstGeom prst="line">
                <a:avLst/>
              </a:prstGeom>
              <a:noFill/>
              <a:ln w="0">
                <a:solidFill>
                  <a:schemeClr val="tx1"/>
                </a:solidFill>
                <a:round/>
                <a:headEnd/>
                <a:tailEnd/>
              </a:ln>
            </p:spPr>
            <p:txBody>
              <a:bodyPr/>
              <a:lstStyle/>
              <a:p>
                <a:endParaRPr lang="en-US" sz="2133"/>
              </a:p>
            </p:txBody>
          </p:sp>
          <p:sp>
            <p:nvSpPr>
              <p:cNvPr id="65727" name="Line 578"/>
              <p:cNvSpPr>
                <a:spLocks noChangeShapeType="1"/>
              </p:cNvSpPr>
              <p:nvPr/>
            </p:nvSpPr>
            <p:spPr bwMode="auto">
              <a:xfrm>
                <a:off x="4405" y="1162"/>
                <a:ext cx="1" cy="108"/>
              </a:xfrm>
              <a:prstGeom prst="line">
                <a:avLst/>
              </a:prstGeom>
              <a:noFill/>
              <a:ln w="0">
                <a:solidFill>
                  <a:schemeClr val="tx1"/>
                </a:solidFill>
                <a:round/>
                <a:headEnd/>
                <a:tailEnd/>
              </a:ln>
            </p:spPr>
            <p:txBody>
              <a:bodyPr/>
              <a:lstStyle/>
              <a:p>
                <a:endParaRPr lang="en-US" sz="2133"/>
              </a:p>
            </p:txBody>
          </p:sp>
          <p:sp>
            <p:nvSpPr>
              <p:cNvPr id="65728" name="Line 579"/>
              <p:cNvSpPr>
                <a:spLocks noChangeShapeType="1"/>
              </p:cNvSpPr>
              <p:nvPr/>
            </p:nvSpPr>
            <p:spPr bwMode="auto">
              <a:xfrm>
                <a:off x="4339" y="1123"/>
                <a:ext cx="144" cy="1"/>
              </a:xfrm>
              <a:prstGeom prst="line">
                <a:avLst/>
              </a:prstGeom>
              <a:noFill/>
              <a:ln w="0">
                <a:solidFill>
                  <a:schemeClr val="tx1"/>
                </a:solidFill>
                <a:round/>
                <a:headEnd/>
                <a:tailEnd/>
              </a:ln>
            </p:spPr>
            <p:txBody>
              <a:bodyPr/>
              <a:lstStyle/>
              <a:p>
                <a:endParaRPr lang="en-US" sz="2133"/>
              </a:p>
            </p:txBody>
          </p:sp>
          <p:sp>
            <p:nvSpPr>
              <p:cNvPr id="65729" name="Line 580"/>
              <p:cNvSpPr>
                <a:spLocks noChangeShapeType="1"/>
              </p:cNvSpPr>
              <p:nvPr/>
            </p:nvSpPr>
            <p:spPr bwMode="auto">
              <a:xfrm>
                <a:off x="4113" y="1162"/>
                <a:ext cx="594" cy="1"/>
              </a:xfrm>
              <a:prstGeom prst="line">
                <a:avLst/>
              </a:prstGeom>
              <a:noFill/>
              <a:ln w="0">
                <a:solidFill>
                  <a:schemeClr val="tx1"/>
                </a:solidFill>
                <a:round/>
                <a:headEnd/>
                <a:tailEnd/>
              </a:ln>
            </p:spPr>
            <p:txBody>
              <a:bodyPr/>
              <a:lstStyle/>
              <a:p>
                <a:endParaRPr lang="en-US" sz="2133"/>
              </a:p>
            </p:txBody>
          </p:sp>
          <p:sp>
            <p:nvSpPr>
              <p:cNvPr id="65730" name="Line 581"/>
              <p:cNvSpPr>
                <a:spLocks noChangeShapeType="1"/>
              </p:cNvSpPr>
              <p:nvPr/>
            </p:nvSpPr>
            <p:spPr bwMode="auto">
              <a:xfrm flipV="1">
                <a:off x="4339" y="1123"/>
                <a:ext cx="1" cy="39"/>
              </a:xfrm>
              <a:prstGeom prst="line">
                <a:avLst/>
              </a:prstGeom>
              <a:noFill/>
              <a:ln w="0">
                <a:solidFill>
                  <a:schemeClr val="tx1"/>
                </a:solidFill>
                <a:round/>
                <a:headEnd/>
                <a:tailEnd/>
              </a:ln>
            </p:spPr>
            <p:txBody>
              <a:bodyPr/>
              <a:lstStyle/>
              <a:p>
                <a:endParaRPr lang="en-US" sz="2133"/>
              </a:p>
            </p:txBody>
          </p:sp>
          <p:sp>
            <p:nvSpPr>
              <p:cNvPr id="65731" name="Line 582"/>
              <p:cNvSpPr>
                <a:spLocks noChangeShapeType="1"/>
              </p:cNvSpPr>
              <p:nvPr/>
            </p:nvSpPr>
            <p:spPr bwMode="auto">
              <a:xfrm>
                <a:off x="4483" y="1123"/>
                <a:ext cx="1" cy="39"/>
              </a:xfrm>
              <a:prstGeom prst="line">
                <a:avLst/>
              </a:prstGeom>
              <a:noFill/>
              <a:ln w="0">
                <a:solidFill>
                  <a:schemeClr val="tx1"/>
                </a:solidFill>
                <a:round/>
                <a:headEnd/>
                <a:tailEnd/>
              </a:ln>
            </p:spPr>
            <p:txBody>
              <a:bodyPr/>
              <a:lstStyle/>
              <a:p>
                <a:endParaRPr lang="en-US" sz="2133"/>
              </a:p>
            </p:txBody>
          </p:sp>
          <p:sp>
            <p:nvSpPr>
              <p:cNvPr id="65732" name="Line 583"/>
              <p:cNvSpPr>
                <a:spLocks noChangeShapeType="1"/>
              </p:cNvSpPr>
              <p:nvPr/>
            </p:nvSpPr>
            <p:spPr bwMode="auto">
              <a:xfrm>
                <a:off x="4113" y="891"/>
                <a:ext cx="69" cy="51"/>
              </a:xfrm>
              <a:prstGeom prst="line">
                <a:avLst/>
              </a:prstGeom>
              <a:noFill/>
              <a:ln w="0">
                <a:solidFill>
                  <a:schemeClr val="tx1"/>
                </a:solidFill>
                <a:round/>
                <a:headEnd/>
                <a:tailEnd/>
              </a:ln>
            </p:spPr>
            <p:txBody>
              <a:bodyPr/>
              <a:lstStyle/>
              <a:p>
                <a:endParaRPr lang="en-US" sz="2133"/>
              </a:p>
            </p:txBody>
          </p:sp>
          <p:sp>
            <p:nvSpPr>
              <p:cNvPr id="65733" name="Line 584"/>
              <p:cNvSpPr>
                <a:spLocks noChangeShapeType="1"/>
              </p:cNvSpPr>
              <p:nvPr/>
            </p:nvSpPr>
            <p:spPr bwMode="auto">
              <a:xfrm>
                <a:off x="4940" y="1048"/>
                <a:ext cx="1" cy="89"/>
              </a:xfrm>
              <a:prstGeom prst="line">
                <a:avLst/>
              </a:prstGeom>
              <a:noFill/>
              <a:ln w="0">
                <a:solidFill>
                  <a:schemeClr val="tx1"/>
                </a:solidFill>
                <a:round/>
                <a:headEnd/>
                <a:tailEnd/>
              </a:ln>
            </p:spPr>
            <p:txBody>
              <a:bodyPr/>
              <a:lstStyle/>
              <a:p>
                <a:endParaRPr lang="en-US" sz="2133"/>
              </a:p>
            </p:txBody>
          </p:sp>
          <p:sp>
            <p:nvSpPr>
              <p:cNvPr id="65734" name="Line 585"/>
              <p:cNvSpPr>
                <a:spLocks noChangeShapeType="1"/>
              </p:cNvSpPr>
              <p:nvPr/>
            </p:nvSpPr>
            <p:spPr bwMode="auto">
              <a:xfrm>
                <a:off x="4907" y="1048"/>
                <a:ext cx="67" cy="1"/>
              </a:xfrm>
              <a:prstGeom prst="line">
                <a:avLst/>
              </a:prstGeom>
              <a:noFill/>
              <a:ln w="0">
                <a:solidFill>
                  <a:schemeClr val="tx1"/>
                </a:solidFill>
                <a:round/>
                <a:headEnd/>
                <a:tailEnd/>
              </a:ln>
            </p:spPr>
            <p:txBody>
              <a:bodyPr/>
              <a:lstStyle/>
              <a:p>
                <a:endParaRPr lang="en-US" sz="2133"/>
              </a:p>
            </p:txBody>
          </p:sp>
          <p:sp>
            <p:nvSpPr>
              <p:cNvPr id="65735" name="Line 586"/>
              <p:cNvSpPr>
                <a:spLocks noChangeShapeType="1"/>
              </p:cNvSpPr>
              <p:nvPr/>
            </p:nvSpPr>
            <p:spPr bwMode="auto">
              <a:xfrm flipH="1">
                <a:off x="5012" y="1048"/>
                <a:ext cx="10" cy="4"/>
              </a:xfrm>
              <a:prstGeom prst="line">
                <a:avLst/>
              </a:prstGeom>
              <a:noFill/>
              <a:ln w="0">
                <a:solidFill>
                  <a:schemeClr val="tx1"/>
                </a:solidFill>
                <a:round/>
                <a:headEnd/>
                <a:tailEnd/>
              </a:ln>
            </p:spPr>
            <p:txBody>
              <a:bodyPr/>
              <a:lstStyle/>
              <a:p>
                <a:endParaRPr lang="en-US" sz="2133"/>
              </a:p>
            </p:txBody>
          </p:sp>
          <p:sp>
            <p:nvSpPr>
              <p:cNvPr id="65736" name="Line 587"/>
              <p:cNvSpPr>
                <a:spLocks noChangeShapeType="1"/>
              </p:cNvSpPr>
              <p:nvPr/>
            </p:nvSpPr>
            <p:spPr bwMode="auto">
              <a:xfrm flipH="1">
                <a:off x="5002" y="1052"/>
                <a:ext cx="10" cy="9"/>
              </a:xfrm>
              <a:prstGeom prst="line">
                <a:avLst/>
              </a:prstGeom>
              <a:noFill/>
              <a:ln w="0">
                <a:solidFill>
                  <a:schemeClr val="tx1"/>
                </a:solidFill>
                <a:round/>
                <a:headEnd/>
                <a:tailEnd/>
              </a:ln>
            </p:spPr>
            <p:txBody>
              <a:bodyPr/>
              <a:lstStyle/>
              <a:p>
                <a:endParaRPr lang="en-US" sz="2133"/>
              </a:p>
            </p:txBody>
          </p:sp>
          <p:sp>
            <p:nvSpPr>
              <p:cNvPr id="65737" name="Line 588"/>
              <p:cNvSpPr>
                <a:spLocks noChangeShapeType="1"/>
              </p:cNvSpPr>
              <p:nvPr/>
            </p:nvSpPr>
            <p:spPr bwMode="auto">
              <a:xfrm flipH="1">
                <a:off x="4998" y="1061"/>
                <a:ext cx="4" cy="8"/>
              </a:xfrm>
              <a:prstGeom prst="line">
                <a:avLst/>
              </a:prstGeom>
              <a:noFill/>
              <a:ln w="0">
                <a:solidFill>
                  <a:schemeClr val="tx1"/>
                </a:solidFill>
                <a:round/>
                <a:headEnd/>
                <a:tailEnd/>
              </a:ln>
            </p:spPr>
            <p:txBody>
              <a:bodyPr/>
              <a:lstStyle/>
              <a:p>
                <a:endParaRPr lang="en-US" sz="2133"/>
              </a:p>
            </p:txBody>
          </p:sp>
          <p:sp>
            <p:nvSpPr>
              <p:cNvPr id="65738" name="Line 589"/>
              <p:cNvSpPr>
                <a:spLocks noChangeShapeType="1"/>
              </p:cNvSpPr>
              <p:nvPr/>
            </p:nvSpPr>
            <p:spPr bwMode="auto">
              <a:xfrm flipH="1">
                <a:off x="4993" y="1069"/>
                <a:ext cx="5" cy="13"/>
              </a:xfrm>
              <a:prstGeom prst="line">
                <a:avLst/>
              </a:prstGeom>
              <a:noFill/>
              <a:ln w="0">
                <a:solidFill>
                  <a:schemeClr val="tx1"/>
                </a:solidFill>
                <a:round/>
                <a:headEnd/>
                <a:tailEnd/>
              </a:ln>
            </p:spPr>
            <p:txBody>
              <a:bodyPr/>
              <a:lstStyle/>
              <a:p>
                <a:endParaRPr lang="en-US" sz="2133"/>
              </a:p>
            </p:txBody>
          </p:sp>
          <p:sp>
            <p:nvSpPr>
              <p:cNvPr id="65739" name="Line 590"/>
              <p:cNvSpPr>
                <a:spLocks noChangeShapeType="1"/>
              </p:cNvSpPr>
              <p:nvPr/>
            </p:nvSpPr>
            <p:spPr bwMode="auto">
              <a:xfrm>
                <a:off x="4993" y="1082"/>
                <a:ext cx="1" cy="21"/>
              </a:xfrm>
              <a:prstGeom prst="line">
                <a:avLst/>
              </a:prstGeom>
              <a:noFill/>
              <a:ln w="0">
                <a:solidFill>
                  <a:schemeClr val="tx1"/>
                </a:solidFill>
                <a:round/>
                <a:headEnd/>
                <a:tailEnd/>
              </a:ln>
            </p:spPr>
            <p:txBody>
              <a:bodyPr/>
              <a:lstStyle/>
              <a:p>
                <a:endParaRPr lang="en-US" sz="2133"/>
              </a:p>
            </p:txBody>
          </p:sp>
          <p:sp>
            <p:nvSpPr>
              <p:cNvPr id="65740" name="Line 591"/>
              <p:cNvSpPr>
                <a:spLocks noChangeShapeType="1"/>
              </p:cNvSpPr>
              <p:nvPr/>
            </p:nvSpPr>
            <p:spPr bwMode="auto">
              <a:xfrm>
                <a:off x="4993" y="1103"/>
                <a:ext cx="5" cy="13"/>
              </a:xfrm>
              <a:prstGeom prst="line">
                <a:avLst/>
              </a:prstGeom>
              <a:noFill/>
              <a:ln w="0">
                <a:solidFill>
                  <a:schemeClr val="tx1"/>
                </a:solidFill>
                <a:round/>
                <a:headEnd/>
                <a:tailEnd/>
              </a:ln>
            </p:spPr>
            <p:txBody>
              <a:bodyPr/>
              <a:lstStyle/>
              <a:p>
                <a:endParaRPr lang="en-US" sz="2133"/>
              </a:p>
            </p:txBody>
          </p:sp>
          <p:sp>
            <p:nvSpPr>
              <p:cNvPr id="65741" name="Line 592"/>
              <p:cNvSpPr>
                <a:spLocks noChangeShapeType="1"/>
              </p:cNvSpPr>
              <p:nvPr/>
            </p:nvSpPr>
            <p:spPr bwMode="auto">
              <a:xfrm>
                <a:off x="4998" y="1116"/>
                <a:ext cx="4" cy="8"/>
              </a:xfrm>
              <a:prstGeom prst="line">
                <a:avLst/>
              </a:prstGeom>
              <a:noFill/>
              <a:ln w="0">
                <a:solidFill>
                  <a:schemeClr val="tx1"/>
                </a:solidFill>
                <a:round/>
                <a:headEnd/>
                <a:tailEnd/>
              </a:ln>
            </p:spPr>
            <p:txBody>
              <a:bodyPr/>
              <a:lstStyle/>
              <a:p>
                <a:endParaRPr lang="en-US" sz="2133"/>
              </a:p>
            </p:txBody>
          </p:sp>
          <p:sp>
            <p:nvSpPr>
              <p:cNvPr id="65742" name="Line 593"/>
              <p:cNvSpPr>
                <a:spLocks noChangeShapeType="1"/>
              </p:cNvSpPr>
              <p:nvPr/>
            </p:nvSpPr>
            <p:spPr bwMode="auto">
              <a:xfrm>
                <a:off x="5002" y="1124"/>
                <a:ext cx="10" cy="9"/>
              </a:xfrm>
              <a:prstGeom prst="line">
                <a:avLst/>
              </a:prstGeom>
              <a:noFill/>
              <a:ln w="0">
                <a:solidFill>
                  <a:schemeClr val="tx1"/>
                </a:solidFill>
                <a:round/>
                <a:headEnd/>
                <a:tailEnd/>
              </a:ln>
            </p:spPr>
            <p:txBody>
              <a:bodyPr/>
              <a:lstStyle/>
              <a:p>
                <a:endParaRPr lang="en-US" sz="2133"/>
              </a:p>
            </p:txBody>
          </p:sp>
          <p:sp>
            <p:nvSpPr>
              <p:cNvPr id="65743" name="Line 594"/>
              <p:cNvSpPr>
                <a:spLocks noChangeShapeType="1"/>
              </p:cNvSpPr>
              <p:nvPr/>
            </p:nvSpPr>
            <p:spPr bwMode="auto">
              <a:xfrm>
                <a:off x="5012" y="1133"/>
                <a:ext cx="10" cy="4"/>
              </a:xfrm>
              <a:prstGeom prst="line">
                <a:avLst/>
              </a:prstGeom>
              <a:noFill/>
              <a:ln w="0">
                <a:solidFill>
                  <a:schemeClr val="tx1"/>
                </a:solidFill>
                <a:round/>
                <a:headEnd/>
                <a:tailEnd/>
              </a:ln>
            </p:spPr>
            <p:txBody>
              <a:bodyPr/>
              <a:lstStyle/>
              <a:p>
                <a:endParaRPr lang="en-US" sz="2133"/>
              </a:p>
            </p:txBody>
          </p:sp>
          <p:sp>
            <p:nvSpPr>
              <p:cNvPr id="65744" name="Line 595"/>
              <p:cNvSpPr>
                <a:spLocks noChangeShapeType="1"/>
              </p:cNvSpPr>
              <p:nvPr/>
            </p:nvSpPr>
            <p:spPr bwMode="auto">
              <a:xfrm>
                <a:off x="5022" y="1137"/>
                <a:ext cx="19" cy="1"/>
              </a:xfrm>
              <a:prstGeom prst="line">
                <a:avLst/>
              </a:prstGeom>
              <a:noFill/>
              <a:ln w="0">
                <a:solidFill>
                  <a:schemeClr val="tx1"/>
                </a:solidFill>
                <a:round/>
                <a:headEnd/>
                <a:tailEnd/>
              </a:ln>
            </p:spPr>
            <p:txBody>
              <a:bodyPr/>
              <a:lstStyle/>
              <a:p>
                <a:endParaRPr lang="en-US" sz="2133"/>
              </a:p>
            </p:txBody>
          </p:sp>
          <p:sp>
            <p:nvSpPr>
              <p:cNvPr id="65745" name="Line 596"/>
              <p:cNvSpPr>
                <a:spLocks noChangeShapeType="1"/>
              </p:cNvSpPr>
              <p:nvPr/>
            </p:nvSpPr>
            <p:spPr bwMode="auto">
              <a:xfrm flipV="1">
                <a:off x="5041" y="1133"/>
                <a:ext cx="9" cy="4"/>
              </a:xfrm>
              <a:prstGeom prst="line">
                <a:avLst/>
              </a:prstGeom>
              <a:noFill/>
              <a:ln w="0">
                <a:solidFill>
                  <a:schemeClr val="tx1"/>
                </a:solidFill>
                <a:round/>
                <a:headEnd/>
                <a:tailEnd/>
              </a:ln>
            </p:spPr>
            <p:txBody>
              <a:bodyPr/>
              <a:lstStyle/>
              <a:p>
                <a:endParaRPr lang="en-US" sz="2133"/>
              </a:p>
            </p:txBody>
          </p:sp>
          <p:sp>
            <p:nvSpPr>
              <p:cNvPr id="65746" name="Line 597"/>
              <p:cNvSpPr>
                <a:spLocks noChangeShapeType="1"/>
              </p:cNvSpPr>
              <p:nvPr/>
            </p:nvSpPr>
            <p:spPr bwMode="auto">
              <a:xfrm flipV="1">
                <a:off x="5050" y="1124"/>
                <a:ext cx="10" cy="9"/>
              </a:xfrm>
              <a:prstGeom prst="line">
                <a:avLst/>
              </a:prstGeom>
              <a:noFill/>
              <a:ln w="0">
                <a:solidFill>
                  <a:schemeClr val="tx1"/>
                </a:solidFill>
                <a:round/>
                <a:headEnd/>
                <a:tailEnd/>
              </a:ln>
            </p:spPr>
            <p:txBody>
              <a:bodyPr/>
              <a:lstStyle/>
              <a:p>
                <a:endParaRPr lang="en-US" sz="2133"/>
              </a:p>
            </p:txBody>
          </p:sp>
          <p:sp>
            <p:nvSpPr>
              <p:cNvPr id="65747" name="Line 598"/>
              <p:cNvSpPr>
                <a:spLocks noChangeShapeType="1"/>
              </p:cNvSpPr>
              <p:nvPr/>
            </p:nvSpPr>
            <p:spPr bwMode="auto">
              <a:xfrm flipV="1">
                <a:off x="5060" y="1116"/>
                <a:ext cx="5" cy="8"/>
              </a:xfrm>
              <a:prstGeom prst="line">
                <a:avLst/>
              </a:prstGeom>
              <a:noFill/>
              <a:ln w="0">
                <a:solidFill>
                  <a:schemeClr val="tx1"/>
                </a:solidFill>
                <a:round/>
                <a:headEnd/>
                <a:tailEnd/>
              </a:ln>
            </p:spPr>
            <p:txBody>
              <a:bodyPr/>
              <a:lstStyle/>
              <a:p>
                <a:endParaRPr lang="en-US" sz="2133"/>
              </a:p>
            </p:txBody>
          </p:sp>
          <p:sp>
            <p:nvSpPr>
              <p:cNvPr id="65748" name="Line 599"/>
              <p:cNvSpPr>
                <a:spLocks noChangeShapeType="1"/>
              </p:cNvSpPr>
              <p:nvPr/>
            </p:nvSpPr>
            <p:spPr bwMode="auto">
              <a:xfrm flipV="1">
                <a:off x="5065" y="1103"/>
                <a:ext cx="4" cy="13"/>
              </a:xfrm>
              <a:prstGeom prst="line">
                <a:avLst/>
              </a:prstGeom>
              <a:noFill/>
              <a:ln w="0">
                <a:solidFill>
                  <a:schemeClr val="tx1"/>
                </a:solidFill>
                <a:round/>
                <a:headEnd/>
                <a:tailEnd/>
              </a:ln>
            </p:spPr>
            <p:txBody>
              <a:bodyPr/>
              <a:lstStyle/>
              <a:p>
                <a:endParaRPr lang="en-US" sz="2133"/>
              </a:p>
            </p:txBody>
          </p:sp>
          <p:sp>
            <p:nvSpPr>
              <p:cNvPr id="65749" name="Line 600"/>
              <p:cNvSpPr>
                <a:spLocks noChangeShapeType="1"/>
              </p:cNvSpPr>
              <p:nvPr/>
            </p:nvSpPr>
            <p:spPr bwMode="auto">
              <a:xfrm flipV="1">
                <a:off x="5069" y="1082"/>
                <a:ext cx="1" cy="21"/>
              </a:xfrm>
              <a:prstGeom prst="line">
                <a:avLst/>
              </a:prstGeom>
              <a:noFill/>
              <a:ln w="0">
                <a:solidFill>
                  <a:schemeClr val="tx1"/>
                </a:solidFill>
                <a:round/>
                <a:headEnd/>
                <a:tailEnd/>
              </a:ln>
            </p:spPr>
            <p:txBody>
              <a:bodyPr/>
              <a:lstStyle/>
              <a:p>
                <a:endParaRPr lang="en-US" sz="2133"/>
              </a:p>
            </p:txBody>
          </p:sp>
          <p:sp>
            <p:nvSpPr>
              <p:cNvPr id="65750" name="Line 601"/>
              <p:cNvSpPr>
                <a:spLocks noChangeShapeType="1"/>
              </p:cNvSpPr>
              <p:nvPr/>
            </p:nvSpPr>
            <p:spPr bwMode="auto">
              <a:xfrm flipH="1" flipV="1">
                <a:off x="5065" y="1069"/>
                <a:ext cx="4" cy="13"/>
              </a:xfrm>
              <a:prstGeom prst="line">
                <a:avLst/>
              </a:prstGeom>
              <a:noFill/>
              <a:ln w="0">
                <a:solidFill>
                  <a:schemeClr val="tx1"/>
                </a:solidFill>
                <a:round/>
                <a:headEnd/>
                <a:tailEnd/>
              </a:ln>
            </p:spPr>
            <p:txBody>
              <a:bodyPr/>
              <a:lstStyle/>
              <a:p>
                <a:endParaRPr lang="en-US" sz="2133"/>
              </a:p>
            </p:txBody>
          </p:sp>
          <p:sp>
            <p:nvSpPr>
              <p:cNvPr id="65751" name="Line 602"/>
              <p:cNvSpPr>
                <a:spLocks noChangeShapeType="1"/>
              </p:cNvSpPr>
              <p:nvPr/>
            </p:nvSpPr>
            <p:spPr bwMode="auto">
              <a:xfrm flipH="1" flipV="1">
                <a:off x="5060" y="1061"/>
                <a:ext cx="5" cy="8"/>
              </a:xfrm>
              <a:prstGeom prst="line">
                <a:avLst/>
              </a:prstGeom>
              <a:noFill/>
              <a:ln w="0">
                <a:solidFill>
                  <a:schemeClr val="tx1"/>
                </a:solidFill>
                <a:round/>
                <a:headEnd/>
                <a:tailEnd/>
              </a:ln>
            </p:spPr>
            <p:txBody>
              <a:bodyPr/>
              <a:lstStyle/>
              <a:p>
                <a:endParaRPr lang="en-US" sz="2133"/>
              </a:p>
            </p:txBody>
          </p:sp>
          <p:sp>
            <p:nvSpPr>
              <p:cNvPr id="65752" name="Line 603"/>
              <p:cNvSpPr>
                <a:spLocks noChangeShapeType="1"/>
              </p:cNvSpPr>
              <p:nvPr/>
            </p:nvSpPr>
            <p:spPr bwMode="auto">
              <a:xfrm flipH="1" flipV="1">
                <a:off x="5050" y="1052"/>
                <a:ext cx="10" cy="9"/>
              </a:xfrm>
              <a:prstGeom prst="line">
                <a:avLst/>
              </a:prstGeom>
              <a:noFill/>
              <a:ln w="0">
                <a:solidFill>
                  <a:schemeClr val="tx1"/>
                </a:solidFill>
                <a:round/>
                <a:headEnd/>
                <a:tailEnd/>
              </a:ln>
            </p:spPr>
            <p:txBody>
              <a:bodyPr/>
              <a:lstStyle/>
              <a:p>
                <a:endParaRPr lang="en-US" sz="2133"/>
              </a:p>
            </p:txBody>
          </p:sp>
          <p:sp>
            <p:nvSpPr>
              <p:cNvPr id="65753" name="Line 604"/>
              <p:cNvSpPr>
                <a:spLocks noChangeShapeType="1"/>
              </p:cNvSpPr>
              <p:nvPr/>
            </p:nvSpPr>
            <p:spPr bwMode="auto">
              <a:xfrm flipH="1" flipV="1">
                <a:off x="5041" y="1048"/>
                <a:ext cx="9" cy="4"/>
              </a:xfrm>
              <a:prstGeom prst="line">
                <a:avLst/>
              </a:prstGeom>
              <a:noFill/>
              <a:ln w="0">
                <a:solidFill>
                  <a:schemeClr val="tx1"/>
                </a:solidFill>
                <a:round/>
                <a:headEnd/>
                <a:tailEnd/>
              </a:ln>
            </p:spPr>
            <p:txBody>
              <a:bodyPr/>
              <a:lstStyle/>
              <a:p>
                <a:endParaRPr lang="en-US" sz="2133"/>
              </a:p>
            </p:txBody>
          </p:sp>
          <p:sp>
            <p:nvSpPr>
              <p:cNvPr id="65754" name="Line 605"/>
              <p:cNvSpPr>
                <a:spLocks noChangeShapeType="1"/>
              </p:cNvSpPr>
              <p:nvPr/>
            </p:nvSpPr>
            <p:spPr bwMode="auto">
              <a:xfrm flipH="1">
                <a:off x="5022" y="1048"/>
                <a:ext cx="19" cy="1"/>
              </a:xfrm>
              <a:prstGeom prst="line">
                <a:avLst/>
              </a:prstGeom>
              <a:noFill/>
              <a:ln w="0">
                <a:solidFill>
                  <a:schemeClr val="tx1"/>
                </a:solidFill>
                <a:round/>
                <a:headEnd/>
                <a:tailEnd/>
              </a:ln>
            </p:spPr>
            <p:txBody>
              <a:bodyPr/>
              <a:lstStyle/>
              <a:p>
                <a:endParaRPr lang="en-US" sz="2133"/>
              </a:p>
            </p:txBody>
          </p:sp>
          <p:sp>
            <p:nvSpPr>
              <p:cNvPr id="65755" name="Line 606"/>
              <p:cNvSpPr>
                <a:spLocks noChangeShapeType="1"/>
              </p:cNvSpPr>
              <p:nvPr/>
            </p:nvSpPr>
            <p:spPr bwMode="auto">
              <a:xfrm>
                <a:off x="5103" y="1048"/>
                <a:ext cx="1" cy="89"/>
              </a:xfrm>
              <a:prstGeom prst="line">
                <a:avLst/>
              </a:prstGeom>
              <a:noFill/>
              <a:ln w="0">
                <a:solidFill>
                  <a:schemeClr val="tx1"/>
                </a:solidFill>
                <a:round/>
                <a:headEnd/>
                <a:tailEnd/>
              </a:ln>
            </p:spPr>
            <p:txBody>
              <a:bodyPr/>
              <a:lstStyle/>
              <a:p>
                <a:endParaRPr lang="en-US" sz="2133"/>
              </a:p>
            </p:txBody>
          </p:sp>
          <p:sp>
            <p:nvSpPr>
              <p:cNvPr id="65756" name="Line 607"/>
              <p:cNvSpPr>
                <a:spLocks noChangeShapeType="1"/>
              </p:cNvSpPr>
              <p:nvPr/>
            </p:nvSpPr>
            <p:spPr bwMode="auto">
              <a:xfrm>
                <a:off x="5103" y="1048"/>
                <a:ext cx="43" cy="1"/>
              </a:xfrm>
              <a:prstGeom prst="line">
                <a:avLst/>
              </a:prstGeom>
              <a:noFill/>
              <a:ln w="0">
                <a:solidFill>
                  <a:schemeClr val="tx1"/>
                </a:solidFill>
                <a:round/>
                <a:headEnd/>
                <a:tailEnd/>
              </a:ln>
            </p:spPr>
            <p:txBody>
              <a:bodyPr/>
              <a:lstStyle/>
              <a:p>
                <a:endParaRPr lang="en-US" sz="2133"/>
              </a:p>
            </p:txBody>
          </p:sp>
          <p:sp>
            <p:nvSpPr>
              <p:cNvPr id="65757" name="Line 608"/>
              <p:cNvSpPr>
                <a:spLocks noChangeShapeType="1"/>
              </p:cNvSpPr>
              <p:nvPr/>
            </p:nvSpPr>
            <p:spPr bwMode="auto">
              <a:xfrm>
                <a:off x="5146" y="1048"/>
                <a:ext cx="14" cy="4"/>
              </a:xfrm>
              <a:prstGeom prst="line">
                <a:avLst/>
              </a:prstGeom>
              <a:noFill/>
              <a:ln w="0">
                <a:solidFill>
                  <a:schemeClr val="tx1"/>
                </a:solidFill>
                <a:round/>
                <a:headEnd/>
                <a:tailEnd/>
              </a:ln>
            </p:spPr>
            <p:txBody>
              <a:bodyPr/>
              <a:lstStyle/>
              <a:p>
                <a:endParaRPr lang="en-US" sz="2133"/>
              </a:p>
            </p:txBody>
          </p:sp>
          <p:sp>
            <p:nvSpPr>
              <p:cNvPr id="65758" name="Line 609"/>
              <p:cNvSpPr>
                <a:spLocks noChangeShapeType="1"/>
              </p:cNvSpPr>
              <p:nvPr/>
            </p:nvSpPr>
            <p:spPr bwMode="auto">
              <a:xfrm>
                <a:off x="5160" y="1052"/>
                <a:ext cx="5" cy="4"/>
              </a:xfrm>
              <a:prstGeom prst="line">
                <a:avLst/>
              </a:prstGeom>
              <a:noFill/>
              <a:ln w="0">
                <a:solidFill>
                  <a:schemeClr val="tx1"/>
                </a:solidFill>
                <a:round/>
                <a:headEnd/>
                <a:tailEnd/>
              </a:ln>
            </p:spPr>
            <p:txBody>
              <a:bodyPr/>
              <a:lstStyle/>
              <a:p>
                <a:endParaRPr lang="en-US" sz="2133"/>
              </a:p>
            </p:txBody>
          </p:sp>
          <p:sp>
            <p:nvSpPr>
              <p:cNvPr id="65759" name="Line 610"/>
              <p:cNvSpPr>
                <a:spLocks noChangeShapeType="1"/>
              </p:cNvSpPr>
              <p:nvPr/>
            </p:nvSpPr>
            <p:spPr bwMode="auto">
              <a:xfrm>
                <a:off x="5165" y="1056"/>
                <a:ext cx="5" cy="9"/>
              </a:xfrm>
              <a:prstGeom prst="line">
                <a:avLst/>
              </a:prstGeom>
              <a:noFill/>
              <a:ln w="0">
                <a:solidFill>
                  <a:schemeClr val="tx1"/>
                </a:solidFill>
                <a:round/>
                <a:headEnd/>
                <a:tailEnd/>
              </a:ln>
            </p:spPr>
            <p:txBody>
              <a:bodyPr/>
              <a:lstStyle/>
              <a:p>
                <a:endParaRPr lang="en-US" sz="2133"/>
              </a:p>
            </p:txBody>
          </p:sp>
          <p:sp>
            <p:nvSpPr>
              <p:cNvPr id="65760" name="Line 611"/>
              <p:cNvSpPr>
                <a:spLocks noChangeShapeType="1"/>
              </p:cNvSpPr>
              <p:nvPr/>
            </p:nvSpPr>
            <p:spPr bwMode="auto">
              <a:xfrm>
                <a:off x="5170" y="1065"/>
                <a:ext cx="1" cy="13"/>
              </a:xfrm>
              <a:prstGeom prst="line">
                <a:avLst/>
              </a:prstGeom>
              <a:noFill/>
              <a:ln w="0">
                <a:solidFill>
                  <a:schemeClr val="tx1"/>
                </a:solidFill>
                <a:round/>
                <a:headEnd/>
                <a:tailEnd/>
              </a:ln>
            </p:spPr>
            <p:txBody>
              <a:bodyPr/>
              <a:lstStyle/>
              <a:p>
                <a:endParaRPr lang="en-US" sz="2133"/>
              </a:p>
            </p:txBody>
          </p:sp>
          <p:sp>
            <p:nvSpPr>
              <p:cNvPr id="65761" name="Line 612"/>
              <p:cNvSpPr>
                <a:spLocks noChangeShapeType="1"/>
              </p:cNvSpPr>
              <p:nvPr/>
            </p:nvSpPr>
            <p:spPr bwMode="auto">
              <a:xfrm flipH="1">
                <a:off x="5165" y="1078"/>
                <a:ext cx="5" cy="8"/>
              </a:xfrm>
              <a:prstGeom prst="line">
                <a:avLst/>
              </a:prstGeom>
              <a:noFill/>
              <a:ln w="0">
                <a:solidFill>
                  <a:schemeClr val="tx1"/>
                </a:solidFill>
                <a:round/>
                <a:headEnd/>
                <a:tailEnd/>
              </a:ln>
            </p:spPr>
            <p:txBody>
              <a:bodyPr/>
              <a:lstStyle/>
              <a:p>
                <a:endParaRPr lang="en-US" sz="2133"/>
              </a:p>
            </p:txBody>
          </p:sp>
          <p:sp>
            <p:nvSpPr>
              <p:cNvPr id="65762" name="Line 613"/>
              <p:cNvSpPr>
                <a:spLocks noChangeShapeType="1"/>
              </p:cNvSpPr>
              <p:nvPr/>
            </p:nvSpPr>
            <p:spPr bwMode="auto">
              <a:xfrm flipH="1">
                <a:off x="5160" y="1086"/>
                <a:ext cx="5" cy="4"/>
              </a:xfrm>
              <a:prstGeom prst="line">
                <a:avLst/>
              </a:prstGeom>
              <a:noFill/>
              <a:ln w="0">
                <a:solidFill>
                  <a:schemeClr val="tx1"/>
                </a:solidFill>
                <a:round/>
                <a:headEnd/>
                <a:tailEnd/>
              </a:ln>
            </p:spPr>
            <p:txBody>
              <a:bodyPr/>
              <a:lstStyle/>
              <a:p>
                <a:endParaRPr lang="en-US" sz="2133"/>
              </a:p>
            </p:txBody>
          </p:sp>
          <p:sp>
            <p:nvSpPr>
              <p:cNvPr id="65763" name="Line 614"/>
              <p:cNvSpPr>
                <a:spLocks noChangeShapeType="1"/>
              </p:cNvSpPr>
              <p:nvPr/>
            </p:nvSpPr>
            <p:spPr bwMode="auto">
              <a:xfrm flipH="1">
                <a:off x="5146" y="1090"/>
                <a:ext cx="14" cy="5"/>
              </a:xfrm>
              <a:prstGeom prst="line">
                <a:avLst/>
              </a:prstGeom>
              <a:noFill/>
              <a:ln w="0">
                <a:solidFill>
                  <a:schemeClr val="tx1"/>
                </a:solidFill>
                <a:round/>
                <a:headEnd/>
                <a:tailEnd/>
              </a:ln>
            </p:spPr>
            <p:txBody>
              <a:bodyPr/>
              <a:lstStyle/>
              <a:p>
                <a:endParaRPr lang="en-US" sz="2133"/>
              </a:p>
            </p:txBody>
          </p:sp>
          <p:sp>
            <p:nvSpPr>
              <p:cNvPr id="65764" name="Line 615"/>
              <p:cNvSpPr>
                <a:spLocks noChangeShapeType="1"/>
              </p:cNvSpPr>
              <p:nvPr/>
            </p:nvSpPr>
            <p:spPr bwMode="auto">
              <a:xfrm flipH="1">
                <a:off x="5103" y="1095"/>
                <a:ext cx="43" cy="1"/>
              </a:xfrm>
              <a:prstGeom prst="line">
                <a:avLst/>
              </a:prstGeom>
              <a:noFill/>
              <a:ln w="0">
                <a:solidFill>
                  <a:schemeClr val="tx1"/>
                </a:solidFill>
                <a:round/>
                <a:headEnd/>
                <a:tailEnd/>
              </a:ln>
            </p:spPr>
            <p:txBody>
              <a:bodyPr/>
              <a:lstStyle/>
              <a:p>
                <a:endParaRPr lang="en-US" sz="2133"/>
              </a:p>
            </p:txBody>
          </p:sp>
          <p:sp>
            <p:nvSpPr>
              <p:cNvPr id="65765" name="Line 616"/>
              <p:cNvSpPr>
                <a:spLocks noChangeShapeType="1"/>
              </p:cNvSpPr>
              <p:nvPr/>
            </p:nvSpPr>
            <p:spPr bwMode="auto">
              <a:xfrm flipV="1">
                <a:off x="5395" y="1082"/>
                <a:ext cx="1" cy="4"/>
              </a:xfrm>
              <a:prstGeom prst="line">
                <a:avLst/>
              </a:prstGeom>
              <a:noFill/>
              <a:ln w="0">
                <a:solidFill>
                  <a:schemeClr val="tx1"/>
                </a:solidFill>
                <a:round/>
                <a:headEnd/>
                <a:tailEnd/>
              </a:ln>
            </p:spPr>
            <p:txBody>
              <a:bodyPr/>
              <a:lstStyle/>
              <a:p>
                <a:endParaRPr lang="en-US" sz="2133"/>
              </a:p>
            </p:txBody>
          </p:sp>
          <p:sp>
            <p:nvSpPr>
              <p:cNvPr id="65766" name="Line 617"/>
              <p:cNvSpPr>
                <a:spLocks noChangeShapeType="1"/>
              </p:cNvSpPr>
              <p:nvPr/>
            </p:nvSpPr>
            <p:spPr bwMode="auto">
              <a:xfrm flipH="1" flipV="1">
                <a:off x="5390" y="1078"/>
                <a:ext cx="5" cy="4"/>
              </a:xfrm>
              <a:prstGeom prst="line">
                <a:avLst/>
              </a:prstGeom>
              <a:noFill/>
              <a:ln w="0">
                <a:solidFill>
                  <a:schemeClr val="tx1"/>
                </a:solidFill>
                <a:round/>
                <a:headEnd/>
                <a:tailEnd/>
              </a:ln>
            </p:spPr>
            <p:txBody>
              <a:bodyPr/>
              <a:lstStyle/>
              <a:p>
                <a:endParaRPr lang="en-US" sz="2133"/>
              </a:p>
            </p:txBody>
          </p:sp>
          <p:sp>
            <p:nvSpPr>
              <p:cNvPr id="65767" name="Line 618"/>
              <p:cNvSpPr>
                <a:spLocks noChangeShapeType="1"/>
              </p:cNvSpPr>
              <p:nvPr/>
            </p:nvSpPr>
            <p:spPr bwMode="auto">
              <a:xfrm flipH="1">
                <a:off x="5385" y="1078"/>
                <a:ext cx="5" cy="1"/>
              </a:xfrm>
              <a:prstGeom prst="line">
                <a:avLst/>
              </a:prstGeom>
              <a:noFill/>
              <a:ln w="0">
                <a:solidFill>
                  <a:schemeClr val="tx1"/>
                </a:solidFill>
                <a:round/>
                <a:headEnd/>
                <a:tailEnd/>
              </a:ln>
            </p:spPr>
            <p:txBody>
              <a:bodyPr/>
              <a:lstStyle/>
              <a:p>
                <a:endParaRPr lang="en-US" sz="2133"/>
              </a:p>
            </p:txBody>
          </p:sp>
          <p:sp>
            <p:nvSpPr>
              <p:cNvPr id="65768" name="Line 619"/>
              <p:cNvSpPr>
                <a:spLocks noChangeShapeType="1"/>
              </p:cNvSpPr>
              <p:nvPr/>
            </p:nvSpPr>
            <p:spPr bwMode="auto">
              <a:xfrm flipH="1">
                <a:off x="5380" y="1078"/>
                <a:ext cx="5" cy="4"/>
              </a:xfrm>
              <a:prstGeom prst="line">
                <a:avLst/>
              </a:prstGeom>
              <a:noFill/>
              <a:ln w="0">
                <a:solidFill>
                  <a:schemeClr val="tx1"/>
                </a:solidFill>
                <a:round/>
                <a:headEnd/>
                <a:tailEnd/>
              </a:ln>
            </p:spPr>
            <p:txBody>
              <a:bodyPr/>
              <a:lstStyle/>
              <a:p>
                <a:endParaRPr lang="en-US" sz="2133"/>
              </a:p>
            </p:txBody>
          </p:sp>
          <p:sp>
            <p:nvSpPr>
              <p:cNvPr id="65769" name="Line 620"/>
              <p:cNvSpPr>
                <a:spLocks noChangeShapeType="1"/>
              </p:cNvSpPr>
              <p:nvPr/>
            </p:nvSpPr>
            <p:spPr bwMode="auto">
              <a:xfrm flipH="1">
                <a:off x="5375" y="1082"/>
                <a:ext cx="5" cy="8"/>
              </a:xfrm>
              <a:prstGeom prst="line">
                <a:avLst/>
              </a:prstGeom>
              <a:noFill/>
              <a:ln w="0">
                <a:solidFill>
                  <a:schemeClr val="tx1"/>
                </a:solidFill>
                <a:round/>
                <a:headEnd/>
                <a:tailEnd/>
              </a:ln>
            </p:spPr>
            <p:txBody>
              <a:bodyPr/>
              <a:lstStyle/>
              <a:p>
                <a:endParaRPr lang="en-US" sz="2133"/>
              </a:p>
            </p:txBody>
          </p:sp>
          <p:sp>
            <p:nvSpPr>
              <p:cNvPr id="65770" name="Line 621"/>
              <p:cNvSpPr>
                <a:spLocks noChangeShapeType="1"/>
              </p:cNvSpPr>
              <p:nvPr/>
            </p:nvSpPr>
            <p:spPr bwMode="auto">
              <a:xfrm flipH="1">
                <a:off x="5366" y="1090"/>
                <a:ext cx="9" cy="22"/>
              </a:xfrm>
              <a:prstGeom prst="line">
                <a:avLst/>
              </a:prstGeom>
              <a:noFill/>
              <a:ln w="0">
                <a:solidFill>
                  <a:schemeClr val="tx1"/>
                </a:solidFill>
                <a:round/>
                <a:headEnd/>
                <a:tailEnd/>
              </a:ln>
            </p:spPr>
            <p:txBody>
              <a:bodyPr/>
              <a:lstStyle/>
              <a:p>
                <a:endParaRPr lang="en-US" sz="2133"/>
              </a:p>
            </p:txBody>
          </p:sp>
          <p:sp>
            <p:nvSpPr>
              <p:cNvPr id="65771" name="Line 622"/>
              <p:cNvSpPr>
                <a:spLocks noChangeShapeType="1"/>
              </p:cNvSpPr>
              <p:nvPr/>
            </p:nvSpPr>
            <p:spPr bwMode="auto">
              <a:xfrm flipH="1">
                <a:off x="5356" y="1112"/>
                <a:ext cx="10" cy="12"/>
              </a:xfrm>
              <a:prstGeom prst="line">
                <a:avLst/>
              </a:prstGeom>
              <a:noFill/>
              <a:ln w="0">
                <a:solidFill>
                  <a:schemeClr val="tx1"/>
                </a:solidFill>
                <a:round/>
                <a:headEnd/>
                <a:tailEnd/>
              </a:ln>
            </p:spPr>
            <p:txBody>
              <a:bodyPr/>
              <a:lstStyle/>
              <a:p>
                <a:endParaRPr lang="en-US" sz="2133"/>
              </a:p>
            </p:txBody>
          </p:sp>
          <p:sp>
            <p:nvSpPr>
              <p:cNvPr id="65772" name="Line 623"/>
              <p:cNvSpPr>
                <a:spLocks noChangeShapeType="1"/>
              </p:cNvSpPr>
              <p:nvPr/>
            </p:nvSpPr>
            <p:spPr bwMode="auto">
              <a:xfrm flipH="1">
                <a:off x="5347" y="1124"/>
                <a:ext cx="9" cy="9"/>
              </a:xfrm>
              <a:prstGeom prst="line">
                <a:avLst/>
              </a:prstGeom>
              <a:noFill/>
              <a:ln w="0">
                <a:solidFill>
                  <a:schemeClr val="tx1"/>
                </a:solidFill>
                <a:round/>
                <a:headEnd/>
                <a:tailEnd/>
              </a:ln>
            </p:spPr>
            <p:txBody>
              <a:bodyPr/>
              <a:lstStyle/>
              <a:p>
                <a:endParaRPr lang="en-US" sz="2133"/>
              </a:p>
            </p:txBody>
          </p:sp>
          <p:sp>
            <p:nvSpPr>
              <p:cNvPr id="65773" name="Line 624"/>
              <p:cNvSpPr>
                <a:spLocks noChangeShapeType="1"/>
              </p:cNvSpPr>
              <p:nvPr/>
            </p:nvSpPr>
            <p:spPr bwMode="auto">
              <a:xfrm flipH="1">
                <a:off x="5337" y="1133"/>
                <a:ext cx="10" cy="4"/>
              </a:xfrm>
              <a:prstGeom prst="line">
                <a:avLst/>
              </a:prstGeom>
              <a:noFill/>
              <a:ln w="0">
                <a:solidFill>
                  <a:schemeClr val="tx1"/>
                </a:solidFill>
                <a:round/>
                <a:headEnd/>
                <a:tailEnd/>
              </a:ln>
            </p:spPr>
            <p:txBody>
              <a:bodyPr/>
              <a:lstStyle/>
              <a:p>
                <a:endParaRPr lang="en-US" sz="2133"/>
              </a:p>
            </p:txBody>
          </p:sp>
          <p:sp>
            <p:nvSpPr>
              <p:cNvPr id="65774" name="Line 625"/>
              <p:cNvSpPr>
                <a:spLocks noChangeShapeType="1"/>
              </p:cNvSpPr>
              <p:nvPr/>
            </p:nvSpPr>
            <p:spPr bwMode="auto">
              <a:xfrm flipH="1">
                <a:off x="5318" y="1137"/>
                <a:ext cx="19" cy="1"/>
              </a:xfrm>
              <a:prstGeom prst="line">
                <a:avLst/>
              </a:prstGeom>
              <a:noFill/>
              <a:ln w="0">
                <a:solidFill>
                  <a:schemeClr val="tx1"/>
                </a:solidFill>
                <a:round/>
                <a:headEnd/>
                <a:tailEnd/>
              </a:ln>
            </p:spPr>
            <p:txBody>
              <a:bodyPr/>
              <a:lstStyle/>
              <a:p>
                <a:endParaRPr lang="en-US" sz="2133"/>
              </a:p>
            </p:txBody>
          </p:sp>
          <p:sp>
            <p:nvSpPr>
              <p:cNvPr id="65775" name="Line 626"/>
              <p:cNvSpPr>
                <a:spLocks noChangeShapeType="1"/>
              </p:cNvSpPr>
              <p:nvPr/>
            </p:nvSpPr>
            <p:spPr bwMode="auto">
              <a:xfrm flipH="1" flipV="1">
                <a:off x="5308" y="1133"/>
                <a:ext cx="10" cy="4"/>
              </a:xfrm>
              <a:prstGeom prst="line">
                <a:avLst/>
              </a:prstGeom>
              <a:noFill/>
              <a:ln w="0">
                <a:solidFill>
                  <a:schemeClr val="tx1"/>
                </a:solidFill>
                <a:round/>
                <a:headEnd/>
                <a:tailEnd/>
              </a:ln>
            </p:spPr>
            <p:txBody>
              <a:bodyPr/>
              <a:lstStyle/>
              <a:p>
                <a:endParaRPr lang="en-US" sz="2133"/>
              </a:p>
            </p:txBody>
          </p:sp>
          <p:sp>
            <p:nvSpPr>
              <p:cNvPr id="65776" name="Line 627"/>
              <p:cNvSpPr>
                <a:spLocks noChangeShapeType="1"/>
              </p:cNvSpPr>
              <p:nvPr/>
            </p:nvSpPr>
            <p:spPr bwMode="auto">
              <a:xfrm flipH="1" flipV="1">
                <a:off x="5304" y="1129"/>
                <a:ext cx="4" cy="4"/>
              </a:xfrm>
              <a:prstGeom prst="line">
                <a:avLst/>
              </a:prstGeom>
              <a:noFill/>
              <a:ln w="0">
                <a:solidFill>
                  <a:schemeClr val="tx1"/>
                </a:solidFill>
                <a:round/>
                <a:headEnd/>
                <a:tailEnd/>
              </a:ln>
            </p:spPr>
            <p:txBody>
              <a:bodyPr/>
              <a:lstStyle/>
              <a:p>
                <a:endParaRPr lang="en-US" sz="2133"/>
              </a:p>
            </p:txBody>
          </p:sp>
          <p:sp>
            <p:nvSpPr>
              <p:cNvPr id="65777" name="Line 628"/>
              <p:cNvSpPr>
                <a:spLocks noChangeShapeType="1"/>
              </p:cNvSpPr>
              <p:nvPr/>
            </p:nvSpPr>
            <p:spPr bwMode="auto">
              <a:xfrm flipH="1" flipV="1">
                <a:off x="5299" y="1120"/>
                <a:ext cx="5" cy="9"/>
              </a:xfrm>
              <a:prstGeom prst="line">
                <a:avLst/>
              </a:prstGeom>
              <a:noFill/>
              <a:ln w="0">
                <a:solidFill>
                  <a:schemeClr val="tx1"/>
                </a:solidFill>
                <a:round/>
                <a:headEnd/>
                <a:tailEnd/>
              </a:ln>
            </p:spPr>
            <p:txBody>
              <a:bodyPr/>
              <a:lstStyle/>
              <a:p>
                <a:endParaRPr lang="en-US" sz="2133"/>
              </a:p>
            </p:txBody>
          </p:sp>
          <p:sp>
            <p:nvSpPr>
              <p:cNvPr id="65778" name="Line 629"/>
              <p:cNvSpPr>
                <a:spLocks noChangeShapeType="1"/>
              </p:cNvSpPr>
              <p:nvPr/>
            </p:nvSpPr>
            <p:spPr bwMode="auto">
              <a:xfrm flipV="1">
                <a:off x="5299" y="1112"/>
                <a:ext cx="1" cy="8"/>
              </a:xfrm>
              <a:prstGeom prst="line">
                <a:avLst/>
              </a:prstGeom>
              <a:noFill/>
              <a:ln w="0">
                <a:solidFill>
                  <a:schemeClr val="tx1"/>
                </a:solidFill>
                <a:round/>
                <a:headEnd/>
                <a:tailEnd/>
              </a:ln>
            </p:spPr>
            <p:txBody>
              <a:bodyPr/>
              <a:lstStyle/>
              <a:p>
                <a:endParaRPr lang="en-US" sz="2133"/>
              </a:p>
            </p:txBody>
          </p:sp>
          <p:sp>
            <p:nvSpPr>
              <p:cNvPr id="65779" name="Line 630"/>
              <p:cNvSpPr>
                <a:spLocks noChangeShapeType="1"/>
              </p:cNvSpPr>
              <p:nvPr/>
            </p:nvSpPr>
            <p:spPr bwMode="auto">
              <a:xfrm flipV="1">
                <a:off x="5299" y="1103"/>
                <a:ext cx="5" cy="9"/>
              </a:xfrm>
              <a:prstGeom prst="line">
                <a:avLst/>
              </a:prstGeom>
              <a:noFill/>
              <a:ln w="0">
                <a:solidFill>
                  <a:schemeClr val="tx1"/>
                </a:solidFill>
                <a:round/>
                <a:headEnd/>
                <a:tailEnd/>
              </a:ln>
            </p:spPr>
            <p:txBody>
              <a:bodyPr/>
              <a:lstStyle/>
              <a:p>
                <a:endParaRPr lang="en-US" sz="2133"/>
              </a:p>
            </p:txBody>
          </p:sp>
          <p:sp>
            <p:nvSpPr>
              <p:cNvPr id="65780" name="Line 631"/>
              <p:cNvSpPr>
                <a:spLocks noChangeShapeType="1"/>
              </p:cNvSpPr>
              <p:nvPr/>
            </p:nvSpPr>
            <p:spPr bwMode="auto">
              <a:xfrm flipV="1">
                <a:off x="5304" y="1099"/>
                <a:ext cx="4" cy="4"/>
              </a:xfrm>
              <a:prstGeom prst="line">
                <a:avLst/>
              </a:prstGeom>
              <a:noFill/>
              <a:ln w="0">
                <a:solidFill>
                  <a:schemeClr val="tx1"/>
                </a:solidFill>
                <a:round/>
                <a:headEnd/>
                <a:tailEnd/>
              </a:ln>
            </p:spPr>
            <p:txBody>
              <a:bodyPr/>
              <a:lstStyle/>
              <a:p>
                <a:endParaRPr lang="en-US" sz="2133"/>
              </a:p>
            </p:txBody>
          </p:sp>
          <p:sp>
            <p:nvSpPr>
              <p:cNvPr id="65781" name="Line 632"/>
              <p:cNvSpPr>
                <a:spLocks noChangeShapeType="1"/>
              </p:cNvSpPr>
              <p:nvPr/>
            </p:nvSpPr>
            <p:spPr bwMode="auto">
              <a:xfrm flipV="1">
                <a:off x="5308" y="1082"/>
                <a:ext cx="34" cy="17"/>
              </a:xfrm>
              <a:prstGeom prst="line">
                <a:avLst/>
              </a:prstGeom>
              <a:noFill/>
              <a:ln w="0">
                <a:solidFill>
                  <a:schemeClr val="tx1"/>
                </a:solidFill>
                <a:round/>
                <a:headEnd/>
                <a:tailEnd/>
              </a:ln>
            </p:spPr>
            <p:txBody>
              <a:bodyPr/>
              <a:lstStyle/>
              <a:p>
                <a:endParaRPr lang="en-US" sz="2133"/>
              </a:p>
            </p:txBody>
          </p:sp>
          <p:sp>
            <p:nvSpPr>
              <p:cNvPr id="65782" name="Line 633"/>
              <p:cNvSpPr>
                <a:spLocks noChangeShapeType="1"/>
              </p:cNvSpPr>
              <p:nvPr/>
            </p:nvSpPr>
            <p:spPr bwMode="auto">
              <a:xfrm flipV="1">
                <a:off x="5342" y="1078"/>
                <a:ext cx="5" cy="4"/>
              </a:xfrm>
              <a:prstGeom prst="line">
                <a:avLst/>
              </a:prstGeom>
              <a:noFill/>
              <a:ln w="0">
                <a:solidFill>
                  <a:schemeClr val="tx1"/>
                </a:solidFill>
                <a:round/>
                <a:headEnd/>
                <a:tailEnd/>
              </a:ln>
            </p:spPr>
            <p:txBody>
              <a:bodyPr/>
              <a:lstStyle/>
              <a:p>
                <a:endParaRPr lang="en-US" sz="2133"/>
              </a:p>
            </p:txBody>
          </p:sp>
          <p:sp>
            <p:nvSpPr>
              <p:cNvPr id="65783" name="Line 634"/>
              <p:cNvSpPr>
                <a:spLocks noChangeShapeType="1"/>
              </p:cNvSpPr>
              <p:nvPr/>
            </p:nvSpPr>
            <p:spPr bwMode="auto">
              <a:xfrm flipV="1">
                <a:off x="5347" y="1069"/>
                <a:ext cx="4" cy="9"/>
              </a:xfrm>
              <a:prstGeom prst="line">
                <a:avLst/>
              </a:prstGeom>
              <a:noFill/>
              <a:ln w="0">
                <a:solidFill>
                  <a:schemeClr val="tx1"/>
                </a:solidFill>
                <a:round/>
                <a:headEnd/>
                <a:tailEnd/>
              </a:ln>
            </p:spPr>
            <p:txBody>
              <a:bodyPr/>
              <a:lstStyle/>
              <a:p>
                <a:endParaRPr lang="en-US" sz="2133"/>
              </a:p>
            </p:txBody>
          </p:sp>
          <p:sp>
            <p:nvSpPr>
              <p:cNvPr id="65784" name="Line 635"/>
              <p:cNvSpPr>
                <a:spLocks noChangeShapeType="1"/>
              </p:cNvSpPr>
              <p:nvPr/>
            </p:nvSpPr>
            <p:spPr bwMode="auto">
              <a:xfrm flipV="1">
                <a:off x="5351" y="1061"/>
                <a:ext cx="1" cy="8"/>
              </a:xfrm>
              <a:prstGeom prst="line">
                <a:avLst/>
              </a:prstGeom>
              <a:noFill/>
              <a:ln w="0">
                <a:solidFill>
                  <a:schemeClr val="tx1"/>
                </a:solidFill>
                <a:round/>
                <a:headEnd/>
                <a:tailEnd/>
              </a:ln>
            </p:spPr>
            <p:txBody>
              <a:bodyPr/>
              <a:lstStyle/>
              <a:p>
                <a:endParaRPr lang="en-US" sz="2133"/>
              </a:p>
            </p:txBody>
          </p:sp>
          <p:sp>
            <p:nvSpPr>
              <p:cNvPr id="65785" name="Line 636"/>
              <p:cNvSpPr>
                <a:spLocks noChangeShapeType="1"/>
              </p:cNvSpPr>
              <p:nvPr/>
            </p:nvSpPr>
            <p:spPr bwMode="auto">
              <a:xfrm flipH="1" flipV="1">
                <a:off x="5347" y="1052"/>
                <a:ext cx="4" cy="9"/>
              </a:xfrm>
              <a:prstGeom prst="line">
                <a:avLst/>
              </a:prstGeom>
              <a:noFill/>
              <a:ln w="0">
                <a:solidFill>
                  <a:schemeClr val="tx1"/>
                </a:solidFill>
                <a:round/>
                <a:headEnd/>
                <a:tailEnd/>
              </a:ln>
            </p:spPr>
            <p:txBody>
              <a:bodyPr/>
              <a:lstStyle/>
              <a:p>
                <a:endParaRPr lang="en-US" sz="2133"/>
              </a:p>
            </p:txBody>
          </p:sp>
          <p:sp>
            <p:nvSpPr>
              <p:cNvPr id="65786" name="Line 637"/>
              <p:cNvSpPr>
                <a:spLocks noChangeShapeType="1"/>
              </p:cNvSpPr>
              <p:nvPr/>
            </p:nvSpPr>
            <p:spPr bwMode="auto">
              <a:xfrm flipH="1" flipV="1">
                <a:off x="5337" y="1048"/>
                <a:ext cx="10" cy="4"/>
              </a:xfrm>
              <a:prstGeom prst="line">
                <a:avLst/>
              </a:prstGeom>
              <a:noFill/>
              <a:ln w="0">
                <a:solidFill>
                  <a:schemeClr val="tx1"/>
                </a:solidFill>
                <a:round/>
                <a:headEnd/>
                <a:tailEnd/>
              </a:ln>
            </p:spPr>
            <p:txBody>
              <a:bodyPr/>
              <a:lstStyle/>
              <a:p>
                <a:endParaRPr lang="en-US" sz="2133"/>
              </a:p>
            </p:txBody>
          </p:sp>
          <p:sp>
            <p:nvSpPr>
              <p:cNvPr id="65787" name="Line 638"/>
              <p:cNvSpPr>
                <a:spLocks noChangeShapeType="1"/>
              </p:cNvSpPr>
              <p:nvPr/>
            </p:nvSpPr>
            <p:spPr bwMode="auto">
              <a:xfrm flipH="1">
                <a:off x="5328" y="1048"/>
                <a:ext cx="9" cy="4"/>
              </a:xfrm>
              <a:prstGeom prst="line">
                <a:avLst/>
              </a:prstGeom>
              <a:noFill/>
              <a:ln w="0">
                <a:solidFill>
                  <a:schemeClr val="tx1"/>
                </a:solidFill>
                <a:round/>
                <a:headEnd/>
                <a:tailEnd/>
              </a:ln>
            </p:spPr>
            <p:txBody>
              <a:bodyPr/>
              <a:lstStyle/>
              <a:p>
                <a:endParaRPr lang="en-US" sz="2133"/>
              </a:p>
            </p:txBody>
          </p:sp>
          <p:sp>
            <p:nvSpPr>
              <p:cNvPr id="65788" name="Line 639"/>
              <p:cNvSpPr>
                <a:spLocks noChangeShapeType="1"/>
              </p:cNvSpPr>
              <p:nvPr/>
            </p:nvSpPr>
            <p:spPr bwMode="auto">
              <a:xfrm flipH="1">
                <a:off x="5323" y="1052"/>
                <a:ext cx="5" cy="9"/>
              </a:xfrm>
              <a:prstGeom prst="line">
                <a:avLst/>
              </a:prstGeom>
              <a:noFill/>
              <a:ln w="0">
                <a:solidFill>
                  <a:schemeClr val="tx1"/>
                </a:solidFill>
                <a:round/>
                <a:headEnd/>
                <a:tailEnd/>
              </a:ln>
            </p:spPr>
            <p:txBody>
              <a:bodyPr/>
              <a:lstStyle/>
              <a:p>
                <a:endParaRPr lang="en-US" sz="2133"/>
              </a:p>
            </p:txBody>
          </p:sp>
          <p:sp>
            <p:nvSpPr>
              <p:cNvPr id="65789" name="Line 640"/>
              <p:cNvSpPr>
                <a:spLocks noChangeShapeType="1"/>
              </p:cNvSpPr>
              <p:nvPr/>
            </p:nvSpPr>
            <p:spPr bwMode="auto">
              <a:xfrm>
                <a:off x="5323" y="1061"/>
                <a:ext cx="1" cy="8"/>
              </a:xfrm>
              <a:prstGeom prst="line">
                <a:avLst/>
              </a:prstGeom>
              <a:noFill/>
              <a:ln w="0">
                <a:solidFill>
                  <a:schemeClr val="tx1"/>
                </a:solidFill>
                <a:round/>
                <a:headEnd/>
                <a:tailEnd/>
              </a:ln>
            </p:spPr>
            <p:txBody>
              <a:bodyPr/>
              <a:lstStyle/>
              <a:p>
                <a:endParaRPr lang="en-US" sz="2133"/>
              </a:p>
            </p:txBody>
          </p:sp>
          <p:sp>
            <p:nvSpPr>
              <p:cNvPr id="65790" name="Line 641"/>
              <p:cNvSpPr>
                <a:spLocks noChangeShapeType="1"/>
              </p:cNvSpPr>
              <p:nvPr/>
            </p:nvSpPr>
            <p:spPr bwMode="auto">
              <a:xfrm>
                <a:off x="5323" y="1069"/>
                <a:ext cx="5" cy="13"/>
              </a:xfrm>
              <a:prstGeom prst="line">
                <a:avLst/>
              </a:prstGeom>
              <a:noFill/>
              <a:ln w="0">
                <a:solidFill>
                  <a:schemeClr val="tx1"/>
                </a:solidFill>
                <a:round/>
                <a:headEnd/>
                <a:tailEnd/>
              </a:ln>
            </p:spPr>
            <p:txBody>
              <a:bodyPr/>
              <a:lstStyle/>
              <a:p>
                <a:endParaRPr lang="en-US" sz="2133"/>
              </a:p>
            </p:txBody>
          </p:sp>
          <p:sp>
            <p:nvSpPr>
              <p:cNvPr id="65791" name="Line 642"/>
              <p:cNvSpPr>
                <a:spLocks noChangeShapeType="1"/>
              </p:cNvSpPr>
              <p:nvPr/>
            </p:nvSpPr>
            <p:spPr bwMode="auto">
              <a:xfrm>
                <a:off x="5328" y="1082"/>
                <a:ext cx="9" cy="13"/>
              </a:xfrm>
              <a:prstGeom prst="line">
                <a:avLst/>
              </a:prstGeom>
              <a:noFill/>
              <a:ln w="0">
                <a:solidFill>
                  <a:schemeClr val="tx1"/>
                </a:solidFill>
                <a:round/>
                <a:headEnd/>
                <a:tailEnd/>
              </a:ln>
            </p:spPr>
            <p:txBody>
              <a:bodyPr/>
              <a:lstStyle/>
              <a:p>
                <a:endParaRPr lang="en-US" sz="2133"/>
              </a:p>
            </p:txBody>
          </p:sp>
          <p:sp>
            <p:nvSpPr>
              <p:cNvPr id="65792" name="Line 643"/>
              <p:cNvSpPr>
                <a:spLocks noChangeShapeType="1"/>
              </p:cNvSpPr>
              <p:nvPr/>
            </p:nvSpPr>
            <p:spPr bwMode="auto">
              <a:xfrm>
                <a:off x="5337" y="1095"/>
                <a:ext cx="24" cy="29"/>
              </a:xfrm>
              <a:prstGeom prst="line">
                <a:avLst/>
              </a:prstGeom>
              <a:noFill/>
              <a:ln w="0">
                <a:solidFill>
                  <a:schemeClr val="tx1"/>
                </a:solidFill>
                <a:round/>
                <a:headEnd/>
                <a:tailEnd/>
              </a:ln>
            </p:spPr>
            <p:txBody>
              <a:bodyPr/>
              <a:lstStyle/>
              <a:p>
                <a:endParaRPr lang="en-US" sz="2133"/>
              </a:p>
            </p:txBody>
          </p:sp>
          <p:sp>
            <p:nvSpPr>
              <p:cNvPr id="65793" name="Line 644"/>
              <p:cNvSpPr>
                <a:spLocks noChangeShapeType="1"/>
              </p:cNvSpPr>
              <p:nvPr/>
            </p:nvSpPr>
            <p:spPr bwMode="auto">
              <a:xfrm>
                <a:off x="5361" y="1124"/>
                <a:ext cx="10" cy="9"/>
              </a:xfrm>
              <a:prstGeom prst="line">
                <a:avLst/>
              </a:prstGeom>
              <a:noFill/>
              <a:ln w="0">
                <a:solidFill>
                  <a:schemeClr val="tx1"/>
                </a:solidFill>
                <a:round/>
                <a:headEnd/>
                <a:tailEnd/>
              </a:ln>
            </p:spPr>
            <p:txBody>
              <a:bodyPr/>
              <a:lstStyle/>
              <a:p>
                <a:endParaRPr lang="en-US" sz="2133"/>
              </a:p>
            </p:txBody>
          </p:sp>
          <p:sp>
            <p:nvSpPr>
              <p:cNvPr id="65794" name="Line 645"/>
              <p:cNvSpPr>
                <a:spLocks noChangeShapeType="1"/>
              </p:cNvSpPr>
              <p:nvPr/>
            </p:nvSpPr>
            <p:spPr bwMode="auto">
              <a:xfrm>
                <a:off x="5371" y="1133"/>
                <a:ext cx="9" cy="4"/>
              </a:xfrm>
              <a:prstGeom prst="line">
                <a:avLst/>
              </a:prstGeom>
              <a:noFill/>
              <a:ln w="0">
                <a:solidFill>
                  <a:schemeClr val="tx1"/>
                </a:solidFill>
                <a:round/>
                <a:headEnd/>
                <a:tailEnd/>
              </a:ln>
            </p:spPr>
            <p:txBody>
              <a:bodyPr/>
              <a:lstStyle/>
              <a:p>
                <a:endParaRPr lang="en-US" sz="2133"/>
              </a:p>
            </p:txBody>
          </p:sp>
          <p:sp>
            <p:nvSpPr>
              <p:cNvPr id="65795" name="Line 646"/>
              <p:cNvSpPr>
                <a:spLocks noChangeShapeType="1"/>
              </p:cNvSpPr>
              <p:nvPr/>
            </p:nvSpPr>
            <p:spPr bwMode="auto">
              <a:xfrm>
                <a:off x="5380" y="1137"/>
                <a:ext cx="10" cy="1"/>
              </a:xfrm>
              <a:prstGeom prst="line">
                <a:avLst/>
              </a:prstGeom>
              <a:noFill/>
              <a:ln w="0">
                <a:solidFill>
                  <a:schemeClr val="tx1"/>
                </a:solidFill>
                <a:round/>
                <a:headEnd/>
                <a:tailEnd/>
              </a:ln>
            </p:spPr>
            <p:txBody>
              <a:bodyPr/>
              <a:lstStyle/>
              <a:p>
                <a:endParaRPr lang="en-US" sz="2133"/>
              </a:p>
            </p:txBody>
          </p:sp>
          <p:sp>
            <p:nvSpPr>
              <p:cNvPr id="65796" name="Line 647"/>
              <p:cNvSpPr>
                <a:spLocks noChangeShapeType="1"/>
              </p:cNvSpPr>
              <p:nvPr/>
            </p:nvSpPr>
            <p:spPr bwMode="auto">
              <a:xfrm flipV="1">
                <a:off x="5390" y="1133"/>
                <a:ext cx="5" cy="4"/>
              </a:xfrm>
              <a:prstGeom prst="line">
                <a:avLst/>
              </a:prstGeom>
              <a:noFill/>
              <a:ln w="0">
                <a:solidFill>
                  <a:schemeClr val="tx1"/>
                </a:solidFill>
                <a:round/>
                <a:headEnd/>
                <a:tailEnd/>
              </a:ln>
            </p:spPr>
            <p:txBody>
              <a:bodyPr/>
              <a:lstStyle/>
              <a:p>
                <a:endParaRPr lang="en-US" sz="2133"/>
              </a:p>
            </p:txBody>
          </p:sp>
          <p:sp>
            <p:nvSpPr>
              <p:cNvPr id="65797" name="Line 648"/>
              <p:cNvSpPr>
                <a:spLocks noChangeShapeType="1"/>
              </p:cNvSpPr>
              <p:nvPr/>
            </p:nvSpPr>
            <p:spPr bwMode="auto">
              <a:xfrm flipV="1">
                <a:off x="5395" y="1129"/>
                <a:ext cx="1" cy="4"/>
              </a:xfrm>
              <a:prstGeom prst="line">
                <a:avLst/>
              </a:prstGeom>
              <a:noFill/>
              <a:ln w="0">
                <a:solidFill>
                  <a:schemeClr val="tx1"/>
                </a:solidFill>
                <a:round/>
                <a:headEnd/>
                <a:tailEnd/>
              </a:ln>
            </p:spPr>
            <p:txBody>
              <a:bodyPr/>
              <a:lstStyle/>
              <a:p>
                <a:endParaRPr lang="en-US" sz="2133"/>
              </a:p>
            </p:txBody>
          </p:sp>
          <p:sp>
            <p:nvSpPr>
              <p:cNvPr id="65798" name="Line 649"/>
              <p:cNvSpPr>
                <a:spLocks noChangeShapeType="1"/>
              </p:cNvSpPr>
              <p:nvPr/>
            </p:nvSpPr>
            <p:spPr bwMode="auto">
              <a:xfrm>
                <a:off x="5528" y="1048"/>
                <a:ext cx="1" cy="89"/>
              </a:xfrm>
              <a:prstGeom prst="line">
                <a:avLst/>
              </a:prstGeom>
              <a:noFill/>
              <a:ln w="0">
                <a:solidFill>
                  <a:schemeClr val="tx1"/>
                </a:solidFill>
                <a:round/>
                <a:headEnd/>
                <a:tailEnd/>
              </a:ln>
            </p:spPr>
            <p:txBody>
              <a:bodyPr/>
              <a:lstStyle/>
              <a:p>
                <a:endParaRPr lang="en-US" sz="2133"/>
              </a:p>
            </p:txBody>
          </p:sp>
          <p:sp>
            <p:nvSpPr>
              <p:cNvPr id="65799" name="Line 650"/>
              <p:cNvSpPr>
                <a:spLocks noChangeShapeType="1"/>
              </p:cNvSpPr>
              <p:nvPr/>
            </p:nvSpPr>
            <p:spPr bwMode="auto">
              <a:xfrm>
                <a:off x="5528" y="1048"/>
                <a:ext cx="43" cy="1"/>
              </a:xfrm>
              <a:prstGeom prst="line">
                <a:avLst/>
              </a:prstGeom>
              <a:noFill/>
              <a:ln w="0">
                <a:solidFill>
                  <a:schemeClr val="tx1"/>
                </a:solidFill>
                <a:round/>
                <a:headEnd/>
                <a:tailEnd/>
              </a:ln>
            </p:spPr>
            <p:txBody>
              <a:bodyPr/>
              <a:lstStyle/>
              <a:p>
                <a:endParaRPr lang="en-US" sz="2133"/>
              </a:p>
            </p:txBody>
          </p:sp>
          <p:sp>
            <p:nvSpPr>
              <p:cNvPr id="65800" name="Line 651"/>
              <p:cNvSpPr>
                <a:spLocks noChangeShapeType="1"/>
              </p:cNvSpPr>
              <p:nvPr/>
            </p:nvSpPr>
            <p:spPr bwMode="auto">
              <a:xfrm>
                <a:off x="5571" y="1048"/>
                <a:ext cx="15" cy="4"/>
              </a:xfrm>
              <a:prstGeom prst="line">
                <a:avLst/>
              </a:prstGeom>
              <a:noFill/>
              <a:ln w="0">
                <a:solidFill>
                  <a:schemeClr val="tx1"/>
                </a:solidFill>
                <a:round/>
                <a:headEnd/>
                <a:tailEnd/>
              </a:ln>
            </p:spPr>
            <p:txBody>
              <a:bodyPr/>
              <a:lstStyle/>
              <a:p>
                <a:endParaRPr lang="en-US" sz="2133"/>
              </a:p>
            </p:txBody>
          </p:sp>
          <p:sp>
            <p:nvSpPr>
              <p:cNvPr id="65801" name="Line 652"/>
              <p:cNvSpPr>
                <a:spLocks noChangeShapeType="1"/>
              </p:cNvSpPr>
              <p:nvPr/>
            </p:nvSpPr>
            <p:spPr bwMode="auto">
              <a:xfrm>
                <a:off x="5586" y="1052"/>
                <a:ext cx="5" cy="4"/>
              </a:xfrm>
              <a:prstGeom prst="line">
                <a:avLst/>
              </a:prstGeom>
              <a:noFill/>
              <a:ln w="0">
                <a:solidFill>
                  <a:schemeClr val="tx1"/>
                </a:solidFill>
                <a:round/>
                <a:headEnd/>
                <a:tailEnd/>
              </a:ln>
            </p:spPr>
            <p:txBody>
              <a:bodyPr/>
              <a:lstStyle/>
              <a:p>
                <a:endParaRPr lang="en-US" sz="2133"/>
              </a:p>
            </p:txBody>
          </p:sp>
          <p:sp>
            <p:nvSpPr>
              <p:cNvPr id="65802" name="Line 653"/>
              <p:cNvSpPr>
                <a:spLocks noChangeShapeType="1"/>
              </p:cNvSpPr>
              <p:nvPr/>
            </p:nvSpPr>
            <p:spPr bwMode="auto">
              <a:xfrm>
                <a:off x="5591" y="1056"/>
                <a:ext cx="4" cy="9"/>
              </a:xfrm>
              <a:prstGeom prst="line">
                <a:avLst/>
              </a:prstGeom>
              <a:noFill/>
              <a:ln w="0">
                <a:solidFill>
                  <a:schemeClr val="tx1"/>
                </a:solidFill>
                <a:round/>
                <a:headEnd/>
                <a:tailEnd/>
              </a:ln>
            </p:spPr>
            <p:txBody>
              <a:bodyPr/>
              <a:lstStyle/>
              <a:p>
                <a:endParaRPr lang="en-US" sz="2133"/>
              </a:p>
            </p:txBody>
          </p:sp>
          <p:sp>
            <p:nvSpPr>
              <p:cNvPr id="65803" name="Line 654"/>
              <p:cNvSpPr>
                <a:spLocks noChangeShapeType="1"/>
              </p:cNvSpPr>
              <p:nvPr/>
            </p:nvSpPr>
            <p:spPr bwMode="auto">
              <a:xfrm>
                <a:off x="5595" y="1065"/>
                <a:ext cx="1" cy="8"/>
              </a:xfrm>
              <a:prstGeom prst="line">
                <a:avLst/>
              </a:prstGeom>
              <a:noFill/>
              <a:ln w="0">
                <a:solidFill>
                  <a:schemeClr val="tx1"/>
                </a:solidFill>
                <a:round/>
                <a:headEnd/>
                <a:tailEnd/>
              </a:ln>
            </p:spPr>
            <p:txBody>
              <a:bodyPr/>
              <a:lstStyle/>
              <a:p>
                <a:endParaRPr lang="en-US" sz="2133"/>
              </a:p>
            </p:txBody>
          </p:sp>
          <p:sp>
            <p:nvSpPr>
              <p:cNvPr id="65804" name="Line 655"/>
              <p:cNvSpPr>
                <a:spLocks noChangeShapeType="1"/>
              </p:cNvSpPr>
              <p:nvPr/>
            </p:nvSpPr>
            <p:spPr bwMode="auto">
              <a:xfrm flipH="1">
                <a:off x="5591" y="1073"/>
                <a:ext cx="4" cy="9"/>
              </a:xfrm>
              <a:prstGeom prst="line">
                <a:avLst/>
              </a:prstGeom>
              <a:noFill/>
              <a:ln w="0">
                <a:solidFill>
                  <a:schemeClr val="tx1"/>
                </a:solidFill>
                <a:round/>
                <a:headEnd/>
                <a:tailEnd/>
              </a:ln>
            </p:spPr>
            <p:txBody>
              <a:bodyPr/>
              <a:lstStyle/>
              <a:p>
                <a:endParaRPr lang="en-US" sz="2133"/>
              </a:p>
            </p:txBody>
          </p:sp>
          <p:sp>
            <p:nvSpPr>
              <p:cNvPr id="65805" name="Line 656"/>
              <p:cNvSpPr>
                <a:spLocks noChangeShapeType="1"/>
              </p:cNvSpPr>
              <p:nvPr/>
            </p:nvSpPr>
            <p:spPr bwMode="auto">
              <a:xfrm flipH="1">
                <a:off x="5586" y="1082"/>
                <a:ext cx="5" cy="4"/>
              </a:xfrm>
              <a:prstGeom prst="line">
                <a:avLst/>
              </a:prstGeom>
              <a:noFill/>
              <a:ln w="0">
                <a:solidFill>
                  <a:schemeClr val="tx1"/>
                </a:solidFill>
                <a:round/>
                <a:headEnd/>
                <a:tailEnd/>
              </a:ln>
            </p:spPr>
            <p:txBody>
              <a:bodyPr/>
              <a:lstStyle/>
              <a:p>
                <a:endParaRPr lang="en-US" sz="2133"/>
              </a:p>
            </p:txBody>
          </p:sp>
          <p:sp>
            <p:nvSpPr>
              <p:cNvPr id="65806" name="Line 657"/>
              <p:cNvSpPr>
                <a:spLocks noChangeShapeType="1"/>
              </p:cNvSpPr>
              <p:nvPr/>
            </p:nvSpPr>
            <p:spPr bwMode="auto">
              <a:xfrm flipH="1">
                <a:off x="5571" y="1086"/>
                <a:ext cx="15" cy="4"/>
              </a:xfrm>
              <a:prstGeom prst="line">
                <a:avLst/>
              </a:prstGeom>
              <a:noFill/>
              <a:ln w="0">
                <a:solidFill>
                  <a:schemeClr val="tx1"/>
                </a:solidFill>
                <a:round/>
                <a:headEnd/>
                <a:tailEnd/>
              </a:ln>
            </p:spPr>
            <p:txBody>
              <a:bodyPr/>
              <a:lstStyle/>
              <a:p>
                <a:endParaRPr lang="en-US" sz="2133"/>
              </a:p>
            </p:txBody>
          </p:sp>
          <p:sp>
            <p:nvSpPr>
              <p:cNvPr id="65807" name="Line 658"/>
              <p:cNvSpPr>
                <a:spLocks noChangeShapeType="1"/>
              </p:cNvSpPr>
              <p:nvPr/>
            </p:nvSpPr>
            <p:spPr bwMode="auto">
              <a:xfrm>
                <a:off x="5528" y="1090"/>
                <a:ext cx="43" cy="1"/>
              </a:xfrm>
              <a:prstGeom prst="line">
                <a:avLst/>
              </a:prstGeom>
              <a:noFill/>
              <a:ln w="0">
                <a:solidFill>
                  <a:schemeClr val="tx1"/>
                </a:solidFill>
                <a:round/>
                <a:headEnd/>
                <a:tailEnd/>
              </a:ln>
            </p:spPr>
            <p:txBody>
              <a:bodyPr/>
              <a:lstStyle/>
              <a:p>
                <a:endParaRPr lang="en-US" sz="2133"/>
              </a:p>
            </p:txBody>
          </p:sp>
          <p:sp>
            <p:nvSpPr>
              <p:cNvPr id="65808" name="Line 659"/>
              <p:cNvSpPr>
                <a:spLocks noChangeShapeType="1"/>
              </p:cNvSpPr>
              <p:nvPr/>
            </p:nvSpPr>
            <p:spPr bwMode="auto">
              <a:xfrm>
                <a:off x="5571" y="1090"/>
                <a:ext cx="15" cy="5"/>
              </a:xfrm>
              <a:prstGeom prst="line">
                <a:avLst/>
              </a:prstGeom>
              <a:noFill/>
              <a:ln w="0">
                <a:solidFill>
                  <a:schemeClr val="tx1"/>
                </a:solidFill>
                <a:round/>
                <a:headEnd/>
                <a:tailEnd/>
              </a:ln>
            </p:spPr>
            <p:txBody>
              <a:bodyPr/>
              <a:lstStyle/>
              <a:p>
                <a:endParaRPr lang="en-US" sz="2133"/>
              </a:p>
            </p:txBody>
          </p:sp>
          <p:sp>
            <p:nvSpPr>
              <p:cNvPr id="65809" name="Line 660"/>
              <p:cNvSpPr>
                <a:spLocks noChangeShapeType="1"/>
              </p:cNvSpPr>
              <p:nvPr/>
            </p:nvSpPr>
            <p:spPr bwMode="auto">
              <a:xfrm>
                <a:off x="5586" y="1095"/>
                <a:ext cx="5" cy="4"/>
              </a:xfrm>
              <a:prstGeom prst="line">
                <a:avLst/>
              </a:prstGeom>
              <a:noFill/>
              <a:ln w="0">
                <a:solidFill>
                  <a:schemeClr val="tx1"/>
                </a:solidFill>
                <a:round/>
                <a:headEnd/>
                <a:tailEnd/>
              </a:ln>
            </p:spPr>
            <p:txBody>
              <a:bodyPr/>
              <a:lstStyle/>
              <a:p>
                <a:endParaRPr lang="en-US" sz="2133"/>
              </a:p>
            </p:txBody>
          </p:sp>
          <p:sp>
            <p:nvSpPr>
              <p:cNvPr id="65810" name="Line 661"/>
              <p:cNvSpPr>
                <a:spLocks noChangeShapeType="1"/>
              </p:cNvSpPr>
              <p:nvPr/>
            </p:nvSpPr>
            <p:spPr bwMode="auto">
              <a:xfrm>
                <a:off x="5591" y="1099"/>
                <a:ext cx="4" cy="8"/>
              </a:xfrm>
              <a:prstGeom prst="line">
                <a:avLst/>
              </a:prstGeom>
              <a:noFill/>
              <a:ln w="0">
                <a:solidFill>
                  <a:schemeClr val="tx1"/>
                </a:solidFill>
                <a:round/>
                <a:headEnd/>
                <a:tailEnd/>
              </a:ln>
            </p:spPr>
            <p:txBody>
              <a:bodyPr/>
              <a:lstStyle/>
              <a:p>
                <a:endParaRPr lang="en-US" sz="2133"/>
              </a:p>
            </p:txBody>
          </p:sp>
          <p:sp>
            <p:nvSpPr>
              <p:cNvPr id="65811" name="Line 662"/>
              <p:cNvSpPr>
                <a:spLocks noChangeShapeType="1"/>
              </p:cNvSpPr>
              <p:nvPr/>
            </p:nvSpPr>
            <p:spPr bwMode="auto">
              <a:xfrm>
                <a:off x="5595" y="1107"/>
                <a:ext cx="1" cy="13"/>
              </a:xfrm>
              <a:prstGeom prst="line">
                <a:avLst/>
              </a:prstGeom>
              <a:noFill/>
              <a:ln w="0">
                <a:solidFill>
                  <a:schemeClr val="tx1"/>
                </a:solidFill>
                <a:round/>
                <a:headEnd/>
                <a:tailEnd/>
              </a:ln>
            </p:spPr>
            <p:txBody>
              <a:bodyPr/>
              <a:lstStyle/>
              <a:p>
                <a:endParaRPr lang="en-US" sz="2133"/>
              </a:p>
            </p:txBody>
          </p:sp>
          <p:sp>
            <p:nvSpPr>
              <p:cNvPr id="65812" name="Line 663"/>
              <p:cNvSpPr>
                <a:spLocks noChangeShapeType="1"/>
              </p:cNvSpPr>
              <p:nvPr/>
            </p:nvSpPr>
            <p:spPr bwMode="auto">
              <a:xfrm flipH="1">
                <a:off x="5591" y="1120"/>
                <a:ext cx="4" cy="9"/>
              </a:xfrm>
              <a:prstGeom prst="line">
                <a:avLst/>
              </a:prstGeom>
              <a:noFill/>
              <a:ln w="0">
                <a:solidFill>
                  <a:schemeClr val="tx1"/>
                </a:solidFill>
                <a:round/>
                <a:headEnd/>
                <a:tailEnd/>
              </a:ln>
            </p:spPr>
            <p:txBody>
              <a:bodyPr/>
              <a:lstStyle/>
              <a:p>
                <a:endParaRPr lang="en-US" sz="2133"/>
              </a:p>
            </p:txBody>
          </p:sp>
          <p:sp>
            <p:nvSpPr>
              <p:cNvPr id="65813" name="Line 664"/>
              <p:cNvSpPr>
                <a:spLocks noChangeShapeType="1"/>
              </p:cNvSpPr>
              <p:nvPr/>
            </p:nvSpPr>
            <p:spPr bwMode="auto">
              <a:xfrm flipH="1">
                <a:off x="5586" y="1129"/>
                <a:ext cx="5" cy="4"/>
              </a:xfrm>
              <a:prstGeom prst="line">
                <a:avLst/>
              </a:prstGeom>
              <a:noFill/>
              <a:ln w="0">
                <a:solidFill>
                  <a:schemeClr val="tx1"/>
                </a:solidFill>
                <a:round/>
                <a:headEnd/>
                <a:tailEnd/>
              </a:ln>
            </p:spPr>
            <p:txBody>
              <a:bodyPr/>
              <a:lstStyle/>
              <a:p>
                <a:endParaRPr lang="en-US" sz="2133"/>
              </a:p>
            </p:txBody>
          </p:sp>
          <p:sp>
            <p:nvSpPr>
              <p:cNvPr id="65814" name="Line 665"/>
              <p:cNvSpPr>
                <a:spLocks noChangeShapeType="1"/>
              </p:cNvSpPr>
              <p:nvPr/>
            </p:nvSpPr>
            <p:spPr bwMode="auto">
              <a:xfrm flipH="1">
                <a:off x="5571" y="1133"/>
                <a:ext cx="15" cy="4"/>
              </a:xfrm>
              <a:prstGeom prst="line">
                <a:avLst/>
              </a:prstGeom>
              <a:noFill/>
              <a:ln w="0">
                <a:solidFill>
                  <a:schemeClr val="tx1"/>
                </a:solidFill>
                <a:round/>
                <a:headEnd/>
                <a:tailEnd/>
              </a:ln>
            </p:spPr>
            <p:txBody>
              <a:bodyPr/>
              <a:lstStyle/>
              <a:p>
                <a:endParaRPr lang="en-US" sz="2133"/>
              </a:p>
            </p:txBody>
          </p:sp>
          <p:sp>
            <p:nvSpPr>
              <p:cNvPr id="65815" name="Line 666"/>
              <p:cNvSpPr>
                <a:spLocks noChangeShapeType="1"/>
              </p:cNvSpPr>
              <p:nvPr/>
            </p:nvSpPr>
            <p:spPr bwMode="auto">
              <a:xfrm flipH="1">
                <a:off x="5528" y="1137"/>
                <a:ext cx="43" cy="1"/>
              </a:xfrm>
              <a:prstGeom prst="line">
                <a:avLst/>
              </a:prstGeom>
              <a:noFill/>
              <a:ln w="0">
                <a:solidFill>
                  <a:schemeClr val="tx1"/>
                </a:solidFill>
                <a:round/>
                <a:headEnd/>
                <a:tailEnd/>
              </a:ln>
            </p:spPr>
            <p:txBody>
              <a:bodyPr/>
              <a:lstStyle/>
              <a:p>
                <a:endParaRPr lang="en-US" sz="2133"/>
              </a:p>
            </p:txBody>
          </p:sp>
          <p:sp>
            <p:nvSpPr>
              <p:cNvPr id="65816" name="Line 667"/>
              <p:cNvSpPr>
                <a:spLocks noChangeShapeType="1"/>
              </p:cNvSpPr>
              <p:nvPr/>
            </p:nvSpPr>
            <p:spPr bwMode="auto">
              <a:xfrm flipH="1">
                <a:off x="5643" y="1048"/>
                <a:ext cx="10" cy="4"/>
              </a:xfrm>
              <a:prstGeom prst="line">
                <a:avLst/>
              </a:prstGeom>
              <a:noFill/>
              <a:ln w="0">
                <a:solidFill>
                  <a:schemeClr val="tx1"/>
                </a:solidFill>
                <a:round/>
                <a:headEnd/>
                <a:tailEnd/>
              </a:ln>
            </p:spPr>
            <p:txBody>
              <a:bodyPr/>
              <a:lstStyle/>
              <a:p>
                <a:endParaRPr lang="en-US" sz="2133"/>
              </a:p>
            </p:txBody>
          </p:sp>
          <p:sp>
            <p:nvSpPr>
              <p:cNvPr id="65817" name="Line 668"/>
              <p:cNvSpPr>
                <a:spLocks noChangeShapeType="1"/>
              </p:cNvSpPr>
              <p:nvPr/>
            </p:nvSpPr>
            <p:spPr bwMode="auto">
              <a:xfrm flipH="1">
                <a:off x="5634" y="1052"/>
                <a:ext cx="9" cy="9"/>
              </a:xfrm>
              <a:prstGeom prst="line">
                <a:avLst/>
              </a:prstGeom>
              <a:noFill/>
              <a:ln w="0">
                <a:solidFill>
                  <a:schemeClr val="tx1"/>
                </a:solidFill>
                <a:round/>
                <a:headEnd/>
                <a:tailEnd/>
              </a:ln>
            </p:spPr>
            <p:txBody>
              <a:bodyPr/>
              <a:lstStyle/>
              <a:p>
                <a:endParaRPr lang="en-US" sz="2133"/>
              </a:p>
            </p:txBody>
          </p:sp>
          <p:sp>
            <p:nvSpPr>
              <p:cNvPr id="65818" name="Line 669"/>
              <p:cNvSpPr>
                <a:spLocks noChangeShapeType="1"/>
              </p:cNvSpPr>
              <p:nvPr/>
            </p:nvSpPr>
            <p:spPr bwMode="auto">
              <a:xfrm flipH="1">
                <a:off x="5629" y="1061"/>
                <a:ext cx="5" cy="8"/>
              </a:xfrm>
              <a:prstGeom prst="line">
                <a:avLst/>
              </a:prstGeom>
              <a:noFill/>
              <a:ln w="0">
                <a:solidFill>
                  <a:schemeClr val="tx1"/>
                </a:solidFill>
                <a:round/>
                <a:headEnd/>
                <a:tailEnd/>
              </a:ln>
            </p:spPr>
            <p:txBody>
              <a:bodyPr/>
              <a:lstStyle/>
              <a:p>
                <a:endParaRPr lang="en-US" sz="2133"/>
              </a:p>
            </p:txBody>
          </p:sp>
          <p:sp>
            <p:nvSpPr>
              <p:cNvPr id="65819" name="Line 670"/>
              <p:cNvSpPr>
                <a:spLocks noChangeShapeType="1"/>
              </p:cNvSpPr>
              <p:nvPr/>
            </p:nvSpPr>
            <p:spPr bwMode="auto">
              <a:xfrm flipH="1">
                <a:off x="5624" y="1069"/>
                <a:ext cx="5" cy="13"/>
              </a:xfrm>
              <a:prstGeom prst="line">
                <a:avLst/>
              </a:prstGeom>
              <a:noFill/>
              <a:ln w="0">
                <a:solidFill>
                  <a:schemeClr val="tx1"/>
                </a:solidFill>
                <a:round/>
                <a:headEnd/>
                <a:tailEnd/>
              </a:ln>
            </p:spPr>
            <p:txBody>
              <a:bodyPr/>
              <a:lstStyle/>
              <a:p>
                <a:endParaRPr lang="en-US" sz="2133"/>
              </a:p>
            </p:txBody>
          </p:sp>
          <p:sp>
            <p:nvSpPr>
              <p:cNvPr id="65820" name="Line 671"/>
              <p:cNvSpPr>
                <a:spLocks noChangeShapeType="1"/>
              </p:cNvSpPr>
              <p:nvPr/>
            </p:nvSpPr>
            <p:spPr bwMode="auto">
              <a:xfrm>
                <a:off x="5624" y="1082"/>
                <a:ext cx="1" cy="21"/>
              </a:xfrm>
              <a:prstGeom prst="line">
                <a:avLst/>
              </a:prstGeom>
              <a:noFill/>
              <a:ln w="0">
                <a:solidFill>
                  <a:schemeClr val="tx1"/>
                </a:solidFill>
                <a:round/>
                <a:headEnd/>
                <a:tailEnd/>
              </a:ln>
            </p:spPr>
            <p:txBody>
              <a:bodyPr/>
              <a:lstStyle/>
              <a:p>
                <a:endParaRPr lang="en-US" sz="2133"/>
              </a:p>
            </p:txBody>
          </p:sp>
          <p:sp>
            <p:nvSpPr>
              <p:cNvPr id="65821" name="Line 672"/>
              <p:cNvSpPr>
                <a:spLocks noChangeShapeType="1"/>
              </p:cNvSpPr>
              <p:nvPr/>
            </p:nvSpPr>
            <p:spPr bwMode="auto">
              <a:xfrm>
                <a:off x="5624" y="1103"/>
                <a:ext cx="5" cy="13"/>
              </a:xfrm>
              <a:prstGeom prst="line">
                <a:avLst/>
              </a:prstGeom>
              <a:noFill/>
              <a:ln w="0">
                <a:solidFill>
                  <a:schemeClr val="tx1"/>
                </a:solidFill>
                <a:round/>
                <a:headEnd/>
                <a:tailEnd/>
              </a:ln>
            </p:spPr>
            <p:txBody>
              <a:bodyPr/>
              <a:lstStyle/>
              <a:p>
                <a:endParaRPr lang="en-US" sz="2133"/>
              </a:p>
            </p:txBody>
          </p:sp>
          <p:sp>
            <p:nvSpPr>
              <p:cNvPr id="65822" name="Line 673"/>
              <p:cNvSpPr>
                <a:spLocks noChangeShapeType="1"/>
              </p:cNvSpPr>
              <p:nvPr/>
            </p:nvSpPr>
            <p:spPr bwMode="auto">
              <a:xfrm>
                <a:off x="5629" y="1116"/>
                <a:ext cx="5" cy="8"/>
              </a:xfrm>
              <a:prstGeom prst="line">
                <a:avLst/>
              </a:prstGeom>
              <a:noFill/>
              <a:ln w="0">
                <a:solidFill>
                  <a:schemeClr val="tx1"/>
                </a:solidFill>
                <a:round/>
                <a:headEnd/>
                <a:tailEnd/>
              </a:ln>
            </p:spPr>
            <p:txBody>
              <a:bodyPr/>
              <a:lstStyle/>
              <a:p>
                <a:endParaRPr lang="en-US" sz="2133"/>
              </a:p>
            </p:txBody>
          </p:sp>
          <p:sp>
            <p:nvSpPr>
              <p:cNvPr id="65823" name="Line 674"/>
              <p:cNvSpPr>
                <a:spLocks noChangeShapeType="1"/>
              </p:cNvSpPr>
              <p:nvPr/>
            </p:nvSpPr>
            <p:spPr bwMode="auto">
              <a:xfrm>
                <a:off x="5634" y="1124"/>
                <a:ext cx="9" cy="9"/>
              </a:xfrm>
              <a:prstGeom prst="line">
                <a:avLst/>
              </a:prstGeom>
              <a:noFill/>
              <a:ln w="0">
                <a:solidFill>
                  <a:schemeClr val="tx1"/>
                </a:solidFill>
                <a:round/>
                <a:headEnd/>
                <a:tailEnd/>
              </a:ln>
            </p:spPr>
            <p:txBody>
              <a:bodyPr/>
              <a:lstStyle/>
              <a:p>
                <a:endParaRPr lang="en-US" sz="2133"/>
              </a:p>
            </p:txBody>
          </p:sp>
          <p:sp>
            <p:nvSpPr>
              <p:cNvPr id="65824" name="Line 675"/>
              <p:cNvSpPr>
                <a:spLocks noChangeShapeType="1"/>
              </p:cNvSpPr>
              <p:nvPr/>
            </p:nvSpPr>
            <p:spPr bwMode="auto">
              <a:xfrm>
                <a:off x="5643" y="1133"/>
                <a:ext cx="10" cy="4"/>
              </a:xfrm>
              <a:prstGeom prst="line">
                <a:avLst/>
              </a:prstGeom>
              <a:noFill/>
              <a:ln w="0">
                <a:solidFill>
                  <a:schemeClr val="tx1"/>
                </a:solidFill>
                <a:round/>
                <a:headEnd/>
                <a:tailEnd/>
              </a:ln>
            </p:spPr>
            <p:txBody>
              <a:bodyPr/>
              <a:lstStyle/>
              <a:p>
                <a:endParaRPr lang="en-US" sz="2133"/>
              </a:p>
            </p:txBody>
          </p:sp>
          <p:sp>
            <p:nvSpPr>
              <p:cNvPr id="65825" name="Line 676"/>
              <p:cNvSpPr>
                <a:spLocks noChangeShapeType="1"/>
              </p:cNvSpPr>
              <p:nvPr/>
            </p:nvSpPr>
            <p:spPr bwMode="auto">
              <a:xfrm>
                <a:off x="5653" y="1137"/>
                <a:ext cx="19" cy="1"/>
              </a:xfrm>
              <a:prstGeom prst="line">
                <a:avLst/>
              </a:prstGeom>
              <a:noFill/>
              <a:ln w="0">
                <a:solidFill>
                  <a:schemeClr val="tx1"/>
                </a:solidFill>
                <a:round/>
                <a:headEnd/>
                <a:tailEnd/>
              </a:ln>
            </p:spPr>
            <p:txBody>
              <a:bodyPr/>
              <a:lstStyle/>
              <a:p>
                <a:endParaRPr lang="en-US" sz="2133"/>
              </a:p>
            </p:txBody>
          </p:sp>
          <p:sp>
            <p:nvSpPr>
              <p:cNvPr id="65826" name="Line 677"/>
              <p:cNvSpPr>
                <a:spLocks noChangeShapeType="1"/>
              </p:cNvSpPr>
              <p:nvPr/>
            </p:nvSpPr>
            <p:spPr bwMode="auto">
              <a:xfrm flipV="1">
                <a:off x="5672" y="1133"/>
                <a:ext cx="9" cy="4"/>
              </a:xfrm>
              <a:prstGeom prst="line">
                <a:avLst/>
              </a:prstGeom>
              <a:noFill/>
              <a:ln w="0">
                <a:solidFill>
                  <a:schemeClr val="tx1"/>
                </a:solidFill>
                <a:round/>
                <a:headEnd/>
                <a:tailEnd/>
              </a:ln>
            </p:spPr>
            <p:txBody>
              <a:bodyPr/>
              <a:lstStyle/>
              <a:p>
                <a:endParaRPr lang="en-US" sz="2133"/>
              </a:p>
            </p:txBody>
          </p:sp>
          <p:sp>
            <p:nvSpPr>
              <p:cNvPr id="65827" name="Line 678"/>
              <p:cNvSpPr>
                <a:spLocks noChangeShapeType="1"/>
              </p:cNvSpPr>
              <p:nvPr/>
            </p:nvSpPr>
            <p:spPr bwMode="auto">
              <a:xfrm flipV="1">
                <a:off x="5681" y="1124"/>
                <a:ext cx="10" cy="9"/>
              </a:xfrm>
              <a:prstGeom prst="line">
                <a:avLst/>
              </a:prstGeom>
              <a:noFill/>
              <a:ln w="0">
                <a:solidFill>
                  <a:schemeClr val="tx1"/>
                </a:solidFill>
                <a:round/>
                <a:headEnd/>
                <a:tailEnd/>
              </a:ln>
            </p:spPr>
            <p:txBody>
              <a:bodyPr/>
              <a:lstStyle/>
              <a:p>
                <a:endParaRPr lang="en-US" sz="2133"/>
              </a:p>
            </p:txBody>
          </p:sp>
          <p:sp>
            <p:nvSpPr>
              <p:cNvPr id="65828" name="Line 679"/>
              <p:cNvSpPr>
                <a:spLocks noChangeShapeType="1"/>
              </p:cNvSpPr>
              <p:nvPr/>
            </p:nvSpPr>
            <p:spPr bwMode="auto">
              <a:xfrm flipV="1">
                <a:off x="5691" y="1116"/>
                <a:ext cx="5" cy="8"/>
              </a:xfrm>
              <a:prstGeom prst="line">
                <a:avLst/>
              </a:prstGeom>
              <a:noFill/>
              <a:ln w="0">
                <a:solidFill>
                  <a:schemeClr val="tx1"/>
                </a:solidFill>
                <a:round/>
                <a:headEnd/>
                <a:tailEnd/>
              </a:ln>
            </p:spPr>
            <p:txBody>
              <a:bodyPr/>
              <a:lstStyle/>
              <a:p>
                <a:endParaRPr lang="en-US" sz="2133"/>
              </a:p>
            </p:txBody>
          </p:sp>
          <p:sp>
            <p:nvSpPr>
              <p:cNvPr id="65829" name="Line 680"/>
              <p:cNvSpPr>
                <a:spLocks noChangeShapeType="1"/>
              </p:cNvSpPr>
              <p:nvPr/>
            </p:nvSpPr>
            <p:spPr bwMode="auto">
              <a:xfrm flipV="1">
                <a:off x="5696" y="1103"/>
                <a:ext cx="5" cy="13"/>
              </a:xfrm>
              <a:prstGeom prst="line">
                <a:avLst/>
              </a:prstGeom>
              <a:noFill/>
              <a:ln w="0">
                <a:solidFill>
                  <a:schemeClr val="tx1"/>
                </a:solidFill>
                <a:round/>
                <a:headEnd/>
                <a:tailEnd/>
              </a:ln>
            </p:spPr>
            <p:txBody>
              <a:bodyPr/>
              <a:lstStyle/>
              <a:p>
                <a:endParaRPr lang="en-US" sz="2133"/>
              </a:p>
            </p:txBody>
          </p:sp>
          <p:sp>
            <p:nvSpPr>
              <p:cNvPr id="65830" name="Line 681"/>
              <p:cNvSpPr>
                <a:spLocks noChangeShapeType="1"/>
              </p:cNvSpPr>
              <p:nvPr/>
            </p:nvSpPr>
            <p:spPr bwMode="auto">
              <a:xfrm flipV="1">
                <a:off x="5701" y="1082"/>
                <a:ext cx="1" cy="21"/>
              </a:xfrm>
              <a:prstGeom prst="line">
                <a:avLst/>
              </a:prstGeom>
              <a:noFill/>
              <a:ln w="0">
                <a:solidFill>
                  <a:schemeClr val="tx1"/>
                </a:solidFill>
                <a:round/>
                <a:headEnd/>
                <a:tailEnd/>
              </a:ln>
            </p:spPr>
            <p:txBody>
              <a:bodyPr/>
              <a:lstStyle/>
              <a:p>
                <a:endParaRPr lang="en-US" sz="2133"/>
              </a:p>
            </p:txBody>
          </p:sp>
          <p:sp>
            <p:nvSpPr>
              <p:cNvPr id="65831" name="Line 682"/>
              <p:cNvSpPr>
                <a:spLocks noChangeShapeType="1"/>
              </p:cNvSpPr>
              <p:nvPr/>
            </p:nvSpPr>
            <p:spPr bwMode="auto">
              <a:xfrm flipH="1" flipV="1">
                <a:off x="5696" y="1069"/>
                <a:ext cx="5" cy="13"/>
              </a:xfrm>
              <a:prstGeom prst="line">
                <a:avLst/>
              </a:prstGeom>
              <a:noFill/>
              <a:ln w="0">
                <a:solidFill>
                  <a:schemeClr val="tx1"/>
                </a:solidFill>
                <a:round/>
                <a:headEnd/>
                <a:tailEnd/>
              </a:ln>
            </p:spPr>
            <p:txBody>
              <a:bodyPr/>
              <a:lstStyle/>
              <a:p>
                <a:endParaRPr lang="en-US" sz="2133"/>
              </a:p>
            </p:txBody>
          </p:sp>
          <p:sp>
            <p:nvSpPr>
              <p:cNvPr id="65832" name="Line 683"/>
              <p:cNvSpPr>
                <a:spLocks noChangeShapeType="1"/>
              </p:cNvSpPr>
              <p:nvPr/>
            </p:nvSpPr>
            <p:spPr bwMode="auto">
              <a:xfrm flipH="1" flipV="1">
                <a:off x="5691" y="1061"/>
                <a:ext cx="5" cy="8"/>
              </a:xfrm>
              <a:prstGeom prst="line">
                <a:avLst/>
              </a:prstGeom>
              <a:noFill/>
              <a:ln w="0">
                <a:solidFill>
                  <a:schemeClr val="tx1"/>
                </a:solidFill>
                <a:round/>
                <a:headEnd/>
                <a:tailEnd/>
              </a:ln>
            </p:spPr>
            <p:txBody>
              <a:bodyPr/>
              <a:lstStyle/>
              <a:p>
                <a:endParaRPr lang="en-US" sz="2133"/>
              </a:p>
            </p:txBody>
          </p:sp>
          <p:sp>
            <p:nvSpPr>
              <p:cNvPr id="65833" name="Line 684"/>
              <p:cNvSpPr>
                <a:spLocks noChangeShapeType="1"/>
              </p:cNvSpPr>
              <p:nvPr/>
            </p:nvSpPr>
            <p:spPr bwMode="auto">
              <a:xfrm flipH="1" flipV="1">
                <a:off x="5681" y="1052"/>
                <a:ext cx="10" cy="9"/>
              </a:xfrm>
              <a:prstGeom prst="line">
                <a:avLst/>
              </a:prstGeom>
              <a:noFill/>
              <a:ln w="0">
                <a:solidFill>
                  <a:schemeClr val="tx1"/>
                </a:solidFill>
                <a:round/>
                <a:headEnd/>
                <a:tailEnd/>
              </a:ln>
            </p:spPr>
            <p:txBody>
              <a:bodyPr/>
              <a:lstStyle/>
              <a:p>
                <a:endParaRPr lang="en-US" sz="2133"/>
              </a:p>
            </p:txBody>
          </p:sp>
          <p:sp>
            <p:nvSpPr>
              <p:cNvPr id="65834" name="Line 685"/>
              <p:cNvSpPr>
                <a:spLocks noChangeShapeType="1"/>
              </p:cNvSpPr>
              <p:nvPr/>
            </p:nvSpPr>
            <p:spPr bwMode="auto">
              <a:xfrm flipH="1" flipV="1">
                <a:off x="5672" y="1048"/>
                <a:ext cx="9" cy="4"/>
              </a:xfrm>
              <a:prstGeom prst="line">
                <a:avLst/>
              </a:prstGeom>
              <a:noFill/>
              <a:ln w="0">
                <a:solidFill>
                  <a:schemeClr val="tx1"/>
                </a:solidFill>
                <a:round/>
                <a:headEnd/>
                <a:tailEnd/>
              </a:ln>
            </p:spPr>
            <p:txBody>
              <a:bodyPr/>
              <a:lstStyle/>
              <a:p>
                <a:endParaRPr lang="en-US" sz="2133"/>
              </a:p>
            </p:txBody>
          </p:sp>
          <p:sp>
            <p:nvSpPr>
              <p:cNvPr id="65835" name="Line 686"/>
              <p:cNvSpPr>
                <a:spLocks noChangeShapeType="1"/>
              </p:cNvSpPr>
              <p:nvPr/>
            </p:nvSpPr>
            <p:spPr bwMode="auto">
              <a:xfrm flipH="1">
                <a:off x="5653" y="1048"/>
                <a:ext cx="19" cy="1"/>
              </a:xfrm>
              <a:prstGeom prst="line">
                <a:avLst/>
              </a:prstGeom>
              <a:noFill/>
              <a:ln w="0">
                <a:solidFill>
                  <a:schemeClr val="tx1"/>
                </a:solidFill>
                <a:round/>
                <a:headEnd/>
                <a:tailEnd/>
              </a:ln>
            </p:spPr>
            <p:txBody>
              <a:bodyPr/>
              <a:lstStyle/>
              <a:p>
                <a:endParaRPr lang="en-US" sz="2133"/>
              </a:p>
            </p:txBody>
          </p:sp>
          <p:sp>
            <p:nvSpPr>
              <p:cNvPr id="65836" name="Line 687"/>
              <p:cNvSpPr>
                <a:spLocks noChangeShapeType="1"/>
              </p:cNvSpPr>
              <p:nvPr/>
            </p:nvSpPr>
            <p:spPr bwMode="auto">
              <a:xfrm>
                <a:off x="5753" y="1048"/>
                <a:ext cx="1" cy="89"/>
              </a:xfrm>
              <a:prstGeom prst="line">
                <a:avLst/>
              </a:prstGeom>
              <a:noFill/>
              <a:ln w="0">
                <a:solidFill>
                  <a:schemeClr val="tx1"/>
                </a:solidFill>
                <a:round/>
                <a:headEnd/>
                <a:tailEnd/>
              </a:ln>
            </p:spPr>
            <p:txBody>
              <a:bodyPr/>
              <a:lstStyle/>
              <a:p>
                <a:endParaRPr lang="en-US" sz="2133"/>
              </a:p>
            </p:txBody>
          </p:sp>
          <p:sp>
            <p:nvSpPr>
              <p:cNvPr id="65837" name="Line 688"/>
              <p:cNvSpPr>
                <a:spLocks noChangeShapeType="1"/>
              </p:cNvSpPr>
              <p:nvPr/>
            </p:nvSpPr>
            <p:spPr bwMode="auto">
              <a:xfrm>
                <a:off x="5720" y="1048"/>
                <a:ext cx="67" cy="1"/>
              </a:xfrm>
              <a:prstGeom prst="line">
                <a:avLst/>
              </a:prstGeom>
              <a:noFill/>
              <a:ln w="0">
                <a:solidFill>
                  <a:schemeClr val="tx1"/>
                </a:solidFill>
                <a:round/>
                <a:headEnd/>
                <a:tailEnd/>
              </a:ln>
            </p:spPr>
            <p:txBody>
              <a:bodyPr/>
              <a:lstStyle/>
              <a:p>
                <a:endParaRPr lang="en-US" sz="2133"/>
              </a:p>
            </p:txBody>
          </p:sp>
          <p:sp>
            <p:nvSpPr>
              <p:cNvPr id="65838" name="Line 689"/>
              <p:cNvSpPr>
                <a:spLocks noChangeShapeType="1"/>
              </p:cNvSpPr>
              <p:nvPr/>
            </p:nvSpPr>
            <p:spPr bwMode="auto">
              <a:xfrm>
                <a:off x="4921" y="1193"/>
                <a:ext cx="1" cy="89"/>
              </a:xfrm>
              <a:prstGeom prst="line">
                <a:avLst/>
              </a:prstGeom>
              <a:noFill/>
              <a:ln w="0">
                <a:solidFill>
                  <a:schemeClr val="tx1"/>
                </a:solidFill>
                <a:round/>
                <a:headEnd/>
                <a:tailEnd/>
              </a:ln>
            </p:spPr>
            <p:txBody>
              <a:bodyPr/>
              <a:lstStyle/>
              <a:p>
                <a:endParaRPr lang="en-US" sz="2133"/>
              </a:p>
            </p:txBody>
          </p:sp>
          <p:sp>
            <p:nvSpPr>
              <p:cNvPr id="65839" name="Line 690"/>
              <p:cNvSpPr>
                <a:spLocks noChangeShapeType="1"/>
              </p:cNvSpPr>
              <p:nvPr/>
            </p:nvSpPr>
            <p:spPr bwMode="auto">
              <a:xfrm>
                <a:off x="4921" y="1193"/>
                <a:ext cx="62" cy="1"/>
              </a:xfrm>
              <a:prstGeom prst="line">
                <a:avLst/>
              </a:prstGeom>
              <a:noFill/>
              <a:ln w="0">
                <a:solidFill>
                  <a:schemeClr val="tx1"/>
                </a:solidFill>
                <a:round/>
                <a:headEnd/>
                <a:tailEnd/>
              </a:ln>
            </p:spPr>
            <p:txBody>
              <a:bodyPr/>
              <a:lstStyle/>
              <a:p>
                <a:endParaRPr lang="en-US" sz="2133"/>
              </a:p>
            </p:txBody>
          </p:sp>
          <p:sp>
            <p:nvSpPr>
              <p:cNvPr id="65840" name="Line 691"/>
              <p:cNvSpPr>
                <a:spLocks noChangeShapeType="1"/>
              </p:cNvSpPr>
              <p:nvPr/>
            </p:nvSpPr>
            <p:spPr bwMode="auto">
              <a:xfrm>
                <a:off x="4921" y="1235"/>
                <a:ext cx="38" cy="1"/>
              </a:xfrm>
              <a:prstGeom prst="line">
                <a:avLst/>
              </a:prstGeom>
              <a:noFill/>
              <a:ln w="0">
                <a:solidFill>
                  <a:schemeClr val="tx1"/>
                </a:solidFill>
                <a:round/>
                <a:headEnd/>
                <a:tailEnd/>
              </a:ln>
            </p:spPr>
            <p:txBody>
              <a:bodyPr/>
              <a:lstStyle/>
              <a:p>
                <a:endParaRPr lang="en-US" sz="2133"/>
              </a:p>
            </p:txBody>
          </p:sp>
          <p:sp>
            <p:nvSpPr>
              <p:cNvPr id="65841" name="Line 692"/>
              <p:cNvSpPr>
                <a:spLocks noChangeShapeType="1"/>
              </p:cNvSpPr>
              <p:nvPr/>
            </p:nvSpPr>
            <p:spPr bwMode="auto">
              <a:xfrm>
                <a:off x="5007" y="1193"/>
                <a:ext cx="1" cy="89"/>
              </a:xfrm>
              <a:prstGeom prst="line">
                <a:avLst/>
              </a:prstGeom>
              <a:noFill/>
              <a:ln w="0">
                <a:solidFill>
                  <a:schemeClr val="tx1"/>
                </a:solidFill>
                <a:round/>
                <a:headEnd/>
                <a:tailEnd/>
              </a:ln>
            </p:spPr>
            <p:txBody>
              <a:bodyPr/>
              <a:lstStyle/>
              <a:p>
                <a:endParaRPr lang="en-US" sz="2133"/>
              </a:p>
            </p:txBody>
          </p:sp>
          <p:sp>
            <p:nvSpPr>
              <p:cNvPr id="65842" name="Line 693"/>
              <p:cNvSpPr>
                <a:spLocks noChangeShapeType="1"/>
              </p:cNvSpPr>
              <p:nvPr/>
            </p:nvSpPr>
            <p:spPr bwMode="auto">
              <a:xfrm>
                <a:off x="5007" y="1282"/>
                <a:ext cx="58" cy="1"/>
              </a:xfrm>
              <a:prstGeom prst="line">
                <a:avLst/>
              </a:prstGeom>
              <a:noFill/>
              <a:ln w="0">
                <a:solidFill>
                  <a:schemeClr val="tx1"/>
                </a:solidFill>
                <a:round/>
                <a:headEnd/>
                <a:tailEnd/>
              </a:ln>
            </p:spPr>
            <p:txBody>
              <a:bodyPr/>
              <a:lstStyle/>
              <a:p>
                <a:endParaRPr lang="en-US" sz="2133"/>
              </a:p>
            </p:txBody>
          </p:sp>
          <p:sp>
            <p:nvSpPr>
              <p:cNvPr id="65843" name="Line 694"/>
              <p:cNvSpPr>
                <a:spLocks noChangeShapeType="1"/>
              </p:cNvSpPr>
              <p:nvPr/>
            </p:nvSpPr>
            <p:spPr bwMode="auto">
              <a:xfrm flipH="1">
                <a:off x="5074" y="1193"/>
                <a:ext cx="38" cy="89"/>
              </a:xfrm>
              <a:prstGeom prst="line">
                <a:avLst/>
              </a:prstGeom>
              <a:noFill/>
              <a:ln w="0">
                <a:solidFill>
                  <a:schemeClr val="tx1"/>
                </a:solidFill>
                <a:round/>
                <a:headEnd/>
                <a:tailEnd/>
              </a:ln>
            </p:spPr>
            <p:txBody>
              <a:bodyPr/>
              <a:lstStyle/>
              <a:p>
                <a:endParaRPr lang="en-US" sz="2133"/>
              </a:p>
            </p:txBody>
          </p:sp>
          <p:sp>
            <p:nvSpPr>
              <p:cNvPr id="65844" name="Line 695"/>
              <p:cNvSpPr>
                <a:spLocks noChangeShapeType="1"/>
              </p:cNvSpPr>
              <p:nvPr/>
            </p:nvSpPr>
            <p:spPr bwMode="auto">
              <a:xfrm>
                <a:off x="5112" y="1193"/>
                <a:ext cx="39" cy="89"/>
              </a:xfrm>
              <a:prstGeom prst="line">
                <a:avLst/>
              </a:prstGeom>
              <a:noFill/>
              <a:ln w="0">
                <a:solidFill>
                  <a:schemeClr val="tx1"/>
                </a:solidFill>
                <a:round/>
                <a:headEnd/>
                <a:tailEnd/>
              </a:ln>
            </p:spPr>
            <p:txBody>
              <a:bodyPr/>
              <a:lstStyle/>
              <a:p>
                <a:endParaRPr lang="en-US" sz="2133"/>
              </a:p>
            </p:txBody>
          </p:sp>
          <p:sp>
            <p:nvSpPr>
              <p:cNvPr id="65845" name="Line 696"/>
              <p:cNvSpPr>
                <a:spLocks noChangeShapeType="1"/>
              </p:cNvSpPr>
              <p:nvPr/>
            </p:nvSpPr>
            <p:spPr bwMode="auto">
              <a:xfrm>
                <a:off x="5088" y="1252"/>
                <a:ext cx="48" cy="1"/>
              </a:xfrm>
              <a:prstGeom prst="line">
                <a:avLst/>
              </a:prstGeom>
              <a:noFill/>
              <a:ln w="0">
                <a:solidFill>
                  <a:schemeClr val="tx1"/>
                </a:solidFill>
                <a:round/>
                <a:headEnd/>
                <a:tailEnd/>
              </a:ln>
            </p:spPr>
            <p:txBody>
              <a:bodyPr/>
              <a:lstStyle/>
              <a:p>
                <a:endParaRPr lang="en-US" sz="2133"/>
              </a:p>
            </p:txBody>
          </p:sp>
          <p:sp>
            <p:nvSpPr>
              <p:cNvPr id="65846" name="Line 697"/>
              <p:cNvSpPr>
                <a:spLocks noChangeShapeType="1"/>
              </p:cNvSpPr>
              <p:nvPr/>
            </p:nvSpPr>
            <p:spPr bwMode="auto">
              <a:xfrm>
                <a:off x="5174" y="1193"/>
                <a:ext cx="1" cy="89"/>
              </a:xfrm>
              <a:prstGeom prst="line">
                <a:avLst/>
              </a:prstGeom>
              <a:noFill/>
              <a:ln w="0">
                <a:solidFill>
                  <a:schemeClr val="tx1"/>
                </a:solidFill>
                <a:round/>
                <a:headEnd/>
                <a:tailEnd/>
              </a:ln>
            </p:spPr>
            <p:txBody>
              <a:bodyPr/>
              <a:lstStyle/>
              <a:p>
                <a:endParaRPr lang="en-US" sz="2133"/>
              </a:p>
            </p:txBody>
          </p:sp>
          <p:sp>
            <p:nvSpPr>
              <p:cNvPr id="65847" name="Line 698"/>
              <p:cNvSpPr>
                <a:spLocks noChangeShapeType="1"/>
              </p:cNvSpPr>
              <p:nvPr/>
            </p:nvSpPr>
            <p:spPr bwMode="auto">
              <a:xfrm>
                <a:off x="5174" y="1193"/>
                <a:ext cx="68" cy="89"/>
              </a:xfrm>
              <a:prstGeom prst="line">
                <a:avLst/>
              </a:prstGeom>
              <a:noFill/>
              <a:ln w="0">
                <a:solidFill>
                  <a:schemeClr val="tx1"/>
                </a:solidFill>
                <a:round/>
                <a:headEnd/>
                <a:tailEnd/>
              </a:ln>
            </p:spPr>
            <p:txBody>
              <a:bodyPr/>
              <a:lstStyle/>
              <a:p>
                <a:endParaRPr lang="en-US" sz="2133"/>
              </a:p>
            </p:txBody>
          </p:sp>
          <p:sp>
            <p:nvSpPr>
              <p:cNvPr id="65848" name="Line 699"/>
              <p:cNvSpPr>
                <a:spLocks noChangeShapeType="1"/>
              </p:cNvSpPr>
              <p:nvPr/>
            </p:nvSpPr>
            <p:spPr bwMode="auto">
              <a:xfrm>
                <a:off x="5242" y="1193"/>
                <a:ext cx="1" cy="89"/>
              </a:xfrm>
              <a:prstGeom prst="line">
                <a:avLst/>
              </a:prstGeom>
              <a:noFill/>
              <a:ln w="0">
                <a:solidFill>
                  <a:schemeClr val="tx1"/>
                </a:solidFill>
                <a:round/>
                <a:headEnd/>
                <a:tailEnd/>
              </a:ln>
            </p:spPr>
            <p:txBody>
              <a:bodyPr/>
              <a:lstStyle/>
              <a:p>
                <a:endParaRPr lang="en-US" sz="2133"/>
              </a:p>
            </p:txBody>
          </p:sp>
          <p:sp>
            <p:nvSpPr>
              <p:cNvPr id="65849" name="Line 700"/>
              <p:cNvSpPr>
                <a:spLocks noChangeShapeType="1"/>
              </p:cNvSpPr>
              <p:nvPr/>
            </p:nvSpPr>
            <p:spPr bwMode="auto">
              <a:xfrm flipH="1" flipV="1">
                <a:off x="5342" y="1205"/>
                <a:ext cx="5" cy="9"/>
              </a:xfrm>
              <a:prstGeom prst="line">
                <a:avLst/>
              </a:prstGeom>
              <a:noFill/>
              <a:ln w="0">
                <a:solidFill>
                  <a:schemeClr val="tx1"/>
                </a:solidFill>
                <a:round/>
                <a:headEnd/>
                <a:tailEnd/>
              </a:ln>
            </p:spPr>
            <p:txBody>
              <a:bodyPr/>
              <a:lstStyle/>
              <a:p>
                <a:endParaRPr lang="en-US" sz="2133"/>
              </a:p>
            </p:txBody>
          </p:sp>
          <p:sp>
            <p:nvSpPr>
              <p:cNvPr id="65850" name="Line 701"/>
              <p:cNvSpPr>
                <a:spLocks noChangeShapeType="1"/>
              </p:cNvSpPr>
              <p:nvPr/>
            </p:nvSpPr>
            <p:spPr bwMode="auto">
              <a:xfrm flipH="1" flipV="1">
                <a:off x="5332" y="1197"/>
                <a:ext cx="10" cy="8"/>
              </a:xfrm>
              <a:prstGeom prst="line">
                <a:avLst/>
              </a:prstGeom>
              <a:noFill/>
              <a:ln w="0">
                <a:solidFill>
                  <a:schemeClr val="tx1"/>
                </a:solidFill>
                <a:round/>
                <a:headEnd/>
                <a:tailEnd/>
              </a:ln>
            </p:spPr>
            <p:txBody>
              <a:bodyPr/>
              <a:lstStyle/>
              <a:p>
                <a:endParaRPr lang="en-US" sz="2133"/>
              </a:p>
            </p:txBody>
          </p:sp>
          <p:sp>
            <p:nvSpPr>
              <p:cNvPr id="65851" name="Line 702"/>
              <p:cNvSpPr>
                <a:spLocks noChangeShapeType="1"/>
              </p:cNvSpPr>
              <p:nvPr/>
            </p:nvSpPr>
            <p:spPr bwMode="auto">
              <a:xfrm flipH="1" flipV="1">
                <a:off x="5323" y="1193"/>
                <a:ext cx="9" cy="4"/>
              </a:xfrm>
              <a:prstGeom prst="line">
                <a:avLst/>
              </a:prstGeom>
              <a:noFill/>
              <a:ln w="0">
                <a:solidFill>
                  <a:schemeClr val="tx1"/>
                </a:solidFill>
                <a:round/>
                <a:headEnd/>
                <a:tailEnd/>
              </a:ln>
            </p:spPr>
            <p:txBody>
              <a:bodyPr/>
              <a:lstStyle/>
              <a:p>
                <a:endParaRPr lang="en-US" sz="2133"/>
              </a:p>
            </p:txBody>
          </p:sp>
          <p:sp>
            <p:nvSpPr>
              <p:cNvPr id="65852" name="Line 703"/>
              <p:cNvSpPr>
                <a:spLocks noChangeShapeType="1"/>
              </p:cNvSpPr>
              <p:nvPr/>
            </p:nvSpPr>
            <p:spPr bwMode="auto">
              <a:xfrm flipH="1">
                <a:off x="5304" y="1193"/>
                <a:ext cx="19" cy="1"/>
              </a:xfrm>
              <a:prstGeom prst="line">
                <a:avLst/>
              </a:prstGeom>
              <a:noFill/>
              <a:ln w="0">
                <a:solidFill>
                  <a:schemeClr val="tx1"/>
                </a:solidFill>
                <a:round/>
                <a:headEnd/>
                <a:tailEnd/>
              </a:ln>
            </p:spPr>
            <p:txBody>
              <a:bodyPr/>
              <a:lstStyle/>
              <a:p>
                <a:endParaRPr lang="en-US" sz="2133"/>
              </a:p>
            </p:txBody>
          </p:sp>
          <p:sp>
            <p:nvSpPr>
              <p:cNvPr id="65853" name="Line 704"/>
              <p:cNvSpPr>
                <a:spLocks noChangeShapeType="1"/>
              </p:cNvSpPr>
              <p:nvPr/>
            </p:nvSpPr>
            <p:spPr bwMode="auto">
              <a:xfrm flipH="1">
                <a:off x="5294" y="1193"/>
                <a:ext cx="10" cy="4"/>
              </a:xfrm>
              <a:prstGeom prst="line">
                <a:avLst/>
              </a:prstGeom>
              <a:noFill/>
              <a:ln w="0">
                <a:solidFill>
                  <a:schemeClr val="tx1"/>
                </a:solidFill>
                <a:round/>
                <a:headEnd/>
                <a:tailEnd/>
              </a:ln>
            </p:spPr>
            <p:txBody>
              <a:bodyPr/>
              <a:lstStyle/>
              <a:p>
                <a:endParaRPr lang="en-US" sz="2133"/>
              </a:p>
            </p:txBody>
          </p:sp>
          <p:sp>
            <p:nvSpPr>
              <p:cNvPr id="65854" name="Line 705"/>
              <p:cNvSpPr>
                <a:spLocks noChangeShapeType="1"/>
              </p:cNvSpPr>
              <p:nvPr/>
            </p:nvSpPr>
            <p:spPr bwMode="auto">
              <a:xfrm flipH="1">
                <a:off x="5285" y="1197"/>
                <a:ext cx="9" cy="8"/>
              </a:xfrm>
              <a:prstGeom prst="line">
                <a:avLst/>
              </a:prstGeom>
              <a:noFill/>
              <a:ln w="0">
                <a:solidFill>
                  <a:schemeClr val="tx1"/>
                </a:solidFill>
                <a:round/>
                <a:headEnd/>
                <a:tailEnd/>
              </a:ln>
            </p:spPr>
            <p:txBody>
              <a:bodyPr/>
              <a:lstStyle/>
              <a:p>
                <a:endParaRPr lang="en-US" sz="2133"/>
              </a:p>
            </p:txBody>
          </p:sp>
          <p:sp>
            <p:nvSpPr>
              <p:cNvPr id="65855" name="Line 706"/>
              <p:cNvSpPr>
                <a:spLocks noChangeShapeType="1"/>
              </p:cNvSpPr>
              <p:nvPr/>
            </p:nvSpPr>
            <p:spPr bwMode="auto">
              <a:xfrm flipH="1">
                <a:off x="5280" y="1205"/>
                <a:ext cx="5" cy="9"/>
              </a:xfrm>
              <a:prstGeom prst="line">
                <a:avLst/>
              </a:prstGeom>
              <a:noFill/>
              <a:ln w="0">
                <a:solidFill>
                  <a:schemeClr val="tx1"/>
                </a:solidFill>
                <a:round/>
                <a:headEnd/>
                <a:tailEnd/>
              </a:ln>
            </p:spPr>
            <p:txBody>
              <a:bodyPr/>
              <a:lstStyle/>
              <a:p>
                <a:endParaRPr lang="en-US" sz="2133"/>
              </a:p>
            </p:txBody>
          </p:sp>
          <p:sp>
            <p:nvSpPr>
              <p:cNvPr id="65856" name="Line 707"/>
              <p:cNvSpPr>
                <a:spLocks noChangeShapeType="1"/>
              </p:cNvSpPr>
              <p:nvPr/>
            </p:nvSpPr>
            <p:spPr bwMode="auto">
              <a:xfrm flipH="1">
                <a:off x="5275" y="1214"/>
                <a:ext cx="5" cy="13"/>
              </a:xfrm>
              <a:prstGeom prst="line">
                <a:avLst/>
              </a:prstGeom>
              <a:noFill/>
              <a:ln w="0">
                <a:solidFill>
                  <a:schemeClr val="tx1"/>
                </a:solidFill>
                <a:round/>
                <a:headEnd/>
                <a:tailEnd/>
              </a:ln>
            </p:spPr>
            <p:txBody>
              <a:bodyPr/>
              <a:lstStyle/>
              <a:p>
                <a:endParaRPr lang="en-US" sz="2133"/>
              </a:p>
            </p:txBody>
          </p:sp>
          <p:sp>
            <p:nvSpPr>
              <p:cNvPr id="65857" name="Line 708"/>
              <p:cNvSpPr>
                <a:spLocks noChangeShapeType="1"/>
              </p:cNvSpPr>
              <p:nvPr/>
            </p:nvSpPr>
            <p:spPr bwMode="auto">
              <a:xfrm>
                <a:off x="5275" y="1227"/>
                <a:ext cx="1" cy="21"/>
              </a:xfrm>
              <a:prstGeom prst="line">
                <a:avLst/>
              </a:prstGeom>
              <a:noFill/>
              <a:ln w="0">
                <a:solidFill>
                  <a:schemeClr val="tx1"/>
                </a:solidFill>
                <a:round/>
                <a:headEnd/>
                <a:tailEnd/>
              </a:ln>
            </p:spPr>
            <p:txBody>
              <a:bodyPr/>
              <a:lstStyle/>
              <a:p>
                <a:endParaRPr lang="en-US" sz="2133"/>
              </a:p>
            </p:txBody>
          </p:sp>
          <p:sp>
            <p:nvSpPr>
              <p:cNvPr id="65858" name="Line 709"/>
              <p:cNvSpPr>
                <a:spLocks noChangeShapeType="1"/>
              </p:cNvSpPr>
              <p:nvPr/>
            </p:nvSpPr>
            <p:spPr bwMode="auto">
              <a:xfrm>
                <a:off x="5275" y="1248"/>
                <a:ext cx="5" cy="13"/>
              </a:xfrm>
              <a:prstGeom prst="line">
                <a:avLst/>
              </a:prstGeom>
              <a:noFill/>
              <a:ln w="0">
                <a:solidFill>
                  <a:schemeClr val="tx1"/>
                </a:solidFill>
                <a:round/>
                <a:headEnd/>
                <a:tailEnd/>
              </a:ln>
            </p:spPr>
            <p:txBody>
              <a:bodyPr/>
              <a:lstStyle/>
              <a:p>
                <a:endParaRPr lang="en-US" sz="2133"/>
              </a:p>
            </p:txBody>
          </p:sp>
          <p:sp>
            <p:nvSpPr>
              <p:cNvPr id="65859" name="Line 710"/>
              <p:cNvSpPr>
                <a:spLocks noChangeShapeType="1"/>
              </p:cNvSpPr>
              <p:nvPr/>
            </p:nvSpPr>
            <p:spPr bwMode="auto">
              <a:xfrm>
                <a:off x="5280" y="1261"/>
                <a:ext cx="5" cy="8"/>
              </a:xfrm>
              <a:prstGeom prst="line">
                <a:avLst/>
              </a:prstGeom>
              <a:noFill/>
              <a:ln w="0">
                <a:solidFill>
                  <a:schemeClr val="tx1"/>
                </a:solidFill>
                <a:round/>
                <a:headEnd/>
                <a:tailEnd/>
              </a:ln>
            </p:spPr>
            <p:txBody>
              <a:bodyPr/>
              <a:lstStyle/>
              <a:p>
                <a:endParaRPr lang="en-US" sz="2133"/>
              </a:p>
            </p:txBody>
          </p:sp>
          <p:sp>
            <p:nvSpPr>
              <p:cNvPr id="65860" name="Line 711"/>
              <p:cNvSpPr>
                <a:spLocks noChangeShapeType="1"/>
              </p:cNvSpPr>
              <p:nvPr/>
            </p:nvSpPr>
            <p:spPr bwMode="auto">
              <a:xfrm>
                <a:off x="5285" y="1269"/>
                <a:ext cx="9" cy="9"/>
              </a:xfrm>
              <a:prstGeom prst="line">
                <a:avLst/>
              </a:prstGeom>
              <a:noFill/>
              <a:ln w="0">
                <a:solidFill>
                  <a:schemeClr val="tx1"/>
                </a:solidFill>
                <a:round/>
                <a:headEnd/>
                <a:tailEnd/>
              </a:ln>
            </p:spPr>
            <p:txBody>
              <a:bodyPr/>
              <a:lstStyle/>
              <a:p>
                <a:endParaRPr lang="en-US" sz="2133"/>
              </a:p>
            </p:txBody>
          </p:sp>
          <p:sp>
            <p:nvSpPr>
              <p:cNvPr id="65861" name="Line 712"/>
              <p:cNvSpPr>
                <a:spLocks noChangeShapeType="1"/>
              </p:cNvSpPr>
              <p:nvPr/>
            </p:nvSpPr>
            <p:spPr bwMode="auto">
              <a:xfrm>
                <a:off x="5294" y="1278"/>
                <a:ext cx="10" cy="4"/>
              </a:xfrm>
              <a:prstGeom prst="line">
                <a:avLst/>
              </a:prstGeom>
              <a:noFill/>
              <a:ln w="0">
                <a:solidFill>
                  <a:schemeClr val="tx1"/>
                </a:solidFill>
                <a:round/>
                <a:headEnd/>
                <a:tailEnd/>
              </a:ln>
            </p:spPr>
            <p:txBody>
              <a:bodyPr/>
              <a:lstStyle/>
              <a:p>
                <a:endParaRPr lang="en-US" sz="2133"/>
              </a:p>
            </p:txBody>
          </p:sp>
          <p:sp>
            <p:nvSpPr>
              <p:cNvPr id="65862" name="Line 713"/>
              <p:cNvSpPr>
                <a:spLocks noChangeShapeType="1"/>
              </p:cNvSpPr>
              <p:nvPr/>
            </p:nvSpPr>
            <p:spPr bwMode="auto">
              <a:xfrm>
                <a:off x="5304" y="1282"/>
                <a:ext cx="19" cy="1"/>
              </a:xfrm>
              <a:prstGeom prst="line">
                <a:avLst/>
              </a:prstGeom>
              <a:noFill/>
              <a:ln w="0">
                <a:solidFill>
                  <a:schemeClr val="tx1"/>
                </a:solidFill>
                <a:round/>
                <a:headEnd/>
                <a:tailEnd/>
              </a:ln>
            </p:spPr>
            <p:txBody>
              <a:bodyPr/>
              <a:lstStyle/>
              <a:p>
                <a:endParaRPr lang="en-US" sz="2133"/>
              </a:p>
            </p:txBody>
          </p:sp>
          <p:sp>
            <p:nvSpPr>
              <p:cNvPr id="65863" name="Line 714"/>
              <p:cNvSpPr>
                <a:spLocks noChangeShapeType="1"/>
              </p:cNvSpPr>
              <p:nvPr/>
            </p:nvSpPr>
            <p:spPr bwMode="auto">
              <a:xfrm flipV="1">
                <a:off x="5323" y="1278"/>
                <a:ext cx="9" cy="4"/>
              </a:xfrm>
              <a:prstGeom prst="line">
                <a:avLst/>
              </a:prstGeom>
              <a:noFill/>
              <a:ln w="0">
                <a:solidFill>
                  <a:schemeClr val="tx1"/>
                </a:solidFill>
                <a:round/>
                <a:headEnd/>
                <a:tailEnd/>
              </a:ln>
            </p:spPr>
            <p:txBody>
              <a:bodyPr/>
              <a:lstStyle/>
              <a:p>
                <a:endParaRPr lang="en-US" sz="2133"/>
              </a:p>
            </p:txBody>
          </p:sp>
          <p:sp>
            <p:nvSpPr>
              <p:cNvPr id="65864" name="Line 715"/>
              <p:cNvSpPr>
                <a:spLocks noChangeShapeType="1"/>
              </p:cNvSpPr>
              <p:nvPr/>
            </p:nvSpPr>
            <p:spPr bwMode="auto">
              <a:xfrm flipV="1">
                <a:off x="5332" y="1269"/>
                <a:ext cx="10" cy="9"/>
              </a:xfrm>
              <a:prstGeom prst="line">
                <a:avLst/>
              </a:prstGeom>
              <a:noFill/>
              <a:ln w="0">
                <a:solidFill>
                  <a:schemeClr val="tx1"/>
                </a:solidFill>
                <a:round/>
                <a:headEnd/>
                <a:tailEnd/>
              </a:ln>
            </p:spPr>
            <p:txBody>
              <a:bodyPr/>
              <a:lstStyle/>
              <a:p>
                <a:endParaRPr lang="en-US" sz="2133"/>
              </a:p>
            </p:txBody>
          </p:sp>
          <p:sp>
            <p:nvSpPr>
              <p:cNvPr id="65865" name="Line 716"/>
              <p:cNvSpPr>
                <a:spLocks noChangeShapeType="1"/>
              </p:cNvSpPr>
              <p:nvPr/>
            </p:nvSpPr>
            <p:spPr bwMode="auto">
              <a:xfrm flipV="1">
                <a:off x="5342" y="1261"/>
                <a:ext cx="5" cy="8"/>
              </a:xfrm>
              <a:prstGeom prst="line">
                <a:avLst/>
              </a:prstGeom>
              <a:noFill/>
              <a:ln w="0">
                <a:solidFill>
                  <a:schemeClr val="tx1"/>
                </a:solidFill>
                <a:round/>
                <a:headEnd/>
                <a:tailEnd/>
              </a:ln>
            </p:spPr>
            <p:txBody>
              <a:bodyPr/>
              <a:lstStyle/>
              <a:p>
                <a:endParaRPr lang="en-US" sz="2133"/>
              </a:p>
            </p:txBody>
          </p:sp>
          <p:sp>
            <p:nvSpPr>
              <p:cNvPr id="65866" name="Line 717"/>
              <p:cNvSpPr>
                <a:spLocks noChangeShapeType="1"/>
              </p:cNvSpPr>
              <p:nvPr/>
            </p:nvSpPr>
            <p:spPr bwMode="auto">
              <a:xfrm flipV="1">
                <a:off x="5347" y="1248"/>
                <a:ext cx="1" cy="13"/>
              </a:xfrm>
              <a:prstGeom prst="line">
                <a:avLst/>
              </a:prstGeom>
              <a:noFill/>
              <a:ln w="0">
                <a:solidFill>
                  <a:schemeClr val="tx1"/>
                </a:solidFill>
                <a:round/>
                <a:headEnd/>
                <a:tailEnd/>
              </a:ln>
            </p:spPr>
            <p:txBody>
              <a:bodyPr/>
              <a:lstStyle/>
              <a:p>
                <a:endParaRPr lang="en-US" sz="2133"/>
              </a:p>
            </p:txBody>
          </p:sp>
          <p:sp>
            <p:nvSpPr>
              <p:cNvPr id="65867" name="Line 718"/>
              <p:cNvSpPr>
                <a:spLocks noChangeShapeType="1"/>
              </p:cNvSpPr>
              <p:nvPr/>
            </p:nvSpPr>
            <p:spPr bwMode="auto">
              <a:xfrm>
                <a:off x="5323" y="1248"/>
                <a:ext cx="24" cy="1"/>
              </a:xfrm>
              <a:prstGeom prst="line">
                <a:avLst/>
              </a:prstGeom>
              <a:noFill/>
              <a:ln w="0">
                <a:solidFill>
                  <a:schemeClr val="tx1"/>
                </a:solidFill>
                <a:round/>
                <a:headEnd/>
                <a:tailEnd/>
              </a:ln>
            </p:spPr>
            <p:txBody>
              <a:bodyPr/>
              <a:lstStyle/>
              <a:p>
                <a:endParaRPr lang="en-US" sz="2133"/>
              </a:p>
            </p:txBody>
          </p:sp>
          <p:sp>
            <p:nvSpPr>
              <p:cNvPr id="65868" name="Line 719"/>
              <p:cNvSpPr>
                <a:spLocks noChangeShapeType="1"/>
              </p:cNvSpPr>
              <p:nvPr/>
            </p:nvSpPr>
            <p:spPr bwMode="auto">
              <a:xfrm>
                <a:off x="5380" y="1193"/>
                <a:ext cx="1" cy="89"/>
              </a:xfrm>
              <a:prstGeom prst="line">
                <a:avLst/>
              </a:prstGeom>
              <a:noFill/>
              <a:ln w="0">
                <a:solidFill>
                  <a:schemeClr val="tx1"/>
                </a:solidFill>
                <a:round/>
                <a:headEnd/>
                <a:tailEnd/>
              </a:ln>
            </p:spPr>
            <p:txBody>
              <a:bodyPr/>
              <a:lstStyle/>
              <a:p>
                <a:endParaRPr lang="en-US" sz="2133"/>
              </a:p>
            </p:txBody>
          </p:sp>
          <p:sp>
            <p:nvSpPr>
              <p:cNvPr id="65869" name="Line 720"/>
              <p:cNvSpPr>
                <a:spLocks noChangeShapeType="1"/>
              </p:cNvSpPr>
              <p:nvPr/>
            </p:nvSpPr>
            <p:spPr bwMode="auto">
              <a:xfrm>
                <a:off x="5380" y="1193"/>
                <a:ext cx="62" cy="1"/>
              </a:xfrm>
              <a:prstGeom prst="line">
                <a:avLst/>
              </a:prstGeom>
              <a:noFill/>
              <a:ln w="0">
                <a:solidFill>
                  <a:schemeClr val="tx1"/>
                </a:solidFill>
                <a:round/>
                <a:headEnd/>
                <a:tailEnd/>
              </a:ln>
            </p:spPr>
            <p:txBody>
              <a:bodyPr/>
              <a:lstStyle/>
              <a:p>
                <a:endParaRPr lang="en-US" sz="2133"/>
              </a:p>
            </p:txBody>
          </p:sp>
          <p:sp>
            <p:nvSpPr>
              <p:cNvPr id="65870" name="Line 721"/>
              <p:cNvSpPr>
                <a:spLocks noChangeShapeType="1"/>
              </p:cNvSpPr>
              <p:nvPr/>
            </p:nvSpPr>
            <p:spPr bwMode="auto">
              <a:xfrm>
                <a:off x="5380" y="1235"/>
                <a:ext cx="39" cy="1"/>
              </a:xfrm>
              <a:prstGeom prst="line">
                <a:avLst/>
              </a:prstGeom>
              <a:noFill/>
              <a:ln w="0">
                <a:solidFill>
                  <a:schemeClr val="tx1"/>
                </a:solidFill>
                <a:round/>
                <a:headEnd/>
                <a:tailEnd/>
              </a:ln>
            </p:spPr>
            <p:txBody>
              <a:bodyPr/>
              <a:lstStyle/>
              <a:p>
                <a:endParaRPr lang="en-US" sz="2133"/>
              </a:p>
            </p:txBody>
          </p:sp>
          <p:sp>
            <p:nvSpPr>
              <p:cNvPr id="65871" name="Line 722"/>
              <p:cNvSpPr>
                <a:spLocks noChangeShapeType="1"/>
              </p:cNvSpPr>
              <p:nvPr/>
            </p:nvSpPr>
            <p:spPr bwMode="auto">
              <a:xfrm>
                <a:off x="5380" y="1282"/>
                <a:ext cx="62" cy="1"/>
              </a:xfrm>
              <a:prstGeom prst="line">
                <a:avLst/>
              </a:prstGeom>
              <a:noFill/>
              <a:ln w="0">
                <a:solidFill>
                  <a:schemeClr val="tx1"/>
                </a:solidFill>
                <a:round/>
                <a:headEnd/>
                <a:tailEnd/>
              </a:ln>
            </p:spPr>
            <p:txBody>
              <a:bodyPr/>
              <a:lstStyle/>
              <a:p>
                <a:endParaRPr lang="en-US" sz="2133"/>
              </a:p>
            </p:txBody>
          </p:sp>
        </p:grpSp>
      </p:grpSp>
      <p:sp>
        <p:nvSpPr>
          <p:cNvPr id="63492" name="Rectangle 2"/>
          <p:cNvSpPr>
            <a:spLocks noGrp="1" noChangeArrowheads="1"/>
          </p:cNvSpPr>
          <p:nvPr>
            <p:ph type="title"/>
          </p:nvPr>
        </p:nvSpPr>
        <p:spPr/>
        <p:txBody>
          <a:bodyPr/>
          <a:lstStyle/>
          <a:p>
            <a:r>
              <a:rPr lang="en-US"/>
              <a:t>Pre-Northridge Standard</a:t>
            </a:r>
            <a:endParaRPr lang="en-US" dirty="0"/>
          </a:p>
        </p:txBody>
      </p:sp>
    </p:spTree>
    <p:extLst>
      <p:ext uri="{BB962C8B-B14F-4D97-AF65-F5344CB8AC3E}">
        <p14:creationId xmlns:p14="http://schemas.microsoft.com/office/powerpoint/2010/main" val="36924225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3"/>
          <p:cNvSpPr>
            <a:spLocks noGrp="1"/>
          </p:cNvSpPr>
          <p:nvPr>
            <p:ph type="ftr" sz="quarter" idx="10"/>
          </p:nvPr>
        </p:nvSpPr>
        <p:spPr/>
        <p:txBody>
          <a:bodyPr/>
          <a:lstStyle/>
          <a:p>
            <a:r>
              <a:rPr lang="en-US"/>
              <a:t>Instructional Material Complementing FEMA 1051, Design Examples</a:t>
            </a:r>
            <a:endParaRPr lang="en-US" dirty="0"/>
          </a:p>
        </p:txBody>
      </p:sp>
      <p:sp>
        <p:nvSpPr>
          <p:cNvPr id="8" name="Slide Number Placeholder 3"/>
          <p:cNvSpPr>
            <a:spLocks noGrp="1"/>
          </p:cNvSpPr>
          <p:nvPr>
            <p:ph type="sldNum" sz="quarter" idx="11"/>
          </p:nvPr>
        </p:nvSpPr>
        <p:spPr/>
        <p:txBody>
          <a:bodyPr/>
          <a:lstStyle/>
          <a:p>
            <a:r>
              <a:rPr lang="en-US"/>
              <a:t>Steel Structures - </a:t>
            </a:r>
            <a:fld id="{1E859C6A-166B-4CD7-AA28-963CDAFE0F46}" type="slidenum">
              <a:rPr lang="en-US" smtClean="0"/>
              <a:pPr/>
              <a:t>19</a:t>
            </a:fld>
            <a:endParaRPr lang="en-US" dirty="0"/>
          </a:p>
        </p:txBody>
      </p:sp>
      <p:pic>
        <p:nvPicPr>
          <p:cNvPr id="83973" name="Picture 2" descr="Detail of steel backing at a complete joint penetration groove weld with multiple weld passes.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72479" y="2576514"/>
            <a:ext cx="2350294" cy="1564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899" name="Content Placeholder 2"/>
          <p:cNvSpPr>
            <a:spLocks noGrp="1"/>
          </p:cNvSpPr>
          <p:nvPr>
            <p:ph sz="half" idx="1"/>
          </p:nvPr>
        </p:nvSpPr>
        <p:spPr>
          <a:xfrm>
            <a:off x="423333" y="1604963"/>
            <a:ext cx="6256867" cy="4297362"/>
          </a:xfrm>
        </p:spPr>
        <p:txBody>
          <a:bodyPr/>
          <a:lstStyle/>
          <a:p>
            <a:r>
              <a:rPr lang="en-US" altLang="en-US" dirty="0"/>
              <a:t>Backing used to support and retain molten filler metal</a:t>
            </a:r>
          </a:p>
          <a:p>
            <a:r>
              <a:rPr lang="en-US" altLang="en-US" dirty="0"/>
              <a:t>Backing – also called “weld backing,” “backing bars,” “back-up bars”, and “backing strips” </a:t>
            </a:r>
          </a:p>
          <a:p>
            <a:r>
              <a:rPr lang="en-US" altLang="en-US" dirty="0"/>
              <a:t>Fusible backing– weld is intended to bond to backing (e.g. steel backing)</a:t>
            </a:r>
          </a:p>
          <a:p>
            <a:r>
              <a:rPr lang="en-US" altLang="en-US" dirty="0"/>
              <a:t>Non-fusible backing– weld not intended to bond to backing (e.g. ceramic and copper)</a:t>
            </a:r>
          </a:p>
        </p:txBody>
      </p:sp>
      <p:sp>
        <p:nvSpPr>
          <p:cNvPr id="83970" name="Title 1"/>
          <p:cNvSpPr>
            <a:spLocks noGrp="1"/>
          </p:cNvSpPr>
          <p:nvPr>
            <p:ph type="title"/>
          </p:nvPr>
        </p:nvSpPr>
        <p:spPr/>
        <p:txBody>
          <a:bodyPr/>
          <a:lstStyle/>
          <a:p>
            <a:r>
              <a:rPr lang="en-US" altLang="en-US"/>
              <a:t>Backing</a:t>
            </a:r>
          </a:p>
        </p:txBody>
      </p:sp>
    </p:spTree>
    <p:extLst>
      <p:ext uri="{BB962C8B-B14F-4D97-AF65-F5344CB8AC3E}">
        <p14:creationId xmlns:p14="http://schemas.microsoft.com/office/powerpoint/2010/main" val="139834193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089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089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089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089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9" grpId="0" build="p" bldLvl="2"/>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Footer Placeholder 4"/>
          <p:cNvSpPr>
            <a:spLocks noGrp="1"/>
          </p:cNvSpPr>
          <p:nvPr>
            <p:ph type="ftr" sz="quarter" idx="10"/>
          </p:nvPr>
        </p:nvSpPr>
        <p:spPr/>
        <p:txBody>
          <a:bodyPr/>
          <a:lstStyle/>
          <a:p>
            <a:r>
              <a:rPr lang="en-US" dirty="0"/>
              <a:t>Instructional Material Complementing FEMA 1051, Design Examples</a:t>
            </a:r>
          </a:p>
        </p:txBody>
      </p:sp>
      <p:sp>
        <p:nvSpPr>
          <p:cNvPr id="54274" name="Slide Number Placeholder 3"/>
          <p:cNvSpPr>
            <a:spLocks noGrp="1"/>
          </p:cNvSpPr>
          <p:nvPr>
            <p:ph type="sldNum" sz="quarter" idx="11"/>
          </p:nvPr>
        </p:nvSpPr>
        <p:spPr/>
        <p:txBody>
          <a:bodyPr/>
          <a:lstStyle/>
          <a:p>
            <a:r>
              <a:rPr lang="en-US" dirty="0"/>
              <a:t>Steel Structures - </a:t>
            </a:r>
            <a:fld id="{1E859C6A-166B-4CD7-AA28-963CDAFE0F46}" type="slidenum">
              <a:rPr lang="en-US" smtClean="0"/>
              <a:pPr/>
              <a:t>2</a:t>
            </a:fld>
            <a:endParaRPr lang="en-US" dirty="0"/>
          </a:p>
        </p:txBody>
      </p:sp>
      <p:sp>
        <p:nvSpPr>
          <p:cNvPr id="54277" name="Rectangle 3"/>
          <p:cNvSpPr>
            <a:spLocks noGrp="1" noChangeArrowheads="1"/>
          </p:cNvSpPr>
          <p:nvPr>
            <p:ph idx="1"/>
          </p:nvPr>
        </p:nvSpPr>
        <p:spPr/>
        <p:txBody>
          <a:bodyPr/>
          <a:lstStyle/>
          <a:p>
            <a:r>
              <a:rPr lang="en-US"/>
              <a:t>Context in Provisions</a:t>
            </a:r>
          </a:p>
          <a:p>
            <a:r>
              <a:rPr lang="en-US"/>
              <a:t>Steel behavior</a:t>
            </a:r>
          </a:p>
          <a:p>
            <a:r>
              <a:rPr lang="en-US"/>
              <a:t>Reference standards and design strength</a:t>
            </a:r>
          </a:p>
          <a:p>
            <a:r>
              <a:rPr lang="en-US"/>
              <a:t>Moment resisting frames</a:t>
            </a:r>
          </a:p>
          <a:p>
            <a:r>
              <a:rPr lang="en-US"/>
              <a:t>Braced frames</a:t>
            </a:r>
          </a:p>
          <a:p>
            <a:r>
              <a:rPr lang="en-US"/>
              <a:t>Other topics</a:t>
            </a:r>
          </a:p>
          <a:p>
            <a:r>
              <a:rPr lang="en-US"/>
              <a:t>Summary</a:t>
            </a:r>
            <a:endParaRPr lang="en-US" dirty="0"/>
          </a:p>
        </p:txBody>
      </p:sp>
      <p:sp>
        <p:nvSpPr>
          <p:cNvPr id="54276" name="Rectangle 2"/>
          <p:cNvSpPr>
            <a:spLocks noGrp="1" noChangeArrowheads="1"/>
          </p:cNvSpPr>
          <p:nvPr>
            <p:ph type="title"/>
          </p:nvPr>
        </p:nvSpPr>
        <p:spPr/>
        <p:txBody>
          <a:bodyPr/>
          <a:lstStyle/>
          <a:p>
            <a:r>
              <a:rPr lang="en-US" dirty="0"/>
              <a:t>Part 1: Background/Theoretical</a:t>
            </a:r>
          </a:p>
        </p:txBody>
      </p:sp>
    </p:spTree>
    <p:extLst>
      <p:ext uri="{BB962C8B-B14F-4D97-AF65-F5344CB8AC3E}">
        <p14:creationId xmlns:p14="http://schemas.microsoft.com/office/powerpoint/2010/main" val="3845438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3" name="Footer Placeholder 3"/>
          <p:cNvSpPr>
            <a:spLocks noGrp="1"/>
          </p:cNvSpPr>
          <p:nvPr>
            <p:ph type="ftr" sz="quarter" idx="10"/>
          </p:nvPr>
        </p:nvSpPr>
        <p:spPr/>
        <p:txBody>
          <a:bodyPr/>
          <a:lstStyle/>
          <a:p>
            <a:r>
              <a:rPr lang="en-US"/>
              <a:t>Instructional Material Complementing FEMA 1051, Design Examples</a:t>
            </a:r>
            <a:endParaRPr lang="en-US" dirty="0"/>
          </a:p>
        </p:txBody>
      </p:sp>
      <p:sp>
        <p:nvSpPr>
          <p:cNvPr id="9" name="Slide Number Placeholder 3"/>
          <p:cNvSpPr>
            <a:spLocks noGrp="1"/>
          </p:cNvSpPr>
          <p:nvPr>
            <p:ph type="sldNum" sz="quarter" idx="11"/>
          </p:nvPr>
        </p:nvSpPr>
        <p:spPr/>
        <p:txBody>
          <a:bodyPr/>
          <a:lstStyle/>
          <a:p>
            <a:r>
              <a:rPr lang="en-US"/>
              <a:t>Steel Structures - </a:t>
            </a:r>
            <a:fld id="{1E859C6A-166B-4CD7-AA28-963CDAFE0F46}" type="slidenum">
              <a:rPr lang="en-US" smtClean="0"/>
              <a:pPr/>
              <a:t>20</a:t>
            </a:fld>
            <a:endParaRPr lang="en-US" dirty="0"/>
          </a:p>
        </p:txBody>
      </p:sp>
      <p:pic>
        <p:nvPicPr>
          <p:cNvPr id="71685" name="Picture 3" descr="Cut and polished specimen with a crack at the fusion line between the weld and the column flange.  Note that the backup bar is not attached to the column flange, which creates a notch normal to the stress in the flange.  The section is cut at the centerline of the beam; thus, the beam web beyond the weld access hole appears as the upward curving line at the right.  Note that at the instant the beam flange is in tension due to lateral sway, the column flange at the weld is also likely to be in tension.&#10;"/>
          <p:cNvPicPr>
            <a:picLocks noChangeAspect="1" noChangeArrowheads="1"/>
          </p:cNvPicPr>
          <p:nvPr/>
        </p:nvPicPr>
        <p:blipFill>
          <a:blip r:embed="rId3" cstate="print"/>
          <a:srcRect/>
          <a:stretch>
            <a:fillRect/>
          </a:stretch>
        </p:blipFill>
        <p:spPr bwMode="auto">
          <a:xfrm>
            <a:off x="990600" y="1261534"/>
            <a:ext cx="7315200" cy="4428067"/>
          </a:xfrm>
          <a:prstGeom prst="rect">
            <a:avLst/>
          </a:prstGeom>
          <a:noFill/>
          <a:ln w="9525">
            <a:solidFill>
              <a:schemeClr val="tx1"/>
            </a:solidFill>
            <a:miter lim="800000"/>
            <a:headEnd/>
            <a:tailEnd/>
          </a:ln>
        </p:spPr>
      </p:pic>
      <p:sp>
        <p:nvSpPr>
          <p:cNvPr id="71686" name="Text Box 4"/>
          <p:cNvSpPr txBox="1">
            <a:spLocks noChangeArrowheads="1"/>
          </p:cNvSpPr>
          <p:nvPr/>
        </p:nvSpPr>
        <p:spPr bwMode="white">
          <a:xfrm>
            <a:off x="1179663" y="3239089"/>
            <a:ext cx="1285929" cy="858440"/>
          </a:xfrm>
          <a:prstGeom prst="rect">
            <a:avLst/>
          </a:prstGeom>
          <a:noFill/>
          <a:ln w="9525">
            <a:noFill/>
            <a:miter lim="800000"/>
            <a:headEnd/>
            <a:tailEnd/>
          </a:ln>
          <a:effectLst>
            <a:outerShdw blurRad="50800" dist="38100" dir="2700000" algn="tl" rotWithShape="0">
              <a:schemeClr val="accent3">
                <a:alpha val="40000"/>
              </a:schemeClr>
            </a:outerShdw>
          </a:effectLst>
        </p:spPr>
        <p:txBody>
          <a:bodyPr wrap="none">
            <a:spAutoFit/>
          </a:bodyPr>
          <a:lstStyle/>
          <a:p>
            <a:r>
              <a:rPr lang="en-US" sz="2489" dirty="0"/>
              <a:t>Column</a:t>
            </a:r>
          </a:p>
          <a:p>
            <a:r>
              <a:rPr lang="en-US" sz="2489" dirty="0"/>
              <a:t>flange</a:t>
            </a:r>
          </a:p>
        </p:txBody>
      </p:sp>
      <p:sp>
        <p:nvSpPr>
          <p:cNvPr id="71687" name="Text Box 5"/>
          <p:cNvSpPr txBox="1">
            <a:spLocks noChangeArrowheads="1"/>
          </p:cNvSpPr>
          <p:nvPr/>
        </p:nvSpPr>
        <p:spPr bwMode="white">
          <a:xfrm>
            <a:off x="3237063" y="4538723"/>
            <a:ext cx="1985434" cy="475387"/>
          </a:xfrm>
          <a:prstGeom prst="rect">
            <a:avLst/>
          </a:prstGeom>
          <a:noFill/>
          <a:ln w="9525">
            <a:noFill/>
            <a:miter lim="800000"/>
            <a:headEnd/>
            <a:tailEnd/>
          </a:ln>
          <a:effectLst>
            <a:outerShdw blurRad="50800" dist="38100" dir="2700000" algn="tl" rotWithShape="0">
              <a:schemeClr val="accent3">
                <a:alpha val="40000"/>
              </a:schemeClr>
            </a:outerShdw>
          </a:effectLst>
        </p:spPr>
        <p:txBody>
          <a:bodyPr>
            <a:spAutoFit/>
          </a:bodyPr>
          <a:lstStyle/>
          <a:p>
            <a:r>
              <a:rPr lang="en-US" sz="2489"/>
              <a:t>Backup bar</a:t>
            </a:r>
          </a:p>
        </p:txBody>
      </p:sp>
      <p:sp>
        <p:nvSpPr>
          <p:cNvPr id="71688" name="Text Box 6"/>
          <p:cNvSpPr txBox="1">
            <a:spLocks noChangeArrowheads="1"/>
          </p:cNvSpPr>
          <p:nvPr/>
        </p:nvSpPr>
        <p:spPr bwMode="white">
          <a:xfrm>
            <a:off x="5507542" y="2958278"/>
            <a:ext cx="1978427" cy="858440"/>
          </a:xfrm>
          <a:prstGeom prst="rect">
            <a:avLst/>
          </a:prstGeom>
          <a:noFill/>
          <a:ln w="9525">
            <a:noFill/>
            <a:miter lim="800000"/>
            <a:headEnd/>
            <a:tailEnd/>
          </a:ln>
          <a:effectLst>
            <a:outerShdw blurRad="50800" dist="38100" dir="2700000" algn="tl" rotWithShape="0">
              <a:schemeClr val="accent3">
                <a:alpha val="40000"/>
              </a:schemeClr>
            </a:outerShdw>
          </a:effectLst>
        </p:spPr>
        <p:txBody>
          <a:bodyPr wrap="none">
            <a:spAutoFit/>
          </a:bodyPr>
          <a:lstStyle/>
          <a:p>
            <a:r>
              <a:rPr lang="en-US" sz="2489"/>
              <a:t>Beam flange</a:t>
            </a:r>
          </a:p>
          <a:p>
            <a:r>
              <a:rPr lang="en-US" sz="2489"/>
              <a:t>and web</a:t>
            </a:r>
          </a:p>
        </p:txBody>
      </p:sp>
      <p:sp>
        <p:nvSpPr>
          <p:cNvPr id="71684" name="Rectangle 2"/>
          <p:cNvSpPr>
            <a:spLocks noGrp="1" noChangeArrowheads="1"/>
          </p:cNvSpPr>
          <p:nvPr>
            <p:ph type="title"/>
          </p:nvPr>
        </p:nvSpPr>
        <p:spPr/>
        <p:txBody>
          <a:bodyPr/>
          <a:lstStyle/>
          <a:p>
            <a:r>
              <a:rPr lang="en-US" dirty="0"/>
              <a:t>Northridge Failure</a:t>
            </a:r>
          </a:p>
        </p:txBody>
      </p:sp>
    </p:spTree>
    <p:extLst>
      <p:ext uri="{BB962C8B-B14F-4D97-AF65-F5344CB8AC3E}">
        <p14:creationId xmlns:p14="http://schemas.microsoft.com/office/powerpoint/2010/main" val="2348458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Footer Placeholder 3"/>
          <p:cNvSpPr>
            <a:spLocks noGrp="1"/>
          </p:cNvSpPr>
          <p:nvPr>
            <p:ph type="ftr" sz="quarter" idx="10"/>
          </p:nvPr>
        </p:nvSpPr>
        <p:spPr/>
        <p:txBody>
          <a:bodyPr/>
          <a:lstStyle/>
          <a:p>
            <a:r>
              <a:rPr lang="en-US"/>
              <a:t>Instructional Material Complementing FEMA 1051, Design Examples</a:t>
            </a:r>
          </a:p>
        </p:txBody>
      </p:sp>
      <p:sp>
        <p:nvSpPr>
          <p:cNvPr id="6" name="Slide Number Placeholder 3"/>
          <p:cNvSpPr>
            <a:spLocks noGrp="1"/>
          </p:cNvSpPr>
          <p:nvPr>
            <p:ph type="sldNum" sz="quarter" idx="11"/>
          </p:nvPr>
        </p:nvSpPr>
        <p:spPr/>
        <p:txBody>
          <a:bodyPr/>
          <a:lstStyle/>
          <a:p>
            <a:r>
              <a:rPr lang="en-US"/>
              <a:t>Steel Structures - </a:t>
            </a:r>
            <a:fld id="{1E859C6A-166B-4CD7-AA28-963CDAFE0F46}" type="slidenum">
              <a:rPr lang="en-US" smtClean="0"/>
              <a:pPr/>
              <a:t>21</a:t>
            </a:fld>
            <a:endParaRPr lang="en-US" dirty="0"/>
          </a:p>
        </p:txBody>
      </p:sp>
      <p:sp>
        <p:nvSpPr>
          <p:cNvPr id="5" name="Content Placeholder 4"/>
          <p:cNvSpPr>
            <a:spLocks noGrp="1"/>
          </p:cNvSpPr>
          <p:nvPr>
            <p:ph idx="4294967295"/>
          </p:nvPr>
        </p:nvSpPr>
        <p:spPr>
          <a:xfrm>
            <a:off x="4329114" y="1604963"/>
            <a:ext cx="4622382" cy="4297362"/>
          </a:xfrm>
        </p:spPr>
        <p:txBody>
          <a:bodyPr/>
          <a:lstStyle/>
          <a:p>
            <a:pPr marL="0" indent="0">
              <a:buNone/>
            </a:pPr>
            <a:r>
              <a:rPr lang="en-US" sz="2400" dirty="0"/>
              <a:t>Following the 1994 Northridge earthquake, numerous failures of steel beam-to-column moment connections were identified.  This led to a multiyear, multimillion dollar FEMA-funded problem-focused study undertaken by the SAC Joint Venture.  The failures caused a fundamental rethinking of the design of seismic resistant steel moment connections.</a:t>
            </a:r>
          </a:p>
        </p:txBody>
      </p:sp>
      <p:pic>
        <p:nvPicPr>
          <p:cNvPr id="267267" name="Picture 3" descr="Fracture resulting in a divot being removed from the column flange adjacent to the toe of the full penetration weld at the beam flange.&#10;"/>
          <p:cNvPicPr>
            <a:picLocks noChangeAspect="1" noChangeArrowheads="1"/>
          </p:cNvPicPr>
          <p:nvPr/>
        </p:nvPicPr>
        <p:blipFill>
          <a:blip r:embed="rId3" cstate="print"/>
          <a:srcRect/>
          <a:stretch>
            <a:fillRect/>
          </a:stretch>
        </p:blipFill>
        <p:spPr bwMode="auto">
          <a:xfrm>
            <a:off x="673100" y="1565275"/>
            <a:ext cx="3101320" cy="4491567"/>
          </a:xfrm>
          <a:prstGeom prst="rect">
            <a:avLst/>
          </a:prstGeom>
          <a:noFill/>
          <a:ln w="3175">
            <a:solidFill>
              <a:schemeClr val="tx1"/>
            </a:solidFill>
            <a:miter lim="800000"/>
            <a:headEnd/>
            <a:tailEnd/>
          </a:ln>
          <a:effectLst>
            <a:outerShdw dist="107763" dir="2700000" algn="ctr" rotWithShape="0">
              <a:schemeClr val="bg2">
                <a:alpha val="50000"/>
              </a:schemeClr>
            </a:outerShdw>
          </a:effectLst>
        </p:spPr>
      </p:pic>
      <p:sp>
        <p:nvSpPr>
          <p:cNvPr id="3" name="Title 2"/>
          <p:cNvSpPr>
            <a:spLocks noGrp="1"/>
          </p:cNvSpPr>
          <p:nvPr>
            <p:ph type="title"/>
          </p:nvPr>
        </p:nvSpPr>
        <p:spPr/>
        <p:txBody>
          <a:bodyPr/>
          <a:lstStyle/>
          <a:p>
            <a:r>
              <a:rPr lang="en-US" dirty="0"/>
              <a:t>Northridge Failure</a:t>
            </a:r>
          </a:p>
        </p:txBody>
      </p:sp>
    </p:spTree>
    <p:extLst>
      <p:ext uri="{BB962C8B-B14F-4D97-AF65-F5344CB8AC3E}">
        <p14:creationId xmlns:p14="http://schemas.microsoft.com/office/powerpoint/2010/main" val="19458836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Footer Placeholder 3"/>
          <p:cNvSpPr>
            <a:spLocks noGrp="1"/>
          </p:cNvSpPr>
          <p:nvPr>
            <p:ph type="ftr" sz="quarter" idx="10"/>
          </p:nvPr>
        </p:nvSpPr>
        <p:spPr/>
        <p:txBody>
          <a:bodyPr/>
          <a:lstStyle/>
          <a:p>
            <a:r>
              <a:rPr lang="en-US"/>
              <a:t>Instructional Material Complementing FEMA 1051, Design Examples</a:t>
            </a:r>
          </a:p>
        </p:txBody>
      </p:sp>
      <p:sp>
        <p:nvSpPr>
          <p:cNvPr id="12" name="Slide Number Placeholder 3"/>
          <p:cNvSpPr>
            <a:spLocks noGrp="1"/>
          </p:cNvSpPr>
          <p:nvPr>
            <p:ph type="sldNum" sz="quarter" idx="11"/>
          </p:nvPr>
        </p:nvSpPr>
        <p:spPr/>
        <p:txBody>
          <a:bodyPr/>
          <a:lstStyle/>
          <a:p>
            <a:r>
              <a:rPr lang="en-US"/>
              <a:t>Steel Structures - </a:t>
            </a:r>
            <a:fld id="{1E859C6A-166B-4CD7-AA28-963CDAFE0F46}" type="slidenum">
              <a:rPr lang="en-US" smtClean="0"/>
              <a:pPr/>
              <a:t>22</a:t>
            </a:fld>
            <a:endParaRPr lang="en-US" dirty="0"/>
          </a:p>
        </p:txBody>
      </p:sp>
      <p:sp>
        <p:nvSpPr>
          <p:cNvPr id="8200" name="Text Box 9"/>
          <p:cNvSpPr txBox="1">
            <a:spLocks noChangeArrowheads="1"/>
          </p:cNvSpPr>
          <p:nvPr/>
        </p:nvSpPr>
        <p:spPr bwMode="auto">
          <a:xfrm>
            <a:off x="6248400" y="5496278"/>
            <a:ext cx="1837362" cy="420564"/>
          </a:xfrm>
          <a:prstGeom prst="rect">
            <a:avLst/>
          </a:prstGeom>
          <a:noFill/>
          <a:ln w="9525">
            <a:noFill/>
            <a:miter lim="800000"/>
            <a:headEnd/>
            <a:tailEnd/>
          </a:ln>
        </p:spPr>
        <p:txBody>
          <a:bodyPr wrap="none">
            <a:spAutoFit/>
          </a:bodyPr>
          <a:lstStyle/>
          <a:p>
            <a:r>
              <a:rPr lang="en-US" sz="2133"/>
              <a:t>Lamellar Tear</a:t>
            </a:r>
          </a:p>
        </p:txBody>
      </p:sp>
      <p:sp>
        <p:nvSpPr>
          <p:cNvPr id="8199" name="Text Box 8"/>
          <p:cNvSpPr txBox="1">
            <a:spLocks noChangeArrowheads="1"/>
          </p:cNvSpPr>
          <p:nvPr/>
        </p:nvSpPr>
        <p:spPr bwMode="auto">
          <a:xfrm>
            <a:off x="3349978" y="5496278"/>
            <a:ext cx="2830689" cy="420564"/>
          </a:xfrm>
          <a:prstGeom prst="rect">
            <a:avLst/>
          </a:prstGeom>
          <a:noFill/>
          <a:ln w="9525">
            <a:noFill/>
            <a:miter lim="800000"/>
            <a:headEnd/>
            <a:tailEnd/>
          </a:ln>
        </p:spPr>
        <p:txBody>
          <a:bodyPr>
            <a:spAutoFit/>
          </a:bodyPr>
          <a:lstStyle/>
          <a:p>
            <a:r>
              <a:rPr lang="en-US" sz="2133" dirty="0"/>
              <a:t>Heat Affected Zone</a:t>
            </a:r>
          </a:p>
        </p:txBody>
      </p:sp>
      <p:sp>
        <p:nvSpPr>
          <p:cNvPr id="8198" name="Text Box 7"/>
          <p:cNvSpPr txBox="1">
            <a:spLocks noChangeArrowheads="1"/>
          </p:cNvSpPr>
          <p:nvPr/>
        </p:nvSpPr>
        <p:spPr bwMode="auto">
          <a:xfrm>
            <a:off x="975078" y="5496278"/>
            <a:ext cx="2039341" cy="420564"/>
          </a:xfrm>
          <a:prstGeom prst="rect">
            <a:avLst/>
          </a:prstGeom>
          <a:noFill/>
          <a:ln w="9525">
            <a:noFill/>
            <a:miter lim="800000"/>
            <a:headEnd/>
            <a:tailEnd/>
          </a:ln>
        </p:spPr>
        <p:txBody>
          <a:bodyPr wrap="none">
            <a:spAutoFit/>
          </a:bodyPr>
          <a:lstStyle/>
          <a:p>
            <a:r>
              <a:rPr lang="en-US" sz="2133"/>
              <a:t>Column Flange</a:t>
            </a:r>
          </a:p>
        </p:txBody>
      </p:sp>
      <p:sp>
        <p:nvSpPr>
          <p:cNvPr id="8203" name="Text Box 13"/>
          <p:cNvSpPr txBox="1">
            <a:spLocks noChangeArrowheads="1"/>
          </p:cNvSpPr>
          <p:nvPr/>
        </p:nvSpPr>
        <p:spPr bwMode="auto">
          <a:xfrm>
            <a:off x="6434666" y="2737503"/>
            <a:ext cx="1824538" cy="420564"/>
          </a:xfrm>
          <a:prstGeom prst="rect">
            <a:avLst/>
          </a:prstGeom>
          <a:noFill/>
          <a:ln w="9525">
            <a:noFill/>
            <a:miter lim="800000"/>
            <a:headEnd/>
            <a:tailEnd/>
          </a:ln>
        </p:spPr>
        <p:txBody>
          <a:bodyPr wrap="none" anchor="b">
            <a:spAutoFit/>
          </a:bodyPr>
          <a:lstStyle/>
          <a:p>
            <a:r>
              <a:rPr lang="en-US" sz="2133"/>
              <a:t>Column Divot</a:t>
            </a:r>
          </a:p>
        </p:txBody>
      </p:sp>
      <p:sp>
        <p:nvSpPr>
          <p:cNvPr id="8202" name="Text Box 12"/>
          <p:cNvSpPr txBox="1">
            <a:spLocks noChangeArrowheads="1"/>
          </p:cNvSpPr>
          <p:nvPr/>
        </p:nvSpPr>
        <p:spPr bwMode="auto">
          <a:xfrm>
            <a:off x="3793067" y="2805236"/>
            <a:ext cx="1699376" cy="420564"/>
          </a:xfrm>
          <a:prstGeom prst="rect">
            <a:avLst/>
          </a:prstGeom>
          <a:noFill/>
          <a:ln w="9525">
            <a:noFill/>
            <a:miter lim="800000"/>
            <a:headEnd/>
            <a:tailEnd/>
          </a:ln>
        </p:spPr>
        <p:txBody>
          <a:bodyPr wrap="none" anchor="b">
            <a:spAutoFit/>
          </a:bodyPr>
          <a:lstStyle/>
          <a:p>
            <a:r>
              <a:rPr lang="en-US" sz="2133"/>
              <a:t>Weld Fusion</a:t>
            </a:r>
          </a:p>
        </p:txBody>
      </p:sp>
      <p:sp>
        <p:nvSpPr>
          <p:cNvPr id="8201" name="Text Box 11"/>
          <p:cNvSpPr txBox="1">
            <a:spLocks noChangeArrowheads="1"/>
          </p:cNvSpPr>
          <p:nvPr/>
        </p:nvSpPr>
        <p:spPr bwMode="auto">
          <a:xfrm>
            <a:off x="1083734" y="2805236"/>
            <a:ext cx="803297" cy="420564"/>
          </a:xfrm>
          <a:prstGeom prst="rect">
            <a:avLst/>
          </a:prstGeom>
          <a:noFill/>
          <a:ln w="9525">
            <a:noFill/>
            <a:miter lim="800000"/>
            <a:headEnd/>
            <a:tailEnd/>
          </a:ln>
        </p:spPr>
        <p:txBody>
          <a:bodyPr wrap="none" anchor="b">
            <a:spAutoFit/>
          </a:bodyPr>
          <a:lstStyle/>
          <a:p>
            <a:r>
              <a:rPr lang="en-US" sz="2133"/>
              <a:t>Weld</a:t>
            </a:r>
          </a:p>
        </p:txBody>
      </p:sp>
      <p:graphicFrame>
        <p:nvGraphicFramePr>
          <p:cNvPr id="8194" name="Object 10" descr="6 diagrams show fractures at beam bottom-flange to column-flange welded joints.&#10;&#10;(TOP LEFT) Weld: fracture is through weld material.&#10;(TOP MIDDLE) Weld fusion: Fracture is at weld-column boundary.&#10;(TOP RIGHT) Column divot: fracture is within column flange, going from the bottom of the weld and above the joint.&#10;(BOTTOM LEFT) Column flange: fracture is across column flange.&#10;(BOTTOM MIDDLE) Heat affected zone: fracture is across beam flange.&#10;(TOP RIGHT) Lamellar tear: fracture is within column flange, but extending above and below the joint."/>
          <p:cNvGraphicFramePr>
            <a:graphicFrameLocks noChangeAspect="1"/>
          </p:cNvGraphicFramePr>
          <p:nvPr>
            <p:extLst>
              <p:ext uri="{D42A27DB-BD31-4B8C-83A1-F6EECF244321}">
                <p14:modId xmlns:p14="http://schemas.microsoft.com/office/powerpoint/2010/main" val="1462622465"/>
              </p:ext>
            </p:extLst>
          </p:nvPr>
        </p:nvGraphicFramePr>
        <p:xfrm>
          <a:off x="946856" y="1261533"/>
          <a:ext cx="7384344" cy="4035778"/>
        </p:xfrm>
        <a:graphic>
          <a:graphicData uri="http://schemas.openxmlformats.org/presentationml/2006/ole">
            <mc:AlternateContent xmlns:mc="http://schemas.openxmlformats.org/markup-compatibility/2006">
              <mc:Choice xmlns:v="urn:schemas-microsoft-com:vml" Requires="v">
                <p:oleObj spid="_x0000_s7277" name="Bitmap Image" r:id="rId4" imgW="7039958" imgH="3847619" progId="PBrush">
                  <p:embed/>
                </p:oleObj>
              </mc:Choice>
              <mc:Fallback>
                <p:oleObj name="Bitmap Image" r:id="rId4" imgW="7039958" imgH="3847619" progId="PBrush">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46856" y="1261533"/>
                        <a:ext cx="7384344" cy="403577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197" name="Rectangle 2"/>
          <p:cNvSpPr>
            <a:spLocks noGrp="1" noChangeArrowheads="1"/>
          </p:cNvSpPr>
          <p:nvPr>
            <p:ph type="title"/>
          </p:nvPr>
        </p:nvSpPr>
        <p:spPr/>
        <p:txBody>
          <a:bodyPr/>
          <a:lstStyle/>
          <a:p>
            <a:r>
              <a:rPr lang="en-US"/>
              <a:t>Northridge Failures</a:t>
            </a:r>
            <a:endParaRPr lang="en-US" dirty="0"/>
          </a:p>
        </p:txBody>
      </p:sp>
    </p:spTree>
    <p:extLst>
      <p:ext uri="{BB962C8B-B14F-4D97-AF65-F5344CB8AC3E}">
        <p14:creationId xmlns:p14="http://schemas.microsoft.com/office/powerpoint/2010/main" val="27424467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Footer Placeholder 3"/>
          <p:cNvSpPr>
            <a:spLocks noGrp="1"/>
          </p:cNvSpPr>
          <p:nvPr>
            <p:ph type="ftr" sz="quarter" idx="10"/>
          </p:nvPr>
        </p:nvSpPr>
        <p:spPr/>
        <p:txBody>
          <a:bodyPr/>
          <a:lstStyle/>
          <a:p>
            <a:r>
              <a:rPr lang="en-US"/>
              <a:t>Instructional Material Complementing FEMA 1051, Design Examples</a:t>
            </a:r>
          </a:p>
        </p:txBody>
      </p:sp>
      <p:sp>
        <p:nvSpPr>
          <p:cNvPr id="22" name="Slide Number Placeholder 3"/>
          <p:cNvSpPr>
            <a:spLocks noGrp="1"/>
          </p:cNvSpPr>
          <p:nvPr>
            <p:ph type="sldNum" sz="quarter" idx="11"/>
          </p:nvPr>
        </p:nvSpPr>
        <p:spPr/>
        <p:txBody>
          <a:bodyPr/>
          <a:lstStyle/>
          <a:p>
            <a:r>
              <a:rPr lang="en-US"/>
              <a:t>Steel Structures - </a:t>
            </a:r>
            <a:fld id="{1E859C6A-166B-4CD7-AA28-963CDAFE0F46}" type="slidenum">
              <a:rPr lang="en-US" smtClean="0"/>
              <a:pPr/>
              <a:t>23</a:t>
            </a:fld>
            <a:endParaRPr lang="en-US" dirty="0"/>
          </a:p>
        </p:txBody>
      </p:sp>
      <p:grpSp>
        <p:nvGrpSpPr>
          <p:cNvPr id="2" name="Group 1" descr="Beam-column frame with beam section at column face (1) and slightly further from column face (2). Bema moment diagram with high moment at section 1 and lower at section 2. Cross section 1 is only the flanges; cross section 2 is the full wide-flange shape. Section 1 has high stress at flanges. Section 2 has stress distribution across entire section, with yielding at the flanges.&#10;&#10;One of the inherent weaknesses of the joint is that the flange welds must be strong enough to develop substantial yielding in the beam away from the flange in order to dissipate significant energy.  The plastic section modulus is less at the welds and the gradient in the moment as one moves away from the column flange both combine to require that the ultimate strength of the weld be substantially more than the yield of the beam.  Another factor is that most available beams now have yield strengths of about 50 ksi (even though sold under A36 specification) whereas the tests done at the time the joint was developed were made on material much closer to 36 ksi yield; the strength of weld metal has not changed in the same fashion."/>
          <p:cNvGrpSpPr/>
          <p:nvPr/>
        </p:nvGrpSpPr>
        <p:grpSpPr>
          <a:xfrm>
            <a:off x="975078" y="1193800"/>
            <a:ext cx="7540854" cy="4591756"/>
            <a:chOff x="975078" y="1193800"/>
            <a:chExt cx="7540854" cy="4591756"/>
          </a:xfrm>
        </p:grpSpPr>
        <p:sp>
          <p:nvSpPr>
            <p:cNvPr id="9223" name="Text Box 4"/>
            <p:cNvSpPr txBox="1">
              <a:spLocks noChangeArrowheads="1"/>
            </p:cNvSpPr>
            <p:nvPr/>
          </p:nvSpPr>
          <p:spPr bwMode="auto">
            <a:xfrm>
              <a:off x="1752600" y="2413000"/>
              <a:ext cx="311304" cy="365934"/>
            </a:xfrm>
            <a:prstGeom prst="rect">
              <a:avLst/>
            </a:prstGeom>
            <a:noFill/>
            <a:ln w="9525">
              <a:noFill/>
              <a:miter lim="800000"/>
              <a:headEnd/>
              <a:tailEnd/>
            </a:ln>
          </p:spPr>
          <p:txBody>
            <a:bodyPr wrap="none">
              <a:spAutoFit/>
            </a:bodyPr>
            <a:lstStyle/>
            <a:p>
              <a:r>
                <a:rPr lang="en-US" sz="1778"/>
                <a:t>1</a:t>
              </a:r>
            </a:p>
          </p:txBody>
        </p:sp>
        <p:sp>
          <p:nvSpPr>
            <p:cNvPr id="9224" name="Text Box 5"/>
            <p:cNvSpPr txBox="1">
              <a:spLocks noChangeArrowheads="1"/>
            </p:cNvSpPr>
            <p:nvPr/>
          </p:nvSpPr>
          <p:spPr bwMode="auto">
            <a:xfrm>
              <a:off x="1752600" y="2074333"/>
              <a:ext cx="311304" cy="365934"/>
            </a:xfrm>
            <a:prstGeom prst="rect">
              <a:avLst/>
            </a:prstGeom>
            <a:noFill/>
            <a:ln w="9525">
              <a:noFill/>
              <a:miter lim="800000"/>
              <a:headEnd/>
              <a:tailEnd/>
            </a:ln>
          </p:spPr>
          <p:txBody>
            <a:bodyPr wrap="none">
              <a:spAutoFit/>
            </a:bodyPr>
            <a:lstStyle/>
            <a:p>
              <a:r>
                <a:rPr lang="en-US" sz="1778"/>
                <a:t>2</a:t>
              </a:r>
            </a:p>
          </p:txBody>
        </p:sp>
        <p:sp>
          <p:nvSpPr>
            <p:cNvPr id="9225" name="Text Box 10"/>
            <p:cNvSpPr txBox="1">
              <a:spLocks noChangeArrowheads="1"/>
            </p:cNvSpPr>
            <p:nvPr/>
          </p:nvSpPr>
          <p:spPr bwMode="auto">
            <a:xfrm>
              <a:off x="975078" y="3970867"/>
              <a:ext cx="311304" cy="365934"/>
            </a:xfrm>
            <a:prstGeom prst="rect">
              <a:avLst/>
            </a:prstGeom>
            <a:noFill/>
            <a:ln w="9525">
              <a:noFill/>
              <a:miter lim="800000"/>
              <a:headEnd/>
              <a:tailEnd/>
            </a:ln>
          </p:spPr>
          <p:txBody>
            <a:bodyPr wrap="none">
              <a:spAutoFit/>
            </a:bodyPr>
            <a:lstStyle/>
            <a:p>
              <a:r>
                <a:rPr lang="en-US" sz="1778"/>
                <a:t>1</a:t>
              </a:r>
            </a:p>
          </p:txBody>
        </p:sp>
        <p:sp>
          <p:nvSpPr>
            <p:cNvPr id="9226" name="Text Box 11"/>
            <p:cNvSpPr txBox="1">
              <a:spLocks noChangeArrowheads="1"/>
            </p:cNvSpPr>
            <p:nvPr/>
          </p:nvSpPr>
          <p:spPr bwMode="auto">
            <a:xfrm>
              <a:off x="975078" y="4241800"/>
              <a:ext cx="311304" cy="365934"/>
            </a:xfrm>
            <a:prstGeom prst="rect">
              <a:avLst/>
            </a:prstGeom>
            <a:noFill/>
            <a:ln w="9525">
              <a:noFill/>
              <a:miter lim="800000"/>
              <a:headEnd/>
              <a:tailEnd/>
            </a:ln>
          </p:spPr>
          <p:txBody>
            <a:bodyPr wrap="none">
              <a:spAutoFit/>
            </a:bodyPr>
            <a:lstStyle/>
            <a:p>
              <a:r>
                <a:rPr lang="en-US" sz="1778"/>
                <a:t>2</a:t>
              </a:r>
            </a:p>
          </p:txBody>
        </p:sp>
        <p:sp>
          <p:nvSpPr>
            <p:cNvPr id="9227" name="Text Box 12"/>
            <p:cNvSpPr txBox="1">
              <a:spLocks noChangeArrowheads="1"/>
            </p:cNvSpPr>
            <p:nvPr/>
          </p:nvSpPr>
          <p:spPr bwMode="auto">
            <a:xfrm>
              <a:off x="1625600" y="5257800"/>
              <a:ext cx="1962397" cy="420564"/>
            </a:xfrm>
            <a:prstGeom prst="rect">
              <a:avLst/>
            </a:prstGeom>
            <a:noFill/>
            <a:ln w="9525">
              <a:noFill/>
              <a:miter lim="800000"/>
              <a:headEnd/>
              <a:tailEnd/>
            </a:ln>
          </p:spPr>
          <p:txBody>
            <a:bodyPr wrap="none">
              <a:spAutoFit/>
            </a:bodyPr>
            <a:lstStyle/>
            <a:p>
              <a:r>
                <a:rPr lang="en-US" sz="2133"/>
                <a:t>Beam Moment</a:t>
              </a:r>
            </a:p>
          </p:txBody>
        </p:sp>
        <p:sp>
          <p:nvSpPr>
            <p:cNvPr id="9228" name="Text Box 13"/>
            <p:cNvSpPr txBox="1">
              <a:spLocks noChangeArrowheads="1"/>
            </p:cNvSpPr>
            <p:nvPr/>
          </p:nvSpPr>
          <p:spPr bwMode="auto">
            <a:xfrm>
              <a:off x="4741333" y="5122333"/>
              <a:ext cx="433132" cy="365934"/>
            </a:xfrm>
            <a:prstGeom prst="rect">
              <a:avLst/>
            </a:prstGeom>
            <a:noFill/>
            <a:ln w="9525">
              <a:noFill/>
              <a:miter lim="800000"/>
              <a:headEnd/>
              <a:tailEnd/>
            </a:ln>
          </p:spPr>
          <p:txBody>
            <a:bodyPr wrap="none">
              <a:spAutoFit/>
            </a:bodyPr>
            <a:lstStyle/>
            <a:p>
              <a:r>
                <a:rPr lang="en-US" sz="1778"/>
                <a:t>F</a:t>
              </a:r>
              <a:r>
                <a:rPr lang="en-US" sz="1778" baseline="-25000"/>
                <a:t>w</a:t>
              </a:r>
              <a:endParaRPr lang="en-US" sz="1778"/>
            </a:p>
          </p:txBody>
        </p:sp>
        <p:sp>
          <p:nvSpPr>
            <p:cNvPr id="9229" name="Text Box 14"/>
            <p:cNvSpPr txBox="1">
              <a:spLocks noChangeArrowheads="1"/>
            </p:cNvSpPr>
            <p:nvPr/>
          </p:nvSpPr>
          <p:spPr bwMode="auto">
            <a:xfrm>
              <a:off x="8331201" y="3090333"/>
              <a:ext cx="184731" cy="365934"/>
            </a:xfrm>
            <a:prstGeom prst="rect">
              <a:avLst/>
            </a:prstGeom>
            <a:noFill/>
            <a:ln w="9525">
              <a:noFill/>
              <a:miter lim="800000"/>
              <a:headEnd/>
              <a:tailEnd/>
            </a:ln>
          </p:spPr>
          <p:txBody>
            <a:bodyPr wrap="none">
              <a:spAutoFit/>
            </a:bodyPr>
            <a:lstStyle/>
            <a:p>
              <a:endParaRPr lang="en-US" sz="1778"/>
            </a:p>
          </p:txBody>
        </p:sp>
        <p:sp>
          <p:nvSpPr>
            <p:cNvPr id="9230" name="Text Box 16"/>
            <p:cNvSpPr txBox="1">
              <a:spLocks noChangeArrowheads="1"/>
            </p:cNvSpPr>
            <p:nvPr/>
          </p:nvSpPr>
          <p:spPr bwMode="auto">
            <a:xfrm>
              <a:off x="8077200" y="3835400"/>
              <a:ext cx="399468" cy="365934"/>
            </a:xfrm>
            <a:prstGeom prst="rect">
              <a:avLst/>
            </a:prstGeom>
            <a:noFill/>
            <a:ln w="9525">
              <a:noFill/>
              <a:miter lim="800000"/>
              <a:headEnd/>
              <a:tailEnd/>
            </a:ln>
          </p:spPr>
          <p:txBody>
            <a:bodyPr wrap="none">
              <a:spAutoFit/>
            </a:bodyPr>
            <a:lstStyle/>
            <a:p>
              <a:r>
                <a:rPr lang="en-US" sz="1778"/>
                <a:t>F</a:t>
              </a:r>
              <a:r>
                <a:rPr lang="en-US" sz="1778" baseline="-25000"/>
                <a:t>y</a:t>
              </a:r>
              <a:endParaRPr lang="en-US" sz="1778"/>
            </a:p>
          </p:txBody>
        </p:sp>
        <p:graphicFrame>
          <p:nvGraphicFramePr>
            <p:cNvPr id="9218" name="Object 17"/>
            <p:cNvGraphicFramePr>
              <a:graphicFrameLocks noChangeAspect="1"/>
            </p:cNvGraphicFramePr>
            <p:nvPr>
              <p:extLst>
                <p:ext uri="{D42A27DB-BD31-4B8C-83A1-F6EECF244321}">
                  <p14:modId xmlns:p14="http://schemas.microsoft.com/office/powerpoint/2010/main" val="4039410675"/>
                </p:ext>
              </p:extLst>
            </p:nvPr>
          </p:nvGraphicFramePr>
          <p:xfrm>
            <a:off x="5823656" y="5414434"/>
            <a:ext cx="1494366" cy="371122"/>
          </p:xfrm>
          <a:graphic>
            <a:graphicData uri="http://schemas.openxmlformats.org/presentationml/2006/ole">
              <mc:AlternateContent xmlns:mc="http://schemas.openxmlformats.org/markup-compatibility/2006">
                <mc:Choice xmlns:v="urn:schemas-microsoft-com:vml" Requires="v">
                  <p:oleObj spid="_x0000_s8406" name="Equation" r:id="rId4" imgW="863172" imgH="215931" progId="Equation.3">
                    <p:embed/>
                  </p:oleObj>
                </mc:Choice>
                <mc:Fallback>
                  <p:oleObj name="Equation" r:id="rId4" imgW="863172" imgH="215931"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23656" y="5414434"/>
                          <a:ext cx="1494366" cy="37112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219" name="Object 18"/>
            <p:cNvGraphicFramePr>
              <a:graphicFrameLocks noChangeAspect="1"/>
            </p:cNvGraphicFramePr>
            <p:nvPr>
              <p:extLst>
                <p:ext uri="{D42A27DB-BD31-4B8C-83A1-F6EECF244321}">
                  <p14:modId xmlns:p14="http://schemas.microsoft.com/office/powerpoint/2010/main" val="1714917988"/>
                </p:ext>
              </p:extLst>
            </p:nvPr>
          </p:nvGraphicFramePr>
          <p:xfrm>
            <a:off x="1219200" y="1193800"/>
            <a:ext cx="6773333" cy="3987800"/>
          </p:xfrm>
          <a:graphic>
            <a:graphicData uri="http://schemas.openxmlformats.org/presentationml/2006/ole">
              <mc:AlternateContent xmlns:mc="http://schemas.openxmlformats.org/markup-compatibility/2006">
                <mc:Choice xmlns:v="urn:schemas-microsoft-com:vml" Requires="v">
                  <p:oleObj spid="_x0000_s8407" name="Bitmap Image" r:id="rId6" imgW="6523810" imgH="3952381" progId="PBrush">
                    <p:embed/>
                  </p:oleObj>
                </mc:Choice>
                <mc:Fallback>
                  <p:oleObj name="Bitmap Image" r:id="rId6" imgW="6523810" imgH="3952381" progId="PBrush">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19200" y="1193800"/>
                          <a:ext cx="6773333" cy="3987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231" name="Text Box 19"/>
            <p:cNvSpPr txBox="1">
              <a:spLocks noChangeArrowheads="1"/>
            </p:cNvSpPr>
            <p:nvPr/>
          </p:nvSpPr>
          <p:spPr bwMode="auto">
            <a:xfrm>
              <a:off x="1950156" y="2163181"/>
              <a:ext cx="336952" cy="420564"/>
            </a:xfrm>
            <a:prstGeom prst="rect">
              <a:avLst/>
            </a:prstGeom>
            <a:noFill/>
            <a:ln w="9525">
              <a:noFill/>
              <a:miter lim="800000"/>
              <a:headEnd/>
              <a:tailEnd/>
            </a:ln>
          </p:spPr>
          <p:txBody>
            <a:bodyPr wrap="none" anchor="b">
              <a:spAutoFit/>
            </a:bodyPr>
            <a:lstStyle/>
            <a:p>
              <a:r>
                <a:rPr lang="en-US" sz="2133"/>
                <a:t>2</a:t>
              </a:r>
            </a:p>
          </p:txBody>
        </p:sp>
        <p:sp>
          <p:nvSpPr>
            <p:cNvPr id="9232" name="Text Box 20"/>
            <p:cNvSpPr txBox="1">
              <a:spLocks noChangeArrowheads="1"/>
            </p:cNvSpPr>
            <p:nvPr/>
          </p:nvSpPr>
          <p:spPr bwMode="auto">
            <a:xfrm>
              <a:off x="1964267" y="2466570"/>
              <a:ext cx="336952" cy="420564"/>
            </a:xfrm>
            <a:prstGeom prst="rect">
              <a:avLst/>
            </a:prstGeom>
            <a:noFill/>
            <a:ln w="9525">
              <a:noFill/>
              <a:miter lim="800000"/>
              <a:headEnd/>
              <a:tailEnd/>
            </a:ln>
          </p:spPr>
          <p:txBody>
            <a:bodyPr wrap="none" anchor="b">
              <a:spAutoFit/>
            </a:bodyPr>
            <a:lstStyle/>
            <a:p>
              <a:r>
                <a:rPr lang="en-US" sz="2133"/>
                <a:t>1</a:t>
              </a:r>
            </a:p>
          </p:txBody>
        </p:sp>
        <p:sp>
          <p:nvSpPr>
            <p:cNvPr id="9233" name="Text Box 21"/>
            <p:cNvSpPr txBox="1">
              <a:spLocks noChangeArrowheads="1"/>
            </p:cNvSpPr>
            <p:nvPr/>
          </p:nvSpPr>
          <p:spPr bwMode="auto">
            <a:xfrm>
              <a:off x="5675489" y="2569581"/>
              <a:ext cx="336952" cy="420564"/>
            </a:xfrm>
            <a:prstGeom prst="rect">
              <a:avLst/>
            </a:prstGeom>
            <a:noFill/>
            <a:ln w="9525">
              <a:noFill/>
              <a:miter lim="800000"/>
              <a:headEnd/>
              <a:tailEnd/>
            </a:ln>
          </p:spPr>
          <p:txBody>
            <a:bodyPr wrap="none" anchor="b">
              <a:spAutoFit/>
            </a:bodyPr>
            <a:lstStyle/>
            <a:p>
              <a:r>
                <a:rPr lang="en-US" sz="2133"/>
                <a:t>1</a:t>
              </a:r>
            </a:p>
          </p:txBody>
        </p:sp>
        <p:sp>
          <p:nvSpPr>
            <p:cNvPr id="9234" name="Text Box 22"/>
            <p:cNvSpPr txBox="1">
              <a:spLocks noChangeArrowheads="1"/>
            </p:cNvSpPr>
            <p:nvPr/>
          </p:nvSpPr>
          <p:spPr bwMode="auto">
            <a:xfrm>
              <a:off x="7436556" y="2501848"/>
              <a:ext cx="336952" cy="420564"/>
            </a:xfrm>
            <a:prstGeom prst="rect">
              <a:avLst/>
            </a:prstGeom>
            <a:noFill/>
            <a:ln w="9525">
              <a:noFill/>
              <a:miter lim="800000"/>
              <a:headEnd/>
              <a:tailEnd/>
            </a:ln>
          </p:spPr>
          <p:txBody>
            <a:bodyPr wrap="none" anchor="b">
              <a:spAutoFit/>
            </a:bodyPr>
            <a:lstStyle/>
            <a:p>
              <a:r>
                <a:rPr lang="en-US" sz="2133"/>
                <a:t>2</a:t>
              </a:r>
            </a:p>
          </p:txBody>
        </p:sp>
        <p:sp>
          <p:nvSpPr>
            <p:cNvPr id="9235" name="Text Box 23"/>
            <p:cNvSpPr txBox="1">
              <a:spLocks noChangeArrowheads="1"/>
            </p:cNvSpPr>
            <p:nvPr/>
          </p:nvSpPr>
          <p:spPr bwMode="auto">
            <a:xfrm>
              <a:off x="5810956" y="2908248"/>
              <a:ext cx="2021707" cy="420564"/>
            </a:xfrm>
            <a:prstGeom prst="rect">
              <a:avLst/>
            </a:prstGeom>
            <a:noFill/>
            <a:ln w="9525">
              <a:noFill/>
              <a:miter lim="800000"/>
              <a:headEnd/>
              <a:tailEnd/>
            </a:ln>
          </p:spPr>
          <p:txBody>
            <a:bodyPr wrap="none" anchor="b">
              <a:spAutoFit/>
            </a:bodyPr>
            <a:lstStyle/>
            <a:p>
              <a:r>
                <a:rPr lang="en-US" sz="2133"/>
                <a:t>Cross Sections</a:t>
              </a:r>
            </a:p>
          </p:txBody>
        </p:sp>
        <p:sp>
          <p:nvSpPr>
            <p:cNvPr id="9236" name="Text Box 24"/>
            <p:cNvSpPr txBox="1">
              <a:spLocks noChangeArrowheads="1"/>
            </p:cNvSpPr>
            <p:nvPr/>
          </p:nvSpPr>
          <p:spPr bwMode="auto">
            <a:xfrm>
              <a:off x="6217356" y="3721048"/>
              <a:ext cx="482824" cy="420564"/>
            </a:xfrm>
            <a:prstGeom prst="rect">
              <a:avLst/>
            </a:prstGeom>
            <a:noFill/>
            <a:ln w="9525">
              <a:noFill/>
              <a:miter lim="800000"/>
              <a:headEnd/>
              <a:tailEnd/>
            </a:ln>
          </p:spPr>
          <p:txBody>
            <a:bodyPr wrap="none" anchor="b">
              <a:spAutoFit/>
            </a:bodyPr>
            <a:lstStyle/>
            <a:p>
              <a:r>
                <a:rPr lang="en-US" sz="2133"/>
                <a:t>F</a:t>
              </a:r>
              <a:r>
                <a:rPr lang="en-US" sz="2133" baseline="-25000"/>
                <a:t>w</a:t>
              </a:r>
            </a:p>
          </p:txBody>
        </p:sp>
        <p:sp>
          <p:nvSpPr>
            <p:cNvPr id="9237" name="Text Box 25"/>
            <p:cNvSpPr txBox="1">
              <a:spLocks noChangeArrowheads="1"/>
            </p:cNvSpPr>
            <p:nvPr/>
          </p:nvSpPr>
          <p:spPr bwMode="auto">
            <a:xfrm>
              <a:off x="6691489" y="4761112"/>
              <a:ext cx="442750" cy="420564"/>
            </a:xfrm>
            <a:prstGeom prst="rect">
              <a:avLst/>
            </a:prstGeom>
            <a:noFill/>
            <a:ln w="9525">
              <a:noFill/>
              <a:miter lim="800000"/>
              <a:headEnd/>
              <a:tailEnd/>
            </a:ln>
          </p:spPr>
          <p:txBody>
            <a:bodyPr wrap="none" anchor="b">
              <a:spAutoFit/>
            </a:bodyPr>
            <a:lstStyle/>
            <a:p>
              <a:r>
                <a:rPr lang="en-US" sz="2133"/>
                <a:t>F</a:t>
              </a:r>
              <a:r>
                <a:rPr lang="en-US" sz="2133" baseline="-25000"/>
                <a:t>y</a:t>
              </a:r>
            </a:p>
          </p:txBody>
        </p:sp>
      </p:grpSp>
      <p:sp>
        <p:nvSpPr>
          <p:cNvPr id="9222" name="Rectangle 2"/>
          <p:cNvSpPr>
            <a:spLocks noGrp="1" noChangeArrowheads="1"/>
          </p:cNvSpPr>
          <p:nvPr>
            <p:ph type="title"/>
          </p:nvPr>
        </p:nvSpPr>
        <p:spPr/>
        <p:txBody>
          <a:bodyPr/>
          <a:lstStyle/>
          <a:p>
            <a:r>
              <a:rPr lang="en-US"/>
              <a:t>Flexural Mechanics at a Joint</a:t>
            </a:r>
            <a:endParaRPr lang="en-US" dirty="0"/>
          </a:p>
        </p:txBody>
      </p:sp>
    </p:spTree>
    <p:extLst>
      <p:ext uri="{BB962C8B-B14F-4D97-AF65-F5344CB8AC3E}">
        <p14:creationId xmlns:p14="http://schemas.microsoft.com/office/powerpoint/2010/main" val="37477059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7" name="Footer Placeholder 4"/>
          <p:cNvSpPr>
            <a:spLocks noGrp="1"/>
          </p:cNvSpPr>
          <p:nvPr>
            <p:ph type="ftr" sz="quarter" idx="10"/>
          </p:nvPr>
        </p:nvSpPr>
        <p:spPr/>
        <p:txBody>
          <a:bodyPr/>
          <a:lstStyle/>
          <a:p>
            <a:r>
              <a:rPr lang="en-US"/>
              <a:t>Instructional Material Complementing FEMA 1051, Design Examples</a:t>
            </a:r>
          </a:p>
        </p:txBody>
      </p:sp>
      <p:sp>
        <p:nvSpPr>
          <p:cNvPr id="6" name="Slide Number Placeholder 3"/>
          <p:cNvSpPr>
            <a:spLocks noGrp="1"/>
          </p:cNvSpPr>
          <p:nvPr>
            <p:ph type="sldNum" sz="quarter" idx="11"/>
          </p:nvPr>
        </p:nvSpPr>
        <p:spPr/>
        <p:txBody>
          <a:bodyPr/>
          <a:lstStyle/>
          <a:p>
            <a:r>
              <a:rPr lang="en-US"/>
              <a:t>Steel Structures - </a:t>
            </a:r>
            <a:fld id="{1E859C6A-166B-4CD7-AA28-963CDAFE0F46}" type="slidenum">
              <a:rPr lang="en-US" smtClean="0"/>
              <a:pPr/>
              <a:t>24</a:t>
            </a:fld>
            <a:endParaRPr lang="en-US" dirty="0"/>
          </a:p>
        </p:txBody>
      </p:sp>
      <p:sp>
        <p:nvSpPr>
          <p:cNvPr id="72709" name="Rectangle 3"/>
          <p:cNvSpPr>
            <a:spLocks noGrp="1" noChangeArrowheads="1"/>
          </p:cNvSpPr>
          <p:nvPr>
            <p:ph idx="1"/>
          </p:nvPr>
        </p:nvSpPr>
        <p:spPr>
          <a:xfrm>
            <a:off x="318294" y="1496219"/>
            <a:ext cx="8482012" cy="4789487"/>
          </a:xfrm>
        </p:spPr>
        <p:txBody>
          <a:bodyPr/>
          <a:lstStyle/>
          <a:p>
            <a:r>
              <a:rPr lang="en-US" sz="2400" dirty="0"/>
              <a:t>Northridge showed serious flaws.  Problems correlated with:</a:t>
            </a:r>
          </a:p>
          <a:p>
            <a:pPr lvl="1"/>
            <a:r>
              <a:rPr lang="en-US" sz="2400" dirty="0"/>
              <a:t>- Weld material, detail concept and workmanship</a:t>
            </a:r>
          </a:p>
          <a:p>
            <a:pPr lvl="1"/>
            <a:r>
              <a:rPr lang="en-US" sz="2400" dirty="0"/>
              <a:t>Beam yield strength and size</a:t>
            </a:r>
          </a:p>
          <a:p>
            <a:pPr lvl="1"/>
            <a:r>
              <a:rPr lang="en-US" sz="2400" dirty="0"/>
              <a:t>Panel zone yield</a:t>
            </a:r>
          </a:p>
          <a:p>
            <a:r>
              <a:rPr lang="en-US" sz="2400" dirty="0"/>
              <a:t>Repairs and new design</a:t>
            </a:r>
          </a:p>
          <a:p>
            <a:pPr lvl="1"/>
            <a:r>
              <a:rPr lang="en-US" sz="2400" dirty="0"/>
              <a:t>Move yield away from column face (cover plates, haunches, reduced beam section)</a:t>
            </a:r>
          </a:p>
          <a:p>
            <a:pPr lvl="1"/>
            <a:r>
              <a:rPr lang="en-US" sz="2400" dirty="0"/>
              <a:t>- Verify through tests</a:t>
            </a:r>
          </a:p>
          <a:p>
            <a:r>
              <a:rPr lang="en-US" sz="2400" dirty="0"/>
              <a:t>SAC Project:  FEMA Publications 350 through 354</a:t>
            </a:r>
          </a:p>
          <a:p>
            <a:r>
              <a:rPr lang="en-US" sz="2400" dirty="0"/>
              <a:t>AISC 358</a:t>
            </a:r>
          </a:p>
        </p:txBody>
      </p:sp>
      <p:sp>
        <p:nvSpPr>
          <p:cNvPr id="72708" name="Rectangle 2"/>
          <p:cNvSpPr>
            <a:spLocks noGrp="1" noChangeArrowheads="1"/>
          </p:cNvSpPr>
          <p:nvPr>
            <p:ph type="title"/>
          </p:nvPr>
        </p:nvSpPr>
        <p:spPr/>
        <p:txBody>
          <a:bodyPr/>
          <a:lstStyle/>
          <a:p>
            <a:r>
              <a:rPr lang="en-US"/>
              <a:t>Welded Steel Frames</a:t>
            </a:r>
            <a:endParaRPr lang="en-US" dirty="0"/>
          </a:p>
        </p:txBody>
      </p:sp>
    </p:spTree>
    <p:extLst>
      <p:ext uri="{BB962C8B-B14F-4D97-AF65-F5344CB8AC3E}">
        <p14:creationId xmlns:p14="http://schemas.microsoft.com/office/powerpoint/2010/main" val="26920124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Footer Placeholder 4"/>
          <p:cNvSpPr>
            <a:spLocks noGrp="1"/>
          </p:cNvSpPr>
          <p:nvPr>
            <p:ph type="ftr" sz="quarter" idx="10"/>
          </p:nvPr>
        </p:nvSpPr>
        <p:spPr/>
        <p:txBody>
          <a:bodyPr/>
          <a:lstStyle/>
          <a:p>
            <a:r>
              <a:rPr lang="en-US"/>
              <a:t>Instructional Material Complementing FEMA 1051, Design Examples</a:t>
            </a:r>
          </a:p>
        </p:txBody>
      </p:sp>
      <p:sp>
        <p:nvSpPr>
          <p:cNvPr id="10" name="Slide Number Placeholder 3"/>
          <p:cNvSpPr>
            <a:spLocks noGrp="1"/>
          </p:cNvSpPr>
          <p:nvPr>
            <p:ph type="sldNum" sz="quarter" idx="11"/>
          </p:nvPr>
        </p:nvSpPr>
        <p:spPr/>
        <p:txBody>
          <a:bodyPr/>
          <a:lstStyle/>
          <a:p>
            <a:r>
              <a:rPr lang="en-US"/>
              <a:t>Steel Structures - </a:t>
            </a:r>
            <a:fld id="{1E859C6A-166B-4CD7-AA28-963CDAFE0F46}" type="slidenum">
              <a:rPr lang="en-US" smtClean="0"/>
              <a:pPr/>
              <a:t>25</a:t>
            </a:fld>
            <a:endParaRPr lang="en-US" dirty="0"/>
          </a:p>
        </p:txBody>
      </p:sp>
      <p:sp>
        <p:nvSpPr>
          <p:cNvPr id="73735" name="Text Box 41"/>
          <p:cNvSpPr txBox="1">
            <a:spLocks noChangeArrowheads="1"/>
          </p:cNvSpPr>
          <p:nvPr/>
        </p:nvSpPr>
        <p:spPr bwMode="auto">
          <a:xfrm>
            <a:off x="1493308" y="5122578"/>
            <a:ext cx="6231467" cy="283796"/>
          </a:xfrm>
          <a:prstGeom prst="rect">
            <a:avLst/>
          </a:prstGeom>
          <a:noFill/>
          <a:ln w="9525">
            <a:noFill/>
            <a:miter lim="800000"/>
            <a:headEnd/>
            <a:tailEnd/>
          </a:ln>
        </p:spPr>
        <p:txBody>
          <a:bodyPr anchor="b">
            <a:spAutoFit/>
          </a:bodyPr>
          <a:lstStyle/>
          <a:p>
            <a:pPr>
              <a:spcBef>
                <a:spcPct val="50000"/>
              </a:spcBef>
              <a:tabLst>
                <a:tab pos="5384867" algn="r"/>
              </a:tabLst>
            </a:pPr>
            <a:r>
              <a:rPr lang="en-US" sz="1244" i="1" dirty="0"/>
              <a:t>Graphics courtesy of Professor Chia-Ming </a:t>
            </a:r>
            <a:r>
              <a:rPr lang="en-US" sz="1244" i="1" dirty="0" err="1"/>
              <a:t>Uang</a:t>
            </a:r>
            <a:r>
              <a:rPr lang="en-US" sz="1244" i="1" dirty="0"/>
              <a:t>, University of California San Diego</a:t>
            </a:r>
          </a:p>
        </p:txBody>
      </p:sp>
      <p:pic>
        <p:nvPicPr>
          <p:cNvPr id="2" name="Picture 1" descr="The experimental hysteresis plot is also shown. The behavior of this connection detail is ductile and forces the inelasticity to occur in the beam section away from the beam-to-column welding and bolting. "/>
          <p:cNvPicPr>
            <a:picLocks noChangeAspect="1"/>
          </p:cNvPicPr>
          <p:nvPr/>
        </p:nvPicPr>
        <p:blipFill>
          <a:blip r:embed="rId3">
            <a:biLevel thresh="75000"/>
          </a:blip>
          <a:stretch>
            <a:fillRect/>
          </a:stretch>
        </p:blipFill>
        <p:spPr>
          <a:xfrm>
            <a:off x="5506085" y="1980849"/>
            <a:ext cx="2932430" cy="2615411"/>
          </a:xfrm>
          <a:prstGeom prst="rect">
            <a:avLst/>
          </a:prstGeom>
        </p:spPr>
      </p:pic>
      <p:pic>
        <p:nvPicPr>
          <p:cNvPr id="73733" name="Picture 4" descr="A beam-to-column joint test that utilizes the reduced beam section (RBS) detail.  The RBS detail has been recognized as a pre-qualified connection in FEMA 350 and subsequent AISC documents."/>
          <p:cNvPicPr>
            <a:picLocks noChangeAspect="1" noChangeArrowheads="1"/>
          </p:cNvPicPr>
          <p:nvPr/>
        </p:nvPicPr>
        <p:blipFill>
          <a:blip r:embed="rId4" cstate="print"/>
          <a:srcRect/>
          <a:stretch>
            <a:fillRect/>
          </a:stretch>
        </p:blipFill>
        <p:spPr bwMode="auto">
          <a:xfrm>
            <a:off x="643467" y="1710321"/>
            <a:ext cx="3928533" cy="3108678"/>
          </a:xfrm>
          <a:prstGeom prst="rect">
            <a:avLst/>
          </a:prstGeom>
          <a:noFill/>
          <a:ln w="9525">
            <a:solidFill>
              <a:schemeClr val="bg1"/>
            </a:solidFill>
            <a:miter lim="800000"/>
            <a:headEnd/>
            <a:tailEnd/>
          </a:ln>
        </p:spPr>
      </p:pic>
      <p:sp>
        <p:nvSpPr>
          <p:cNvPr id="73732" name="Rectangle 2"/>
          <p:cNvSpPr>
            <a:spLocks noGrp="1" noChangeArrowheads="1"/>
          </p:cNvSpPr>
          <p:nvPr>
            <p:ph type="title"/>
          </p:nvPr>
        </p:nvSpPr>
        <p:spPr>
          <a:xfrm>
            <a:off x="59267" y="392372"/>
            <a:ext cx="9025467" cy="1143000"/>
          </a:xfrm>
        </p:spPr>
        <p:txBody>
          <a:bodyPr/>
          <a:lstStyle/>
          <a:p>
            <a:r>
              <a:rPr lang="en-US" sz="3200" dirty="0"/>
              <a:t>Reduced Beam Section (RBS) Test Specimen</a:t>
            </a:r>
            <a:br>
              <a:rPr lang="en-US" sz="3200" dirty="0"/>
            </a:br>
            <a:r>
              <a:rPr lang="en-US" sz="3200" dirty="0"/>
              <a:t>SAC Joint Venture</a:t>
            </a:r>
          </a:p>
        </p:txBody>
      </p:sp>
    </p:spTree>
    <p:extLst>
      <p:ext uri="{BB962C8B-B14F-4D97-AF65-F5344CB8AC3E}">
        <p14:creationId xmlns:p14="http://schemas.microsoft.com/office/powerpoint/2010/main" val="28211751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Footer Placeholder 4"/>
          <p:cNvSpPr>
            <a:spLocks noGrp="1"/>
          </p:cNvSpPr>
          <p:nvPr>
            <p:ph type="ftr" sz="quarter" idx="10"/>
          </p:nvPr>
        </p:nvSpPr>
        <p:spPr/>
        <p:txBody>
          <a:bodyPr/>
          <a:lstStyle/>
          <a:p>
            <a:r>
              <a:rPr lang="en-US"/>
              <a:t>Instructional Material Complementing FEMA 1051, Design Examples</a:t>
            </a:r>
          </a:p>
        </p:txBody>
      </p:sp>
      <p:sp>
        <p:nvSpPr>
          <p:cNvPr id="7" name="Slide Number Placeholder 3"/>
          <p:cNvSpPr>
            <a:spLocks noGrp="1"/>
          </p:cNvSpPr>
          <p:nvPr>
            <p:ph type="sldNum" sz="quarter" idx="11"/>
          </p:nvPr>
        </p:nvSpPr>
        <p:spPr/>
        <p:txBody>
          <a:bodyPr/>
          <a:lstStyle/>
          <a:p>
            <a:r>
              <a:rPr lang="en-US"/>
              <a:t>Steel Structures - </a:t>
            </a:r>
            <a:fld id="{1E859C6A-166B-4CD7-AA28-963CDAFE0F46}" type="slidenum">
              <a:rPr lang="en-US" smtClean="0"/>
              <a:pPr/>
              <a:t>26</a:t>
            </a:fld>
            <a:endParaRPr lang="en-US" dirty="0"/>
          </a:p>
        </p:txBody>
      </p:sp>
      <p:sp>
        <p:nvSpPr>
          <p:cNvPr id="75782" name="Text Box 5"/>
          <p:cNvSpPr txBox="1">
            <a:spLocks noChangeArrowheads="1"/>
          </p:cNvSpPr>
          <p:nvPr/>
        </p:nvSpPr>
        <p:spPr bwMode="auto">
          <a:xfrm>
            <a:off x="2472267" y="5973070"/>
            <a:ext cx="5012267" cy="283796"/>
          </a:xfrm>
          <a:prstGeom prst="rect">
            <a:avLst/>
          </a:prstGeom>
          <a:noFill/>
          <a:ln w="9525">
            <a:noFill/>
            <a:miter lim="800000"/>
            <a:headEnd/>
            <a:tailEnd/>
          </a:ln>
        </p:spPr>
        <p:txBody>
          <a:bodyPr anchor="b">
            <a:spAutoFit/>
          </a:bodyPr>
          <a:lstStyle/>
          <a:p>
            <a:pPr>
              <a:spcBef>
                <a:spcPct val="50000"/>
              </a:spcBef>
              <a:tabLst>
                <a:tab pos="5384867" algn="r"/>
              </a:tabLst>
            </a:pPr>
            <a:r>
              <a:rPr lang="en-US" sz="1244"/>
              <a:t>Photo courtesy of Professor Thomas Murray, Virginia Tech</a:t>
            </a:r>
          </a:p>
        </p:txBody>
      </p:sp>
      <p:pic>
        <p:nvPicPr>
          <p:cNvPr id="354308" name="Picture 4" descr="Laboratory test specimen of an extended moment end-plate connection.  Beam flanges have buckled. The “thick plate” behavior results in the development of a plastic hinge at the end of the stiffened section of the beam as the significant local flange and web buckling illustrate."/>
          <p:cNvPicPr>
            <a:picLocks noChangeAspect="1" noChangeArrowheads="1"/>
          </p:cNvPicPr>
          <p:nvPr/>
        </p:nvPicPr>
        <p:blipFill>
          <a:blip r:embed="rId3" cstate="print"/>
          <a:srcRect/>
          <a:stretch>
            <a:fillRect/>
          </a:stretch>
        </p:blipFill>
        <p:spPr bwMode="auto">
          <a:xfrm>
            <a:off x="1456267" y="1650999"/>
            <a:ext cx="6265333" cy="4176889"/>
          </a:xfrm>
          <a:prstGeom prst="rect">
            <a:avLst/>
          </a:prstGeom>
          <a:noFill/>
          <a:ln w="3175">
            <a:solidFill>
              <a:srgbClr val="000000"/>
            </a:solidFill>
            <a:miter lim="800000"/>
            <a:headEnd/>
            <a:tailEnd/>
          </a:ln>
          <a:effectLst>
            <a:outerShdw dist="107763" dir="2700000" algn="ctr" rotWithShape="0">
              <a:srgbClr val="808080">
                <a:alpha val="50000"/>
              </a:srgbClr>
            </a:outerShdw>
          </a:effectLst>
        </p:spPr>
      </p:pic>
      <p:sp>
        <p:nvSpPr>
          <p:cNvPr id="75780" name="Rectangle 2"/>
          <p:cNvSpPr>
            <a:spLocks noGrp="1" noChangeArrowheads="1"/>
          </p:cNvSpPr>
          <p:nvPr>
            <p:ph type="title"/>
          </p:nvPr>
        </p:nvSpPr>
        <p:spPr/>
        <p:txBody>
          <a:bodyPr/>
          <a:lstStyle/>
          <a:p>
            <a:r>
              <a:rPr lang="en-US"/>
              <a:t>Extended Moment End-Plate Connection Results</a:t>
            </a:r>
            <a:endParaRPr lang="en-US" dirty="0"/>
          </a:p>
        </p:txBody>
      </p:sp>
    </p:spTree>
    <p:extLst>
      <p:ext uri="{BB962C8B-B14F-4D97-AF65-F5344CB8AC3E}">
        <p14:creationId xmlns:p14="http://schemas.microsoft.com/office/powerpoint/2010/main" val="23002293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7" name="Footer Placeholder 4"/>
          <p:cNvSpPr>
            <a:spLocks noGrp="1"/>
          </p:cNvSpPr>
          <p:nvPr>
            <p:ph type="ftr" sz="quarter" idx="10"/>
          </p:nvPr>
        </p:nvSpPr>
        <p:spPr/>
        <p:txBody>
          <a:bodyPr/>
          <a:lstStyle/>
          <a:p>
            <a:r>
              <a:rPr lang="en-US"/>
              <a:t>Instructional Material Complementing FEMA 1051, Design Examples</a:t>
            </a:r>
          </a:p>
        </p:txBody>
      </p:sp>
      <p:sp>
        <p:nvSpPr>
          <p:cNvPr id="6" name="Slide Number Placeholder 3"/>
          <p:cNvSpPr>
            <a:spLocks noGrp="1"/>
          </p:cNvSpPr>
          <p:nvPr>
            <p:ph type="sldNum" sz="quarter" idx="11"/>
          </p:nvPr>
        </p:nvSpPr>
        <p:spPr/>
        <p:txBody>
          <a:bodyPr/>
          <a:lstStyle/>
          <a:p>
            <a:r>
              <a:rPr lang="en-US"/>
              <a:t>Steel Structures - </a:t>
            </a:r>
            <a:fld id="{1E859C6A-166B-4CD7-AA28-963CDAFE0F46}" type="slidenum">
              <a:rPr lang="en-US" smtClean="0"/>
              <a:pPr/>
              <a:t>27</a:t>
            </a:fld>
            <a:endParaRPr lang="en-US" dirty="0"/>
          </a:p>
        </p:txBody>
      </p:sp>
      <p:sp>
        <p:nvSpPr>
          <p:cNvPr id="77829" name="Rectangle 3"/>
          <p:cNvSpPr>
            <a:spLocks noGrp="1" noChangeArrowheads="1"/>
          </p:cNvSpPr>
          <p:nvPr>
            <p:ph idx="1"/>
          </p:nvPr>
        </p:nvSpPr>
        <p:spPr/>
        <p:txBody>
          <a:bodyPr/>
          <a:lstStyle/>
          <a:p>
            <a:r>
              <a:rPr lang="en-US" sz="2700" dirty="0"/>
              <a:t>Welded Joints</a:t>
            </a:r>
          </a:p>
          <a:p>
            <a:pPr lvl="1"/>
            <a:r>
              <a:rPr lang="en-US" sz="2700" dirty="0"/>
              <a:t>Brittle fracture of weld</a:t>
            </a:r>
          </a:p>
          <a:p>
            <a:pPr lvl="1"/>
            <a:r>
              <a:rPr lang="en-US" sz="2700" dirty="0"/>
              <a:t>Lamellar tearing of base metal</a:t>
            </a:r>
          </a:p>
          <a:p>
            <a:pPr lvl="1"/>
            <a:r>
              <a:rPr lang="en-US" sz="2700" dirty="0"/>
              <a:t>Joint design, testing, and inspection</a:t>
            </a:r>
          </a:p>
          <a:p>
            <a:r>
              <a:rPr lang="en-US" sz="2700" dirty="0"/>
              <a:t>Bolted Joints</a:t>
            </a:r>
          </a:p>
          <a:p>
            <a:pPr lvl="1"/>
            <a:r>
              <a:rPr lang="en-US" sz="2700" dirty="0"/>
              <a:t>Fracture at net cross-section</a:t>
            </a:r>
          </a:p>
          <a:p>
            <a:pPr lvl="1"/>
            <a:r>
              <a:rPr lang="en-US" sz="2700" dirty="0"/>
              <a:t>Excessive slip</a:t>
            </a:r>
          </a:p>
          <a:p>
            <a:r>
              <a:rPr lang="en-US" sz="2700" dirty="0"/>
              <a:t>Joint Too Weak For Member</a:t>
            </a:r>
          </a:p>
          <a:p>
            <a:pPr lvl="1"/>
            <a:r>
              <a:rPr lang="en-US" sz="2700" dirty="0"/>
              <a:t>Shear in joint panel</a:t>
            </a:r>
          </a:p>
        </p:txBody>
      </p:sp>
      <p:sp>
        <p:nvSpPr>
          <p:cNvPr id="2" name="TextBox 1"/>
          <p:cNvSpPr txBox="1"/>
          <p:nvPr/>
        </p:nvSpPr>
        <p:spPr>
          <a:xfrm>
            <a:off x="3363311" y="1143974"/>
            <a:ext cx="2093843" cy="530017"/>
          </a:xfrm>
          <a:prstGeom prst="rect">
            <a:avLst/>
          </a:prstGeom>
          <a:noFill/>
        </p:spPr>
        <p:txBody>
          <a:bodyPr wrap="none" rtlCol="0">
            <a:spAutoFit/>
          </a:bodyPr>
          <a:lstStyle/>
          <a:p>
            <a:r>
              <a:rPr lang="en-US" sz="2844" dirty="0">
                <a:solidFill>
                  <a:srgbClr val="000000"/>
                </a:solidFill>
              </a:rPr>
              <a:t>Limit States</a:t>
            </a:r>
          </a:p>
        </p:txBody>
      </p:sp>
      <p:sp>
        <p:nvSpPr>
          <p:cNvPr id="77828" name="Rectangle 2"/>
          <p:cNvSpPr>
            <a:spLocks noGrp="1" noChangeArrowheads="1"/>
          </p:cNvSpPr>
          <p:nvPr>
            <p:ph type="title"/>
          </p:nvPr>
        </p:nvSpPr>
        <p:spPr/>
        <p:txBody>
          <a:bodyPr/>
          <a:lstStyle/>
          <a:p>
            <a:r>
              <a:rPr lang="en-US" dirty="0"/>
              <a:t>Ductility of Steel Frame Joints</a:t>
            </a:r>
          </a:p>
        </p:txBody>
      </p:sp>
    </p:spTree>
    <p:extLst>
      <p:ext uri="{BB962C8B-B14F-4D97-AF65-F5344CB8AC3E}">
        <p14:creationId xmlns:p14="http://schemas.microsoft.com/office/powerpoint/2010/main" val="31288385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Footer Placeholder 3"/>
          <p:cNvSpPr>
            <a:spLocks noGrp="1"/>
          </p:cNvSpPr>
          <p:nvPr>
            <p:ph type="ftr" sz="quarter" idx="10"/>
          </p:nvPr>
        </p:nvSpPr>
        <p:spPr/>
        <p:txBody>
          <a:bodyPr/>
          <a:lstStyle/>
          <a:p>
            <a:r>
              <a:rPr lang="en-US"/>
              <a:t>Instructional Material Complementing FEMA 1051, Design Examples</a:t>
            </a:r>
          </a:p>
        </p:txBody>
      </p:sp>
      <p:sp>
        <p:nvSpPr>
          <p:cNvPr id="6" name="Slide Number Placeholder 3"/>
          <p:cNvSpPr>
            <a:spLocks noGrp="1"/>
          </p:cNvSpPr>
          <p:nvPr>
            <p:ph type="sldNum" sz="quarter" idx="11"/>
          </p:nvPr>
        </p:nvSpPr>
        <p:spPr/>
        <p:txBody>
          <a:bodyPr/>
          <a:lstStyle/>
          <a:p>
            <a:r>
              <a:rPr lang="en-US"/>
              <a:t>Steel Structures - </a:t>
            </a:r>
            <a:fld id="{1E859C6A-166B-4CD7-AA28-963CDAFE0F46}" type="slidenum">
              <a:rPr lang="en-US" smtClean="0"/>
              <a:pPr/>
              <a:t>28</a:t>
            </a:fld>
            <a:endParaRPr lang="en-US" dirty="0"/>
          </a:p>
        </p:txBody>
      </p:sp>
      <p:pic>
        <p:nvPicPr>
          <p:cNvPr id="2" name="Picture 1" descr="Elevation of frame with vertical loads indicated, as well as induced horizontal rotation. Hysteresis shows parallelogram behavior.&#10;&#10;Load deflection plot for three-story, single-bay frame test.  Heavier axial loads would limit stability at large lateral deflections."/>
          <p:cNvPicPr>
            <a:picLocks noChangeAspect="1"/>
          </p:cNvPicPr>
          <p:nvPr/>
        </p:nvPicPr>
        <p:blipFill>
          <a:blip r:embed="rId3">
            <a:biLevel thresh="75000"/>
          </a:blip>
          <a:stretch>
            <a:fillRect/>
          </a:stretch>
        </p:blipFill>
        <p:spPr>
          <a:xfrm>
            <a:off x="912705" y="1409582"/>
            <a:ext cx="7318589" cy="4445232"/>
          </a:xfrm>
          <a:prstGeom prst="rect">
            <a:avLst/>
          </a:prstGeom>
        </p:spPr>
      </p:pic>
      <p:sp>
        <p:nvSpPr>
          <p:cNvPr id="12293" name="Rectangle 2"/>
          <p:cNvSpPr>
            <a:spLocks noGrp="1" noChangeArrowheads="1"/>
          </p:cNvSpPr>
          <p:nvPr>
            <p:ph type="title"/>
          </p:nvPr>
        </p:nvSpPr>
        <p:spPr/>
        <p:txBody>
          <a:bodyPr/>
          <a:lstStyle/>
          <a:p>
            <a:r>
              <a:rPr lang="en-US"/>
              <a:t>Multistory Frame</a:t>
            </a:r>
            <a:br>
              <a:rPr lang="en-US"/>
            </a:br>
            <a:r>
              <a:rPr lang="en-US"/>
              <a:t>Laboratory Test</a:t>
            </a:r>
            <a:endParaRPr lang="en-US" dirty="0"/>
          </a:p>
        </p:txBody>
      </p:sp>
    </p:spTree>
    <p:extLst>
      <p:ext uri="{BB962C8B-B14F-4D97-AF65-F5344CB8AC3E}">
        <p14:creationId xmlns:p14="http://schemas.microsoft.com/office/powerpoint/2010/main" val="35976909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Footer Placeholder 3"/>
          <p:cNvSpPr>
            <a:spLocks noGrp="1"/>
          </p:cNvSpPr>
          <p:nvPr>
            <p:ph type="ftr" sz="quarter" idx="10"/>
          </p:nvPr>
        </p:nvSpPr>
        <p:spPr/>
        <p:txBody>
          <a:bodyPr/>
          <a:lstStyle/>
          <a:p>
            <a:r>
              <a:rPr lang="en-US"/>
              <a:t>Instructional Material Complementing FEMA 1051, Design Examples</a:t>
            </a:r>
          </a:p>
        </p:txBody>
      </p:sp>
      <p:sp>
        <p:nvSpPr>
          <p:cNvPr id="7" name="Slide Number Placeholder 3"/>
          <p:cNvSpPr>
            <a:spLocks noGrp="1"/>
          </p:cNvSpPr>
          <p:nvPr>
            <p:ph type="sldNum" sz="quarter" idx="11"/>
          </p:nvPr>
        </p:nvSpPr>
        <p:spPr/>
        <p:txBody>
          <a:bodyPr/>
          <a:lstStyle/>
          <a:p>
            <a:r>
              <a:rPr lang="en-US"/>
              <a:t>Steel Structures - </a:t>
            </a:r>
            <a:fld id="{1E859C6A-166B-4CD7-AA28-963CDAFE0F46}" type="slidenum">
              <a:rPr lang="en-US" smtClean="0"/>
              <a:pPr/>
              <a:t>29</a:t>
            </a:fld>
            <a:endParaRPr lang="en-US" dirty="0"/>
          </a:p>
        </p:txBody>
      </p:sp>
      <p:graphicFrame>
        <p:nvGraphicFramePr>
          <p:cNvPr id="14339" name="Object 6" descr="white rectangle"/>
          <p:cNvGraphicFramePr>
            <a:graphicFrameLocks noChangeAspect="1"/>
          </p:cNvGraphicFramePr>
          <p:nvPr>
            <p:extLst>
              <p:ext uri="{D42A27DB-BD31-4B8C-83A1-F6EECF244321}">
                <p14:modId xmlns:p14="http://schemas.microsoft.com/office/powerpoint/2010/main" val="2871902464"/>
              </p:ext>
            </p:extLst>
          </p:nvPr>
        </p:nvGraphicFramePr>
        <p:xfrm>
          <a:off x="5796844" y="5005212"/>
          <a:ext cx="667456" cy="570089"/>
        </p:xfrm>
        <a:graphic>
          <a:graphicData uri="http://schemas.openxmlformats.org/presentationml/2006/ole">
            <mc:AlternateContent xmlns:mc="http://schemas.openxmlformats.org/markup-compatibility/2006">
              <mc:Choice xmlns:v="urn:schemas-microsoft-com:vml" Requires="v">
                <p:oleObj spid="_x0000_s13442" name="Equation" r:id="rId4" imgW="431570" imgH="368185" progId="">
                  <p:embed/>
                </p:oleObj>
              </mc:Choice>
              <mc:Fallback>
                <p:oleObj name="Equation" r:id="rId4" imgW="431570" imgH="36818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6844" y="5005212"/>
                        <a:ext cx="667456" cy="57008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 name="Picture 1" descr="Axial load versus axial deflection. The hysteretic shape is complicated and shows significant degradation on the compression side. On the tension side some degradation is also apparent, and larger displacements occur at each cycle.&#10;&#10;Plot representative of column or brace.  Plot of axial load versus axial deflection for low-to-medium slenderness member (L/r = 45).  Tension in upper right quadrant and compression in lower left.  Theoretical buckling load reached on only the first cycle. Note the degrading stiffness, decreasing compressive strength, and permanent set caused by tension yielding. Other testing has shown prevention of local buckling is crucial to maintaining any post-buckling strength."/>
          <p:cNvPicPr>
            <a:picLocks noChangeAspect="1"/>
          </p:cNvPicPr>
          <p:nvPr/>
        </p:nvPicPr>
        <p:blipFill>
          <a:blip r:embed="rId6">
            <a:biLevel thresh="75000"/>
          </a:blip>
          <a:stretch>
            <a:fillRect/>
          </a:stretch>
        </p:blipFill>
        <p:spPr>
          <a:xfrm>
            <a:off x="2271478" y="1412875"/>
            <a:ext cx="4575643" cy="4667417"/>
          </a:xfrm>
          <a:prstGeom prst="rect">
            <a:avLst/>
          </a:prstGeom>
        </p:spPr>
      </p:pic>
      <p:sp>
        <p:nvSpPr>
          <p:cNvPr id="14342" name="Rectangle 2"/>
          <p:cNvSpPr>
            <a:spLocks noGrp="1" noChangeArrowheads="1"/>
          </p:cNvSpPr>
          <p:nvPr>
            <p:ph type="title"/>
          </p:nvPr>
        </p:nvSpPr>
        <p:spPr/>
        <p:txBody>
          <a:bodyPr/>
          <a:lstStyle/>
          <a:p>
            <a:r>
              <a:rPr lang="en-US"/>
              <a:t>Axial Strut</a:t>
            </a:r>
            <a:br>
              <a:rPr lang="en-US"/>
            </a:br>
            <a:r>
              <a:rPr lang="en-US"/>
              <a:t> Laboratory test</a:t>
            </a:r>
            <a:endParaRPr lang="en-US" dirty="0"/>
          </a:p>
        </p:txBody>
      </p:sp>
    </p:spTree>
    <p:extLst>
      <p:ext uri="{BB962C8B-B14F-4D97-AF65-F5344CB8AC3E}">
        <p14:creationId xmlns:p14="http://schemas.microsoft.com/office/powerpoint/2010/main" val="35301243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Footer Placeholder 4"/>
          <p:cNvSpPr>
            <a:spLocks noGrp="1"/>
          </p:cNvSpPr>
          <p:nvPr>
            <p:ph type="ftr" sz="quarter" idx="10"/>
          </p:nvPr>
        </p:nvSpPr>
        <p:spPr/>
        <p:txBody>
          <a:bodyPr/>
          <a:lstStyle/>
          <a:p>
            <a:r>
              <a:rPr lang="en-US"/>
              <a:t>Instructional Material Complementing FEMA 1051, Design Examples</a:t>
            </a:r>
          </a:p>
        </p:txBody>
      </p:sp>
      <p:sp>
        <p:nvSpPr>
          <p:cNvPr id="6" name="Slide Number Placeholder 3"/>
          <p:cNvSpPr>
            <a:spLocks noGrp="1"/>
          </p:cNvSpPr>
          <p:nvPr>
            <p:ph type="sldNum" sz="quarter" idx="11"/>
          </p:nvPr>
        </p:nvSpPr>
        <p:spPr/>
        <p:txBody>
          <a:bodyPr/>
          <a:lstStyle/>
          <a:p>
            <a:r>
              <a:rPr lang="en-US"/>
              <a:t>Steel Structures - </a:t>
            </a:r>
            <a:fld id="{1E859C6A-166B-4CD7-AA28-963CDAFE0F46}" type="slidenum">
              <a:rPr lang="en-US" smtClean="0"/>
              <a:pPr/>
              <a:t>3</a:t>
            </a:fld>
            <a:endParaRPr lang="en-US" dirty="0"/>
          </a:p>
        </p:txBody>
      </p:sp>
      <p:sp>
        <p:nvSpPr>
          <p:cNvPr id="55301" name="Rectangle 3"/>
          <p:cNvSpPr>
            <a:spLocks noGrp="1" noChangeArrowheads="1"/>
          </p:cNvSpPr>
          <p:nvPr>
            <p:ph idx="1"/>
          </p:nvPr>
        </p:nvSpPr>
        <p:spPr>
          <a:xfrm>
            <a:off x="177800" y="1604963"/>
            <a:ext cx="8788400" cy="4297362"/>
          </a:xfrm>
        </p:spPr>
        <p:txBody>
          <a:bodyPr/>
          <a:lstStyle/>
          <a:p>
            <a:r>
              <a:rPr lang="en-US" sz="2400" dirty="0"/>
              <a:t>Design basis:  Strength limit state</a:t>
            </a:r>
          </a:p>
          <a:p>
            <a:r>
              <a:rPr lang="en-US" sz="2400" dirty="0"/>
              <a:t>Using the 2015 NEHRP Recommended Provisions, Refer to ASCE 7 2016:</a:t>
            </a:r>
          </a:p>
          <a:p>
            <a:pPr lvl="1"/>
            <a:r>
              <a:rPr lang="en-US" sz="2400" dirty="0"/>
              <a:t>Chap. 11: Seismic Design Criteria		</a:t>
            </a:r>
          </a:p>
          <a:p>
            <a:pPr lvl="1"/>
            <a:r>
              <a:rPr lang="en-US" sz="2400" dirty="0"/>
              <a:t>Chap. 12: Seismic Design Requirements (Buildings)</a:t>
            </a:r>
          </a:p>
          <a:p>
            <a:pPr lvl="1"/>
            <a:r>
              <a:rPr lang="en-US" sz="2400" dirty="0"/>
              <a:t>Chap. 13: Nonstructural components 		</a:t>
            </a:r>
          </a:p>
          <a:p>
            <a:pPr lvl="1"/>
            <a:r>
              <a:rPr lang="en-US" sz="2400" dirty="0"/>
              <a:t>Chap. 14: Design of steel structures</a:t>
            </a:r>
          </a:p>
          <a:p>
            <a:pPr lvl="2"/>
            <a:r>
              <a:rPr lang="en-US" sz="2400" dirty="0"/>
              <a:t>Refers to AISC Specification (AISC 360-16)</a:t>
            </a:r>
          </a:p>
          <a:p>
            <a:pPr lvl="2"/>
            <a:r>
              <a:rPr lang="en-US" sz="2400" dirty="0"/>
              <a:t>Refers to AISC Seismic (AISC 341-16)	</a:t>
            </a:r>
          </a:p>
        </p:txBody>
      </p:sp>
      <p:sp>
        <p:nvSpPr>
          <p:cNvPr id="55300" name="Rectangle 2"/>
          <p:cNvSpPr>
            <a:spLocks noGrp="1" noChangeArrowheads="1"/>
          </p:cNvSpPr>
          <p:nvPr>
            <p:ph type="title"/>
          </p:nvPr>
        </p:nvSpPr>
        <p:spPr/>
        <p:txBody>
          <a:bodyPr/>
          <a:lstStyle/>
          <a:p>
            <a:r>
              <a:rPr lang="en-US" dirty="0"/>
              <a:t>Steel Design:  Context in Provisions</a:t>
            </a:r>
          </a:p>
        </p:txBody>
      </p:sp>
    </p:spTree>
    <p:extLst>
      <p:ext uri="{BB962C8B-B14F-4D97-AF65-F5344CB8AC3E}">
        <p14:creationId xmlns:p14="http://schemas.microsoft.com/office/powerpoint/2010/main" val="38473670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Footer Placeholder 3"/>
          <p:cNvSpPr>
            <a:spLocks noGrp="1"/>
          </p:cNvSpPr>
          <p:nvPr>
            <p:ph type="ftr" sz="quarter" idx="10"/>
          </p:nvPr>
        </p:nvSpPr>
        <p:spPr/>
        <p:txBody>
          <a:bodyPr/>
          <a:lstStyle/>
          <a:p>
            <a:r>
              <a:rPr lang="en-US"/>
              <a:t>Instructional Material Complementing FEMA 1051, Design Examples</a:t>
            </a:r>
          </a:p>
        </p:txBody>
      </p:sp>
      <p:sp>
        <p:nvSpPr>
          <p:cNvPr id="6" name="Slide Number Placeholder 3"/>
          <p:cNvSpPr>
            <a:spLocks noGrp="1"/>
          </p:cNvSpPr>
          <p:nvPr>
            <p:ph type="sldNum" sz="quarter" idx="11"/>
          </p:nvPr>
        </p:nvSpPr>
        <p:spPr/>
        <p:txBody>
          <a:bodyPr/>
          <a:lstStyle/>
          <a:p>
            <a:r>
              <a:rPr lang="en-US"/>
              <a:t>Steel Structures - </a:t>
            </a:r>
            <a:fld id="{1E859C6A-166B-4CD7-AA28-963CDAFE0F46}" type="slidenum">
              <a:rPr lang="en-US" smtClean="0"/>
              <a:pPr/>
              <a:t>30</a:t>
            </a:fld>
            <a:endParaRPr lang="en-US" dirty="0"/>
          </a:p>
        </p:txBody>
      </p:sp>
      <p:pic>
        <p:nvPicPr>
          <p:cNvPr id="2" name="Picture 1" descr="Frame force-displacement behavior with significant pinching and larger displacements required at each cycle to achieve the full strength.&#10;&#10;Overall performance of concentrically braced frame governed by axial behavior of braces. Frame has braces in both directions. Fatness of loops depends on slenderness of bracing members; lower slenderness ratios give fatter loops."/>
          <p:cNvPicPr>
            <a:picLocks noChangeAspect="1"/>
          </p:cNvPicPr>
          <p:nvPr/>
        </p:nvPicPr>
        <p:blipFill>
          <a:blip r:embed="rId3">
            <a:biLevel thresh="75000"/>
          </a:blip>
          <a:stretch>
            <a:fillRect/>
          </a:stretch>
        </p:blipFill>
        <p:spPr>
          <a:xfrm>
            <a:off x="1152644" y="1412875"/>
            <a:ext cx="7115803" cy="4547194"/>
          </a:xfrm>
          <a:prstGeom prst="rect">
            <a:avLst/>
          </a:prstGeom>
        </p:spPr>
      </p:pic>
      <p:sp>
        <p:nvSpPr>
          <p:cNvPr id="15365" name="Rectangle 2"/>
          <p:cNvSpPr>
            <a:spLocks noGrp="1" noChangeArrowheads="1"/>
          </p:cNvSpPr>
          <p:nvPr>
            <p:ph type="title"/>
          </p:nvPr>
        </p:nvSpPr>
        <p:spPr/>
        <p:txBody>
          <a:bodyPr/>
          <a:lstStyle/>
          <a:p>
            <a:r>
              <a:rPr lang="en-US"/>
              <a:t>Cross Braced Frame</a:t>
            </a:r>
            <a:br>
              <a:rPr lang="en-US"/>
            </a:br>
            <a:r>
              <a:rPr lang="en-US"/>
              <a:t>Laboratory test</a:t>
            </a:r>
            <a:endParaRPr lang="en-US" dirty="0"/>
          </a:p>
        </p:txBody>
      </p:sp>
    </p:spTree>
    <p:extLst>
      <p:ext uri="{BB962C8B-B14F-4D97-AF65-F5344CB8AC3E}">
        <p14:creationId xmlns:p14="http://schemas.microsoft.com/office/powerpoint/2010/main" val="9507425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Footer Placeholder 3"/>
          <p:cNvSpPr>
            <a:spLocks noGrp="1"/>
          </p:cNvSpPr>
          <p:nvPr>
            <p:ph type="ftr" sz="quarter" idx="10"/>
          </p:nvPr>
        </p:nvSpPr>
        <p:spPr/>
        <p:txBody>
          <a:bodyPr/>
          <a:lstStyle/>
          <a:p>
            <a:r>
              <a:rPr lang="en-US"/>
              <a:t>Instructional Material Complementing FEMA 1051, Design Examples</a:t>
            </a:r>
          </a:p>
        </p:txBody>
      </p:sp>
      <p:sp>
        <p:nvSpPr>
          <p:cNvPr id="6" name="Slide Number Placeholder 3"/>
          <p:cNvSpPr>
            <a:spLocks noGrp="1"/>
          </p:cNvSpPr>
          <p:nvPr>
            <p:ph type="sldNum" sz="quarter" idx="11"/>
          </p:nvPr>
        </p:nvSpPr>
        <p:spPr/>
        <p:txBody>
          <a:bodyPr/>
          <a:lstStyle/>
          <a:p>
            <a:r>
              <a:rPr lang="en-US"/>
              <a:t>Steel Structures - </a:t>
            </a:r>
            <a:fld id="{1E859C6A-166B-4CD7-AA28-963CDAFE0F46}" type="slidenum">
              <a:rPr lang="en-US" smtClean="0"/>
              <a:pPr/>
              <a:t>31</a:t>
            </a:fld>
            <a:endParaRPr lang="en-US" dirty="0"/>
          </a:p>
        </p:txBody>
      </p:sp>
      <p:pic>
        <p:nvPicPr>
          <p:cNvPr id="4" name="Picture 3" descr="Yield in eccentrically braced frames occurs in link (short portion of beam between braces).  Shear yielding produces very fat and stable hysteresis loops. Braces, beams, and columns designed to remain elastic at load level that causes link yielding."/>
          <p:cNvPicPr>
            <a:picLocks noChangeAspect="1"/>
          </p:cNvPicPr>
          <p:nvPr/>
        </p:nvPicPr>
        <p:blipFill>
          <a:blip r:embed="rId3"/>
          <a:stretch>
            <a:fillRect/>
          </a:stretch>
        </p:blipFill>
        <p:spPr>
          <a:xfrm>
            <a:off x="1116012" y="1634290"/>
            <a:ext cx="6886575" cy="4191000"/>
          </a:xfrm>
          <a:prstGeom prst="rect">
            <a:avLst/>
          </a:prstGeom>
        </p:spPr>
      </p:pic>
      <p:sp>
        <p:nvSpPr>
          <p:cNvPr id="16389" name="Rectangle 2"/>
          <p:cNvSpPr>
            <a:spLocks noGrp="1" noChangeArrowheads="1"/>
          </p:cNvSpPr>
          <p:nvPr>
            <p:ph type="title"/>
          </p:nvPr>
        </p:nvSpPr>
        <p:spPr/>
        <p:txBody>
          <a:bodyPr/>
          <a:lstStyle/>
          <a:p>
            <a:r>
              <a:rPr lang="en-US"/>
              <a:t>Eccentrically Braced Frame</a:t>
            </a:r>
            <a:br>
              <a:rPr lang="en-US"/>
            </a:br>
            <a:r>
              <a:rPr lang="en-US"/>
              <a:t>Lab test of link</a:t>
            </a:r>
            <a:endParaRPr lang="en-US" dirty="0"/>
          </a:p>
        </p:txBody>
      </p:sp>
    </p:spTree>
    <p:extLst>
      <p:ext uri="{BB962C8B-B14F-4D97-AF65-F5344CB8AC3E}">
        <p14:creationId xmlns:p14="http://schemas.microsoft.com/office/powerpoint/2010/main" val="308323441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7" name="Footer Placeholder 4"/>
          <p:cNvSpPr>
            <a:spLocks noGrp="1"/>
          </p:cNvSpPr>
          <p:nvPr>
            <p:ph type="ftr" sz="quarter" idx="10"/>
          </p:nvPr>
        </p:nvSpPr>
        <p:spPr/>
        <p:txBody>
          <a:bodyPr/>
          <a:lstStyle/>
          <a:p>
            <a:r>
              <a:rPr lang="en-US"/>
              <a:t>Instructional Material Complementing FEMA 1051, Design Examples</a:t>
            </a:r>
          </a:p>
        </p:txBody>
      </p:sp>
      <p:sp>
        <p:nvSpPr>
          <p:cNvPr id="6" name="Slide Number Placeholder 3"/>
          <p:cNvSpPr>
            <a:spLocks noGrp="1"/>
          </p:cNvSpPr>
          <p:nvPr>
            <p:ph type="sldNum" sz="quarter" idx="11"/>
          </p:nvPr>
        </p:nvSpPr>
        <p:spPr/>
        <p:txBody>
          <a:bodyPr/>
          <a:lstStyle/>
          <a:p>
            <a:r>
              <a:rPr lang="en-US"/>
              <a:t>Steel Structures - </a:t>
            </a:r>
            <a:fld id="{1E859C6A-166B-4CD7-AA28-963CDAFE0F46}" type="slidenum">
              <a:rPr lang="en-US" smtClean="0"/>
              <a:pPr/>
              <a:t>32</a:t>
            </a:fld>
            <a:endParaRPr lang="en-US" dirty="0"/>
          </a:p>
        </p:txBody>
      </p:sp>
      <p:sp>
        <p:nvSpPr>
          <p:cNvPr id="82949" name="Rectangle 3"/>
          <p:cNvSpPr>
            <a:spLocks noGrp="1" noChangeArrowheads="1"/>
          </p:cNvSpPr>
          <p:nvPr>
            <p:ph idx="1"/>
          </p:nvPr>
        </p:nvSpPr>
        <p:spPr/>
        <p:txBody>
          <a:bodyPr/>
          <a:lstStyle/>
          <a:p>
            <a:r>
              <a:rPr lang="en-US" dirty="0"/>
              <a:t>Context in Provisions</a:t>
            </a:r>
          </a:p>
          <a:p>
            <a:r>
              <a:rPr lang="en-US" dirty="0"/>
              <a:t>Steel behavior</a:t>
            </a:r>
          </a:p>
          <a:p>
            <a:r>
              <a:rPr lang="en-US" dirty="0"/>
              <a:t>Reference standards and design strength</a:t>
            </a:r>
          </a:p>
        </p:txBody>
      </p:sp>
      <p:sp>
        <p:nvSpPr>
          <p:cNvPr id="82948" name="Rectangle 2"/>
          <p:cNvSpPr>
            <a:spLocks noGrp="1" noChangeArrowheads="1"/>
          </p:cNvSpPr>
          <p:nvPr>
            <p:ph type="title"/>
          </p:nvPr>
        </p:nvSpPr>
        <p:spPr/>
        <p:txBody>
          <a:bodyPr/>
          <a:lstStyle/>
          <a:p>
            <a:r>
              <a:rPr lang="en-US" dirty="0"/>
              <a:t>NEHRP Recommended Provisions</a:t>
            </a:r>
            <a:br>
              <a:rPr lang="en-US" dirty="0"/>
            </a:br>
            <a:r>
              <a:rPr lang="en-US" dirty="0"/>
              <a:t>Steel Design</a:t>
            </a:r>
          </a:p>
        </p:txBody>
      </p:sp>
    </p:spTree>
    <p:extLst>
      <p:ext uri="{BB962C8B-B14F-4D97-AF65-F5344CB8AC3E}">
        <p14:creationId xmlns:p14="http://schemas.microsoft.com/office/powerpoint/2010/main" val="29962063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0"/>
          </p:nvPr>
        </p:nvSpPr>
        <p:spPr/>
        <p:txBody>
          <a:bodyPr/>
          <a:lstStyle/>
          <a:p>
            <a:r>
              <a:rPr lang="en-US"/>
              <a:t>Instructional Material Complementing FEMA 1051, Design Examples</a:t>
            </a:r>
          </a:p>
        </p:txBody>
      </p:sp>
      <p:sp>
        <p:nvSpPr>
          <p:cNvPr id="4" name="Slide Number Placeholder 3"/>
          <p:cNvSpPr>
            <a:spLocks noGrp="1"/>
          </p:cNvSpPr>
          <p:nvPr>
            <p:ph type="sldNum" sz="quarter" idx="11"/>
          </p:nvPr>
        </p:nvSpPr>
        <p:spPr/>
        <p:txBody>
          <a:bodyPr/>
          <a:lstStyle/>
          <a:p>
            <a:r>
              <a:rPr lang="en-US"/>
              <a:t>Steel Structures - </a:t>
            </a:r>
            <a:fld id="{829CB975-4EB3-4B68-9F84-C1D517403529}" type="slidenum">
              <a:rPr lang="en-US" smtClean="0"/>
              <a:pPr/>
              <a:t>33</a:t>
            </a:fld>
            <a:endParaRPr lang="en-US" dirty="0"/>
          </a:p>
        </p:txBody>
      </p:sp>
      <p:sp>
        <p:nvSpPr>
          <p:cNvPr id="14" name="Rectangle 13"/>
          <p:cNvSpPr/>
          <p:nvPr/>
        </p:nvSpPr>
        <p:spPr>
          <a:xfrm>
            <a:off x="4808483" y="5360691"/>
            <a:ext cx="3499945" cy="1015663"/>
          </a:xfrm>
          <a:prstGeom prst="rect">
            <a:avLst/>
          </a:prstGeom>
        </p:spPr>
        <p:txBody>
          <a:bodyPr wrap="square">
            <a:spAutoFit/>
          </a:bodyPr>
          <a:lstStyle/>
          <a:p>
            <a:r>
              <a:rPr lang="en-US" sz="2000" dirty="0"/>
              <a:t>AISC 341: </a:t>
            </a:r>
          </a:p>
          <a:p>
            <a:r>
              <a:rPr lang="en-US" sz="2000" dirty="0"/>
              <a:t>Seismic Design Provisions for Structural Steel Buildings</a:t>
            </a:r>
          </a:p>
        </p:txBody>
      </p:sp>
      <p:pic>
        <p:nvPicPr>
          <p:cNvPr id="11" name="Picture 2" descr="AISC 341: &#10;Seismic Design Provisions for Structural Steel Buildings"/>
          <p:cNvPicPr>
            <a:picLocks noChangeAspect="1" noChangeArrowheads="1"/>
          </p:cNvPicPr>
          <p:nvPr/>
        </p:nvPicPr>
        <p:blipFill rotWithShape="1">
          <a:blip r:embed="rId3">
            <a:extLst>
              <a:ext uri="{28A0092B-C50C-407E-A947-70E740481C1C}">
                <a14:useLocalDpi xmlns:a14="http://schemas.microsoft.com/office/drawing/2010/main" val="0"/>
              </a:ext>
            </a:extLst>
          </a:blip>
          <a:srcRect l="50040" t="4961"/>
          <a:stretch/>
        </p:blipFill>
        <p:spPr bwMode="auto">
          <a:xfrm>
            <a:off x="4902528" y="1141621"/>
            <a:ext cx="2751766" cy="4224466"/>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1175272" y="5366087"/>
            <a:ext cx="3557453" cy="1015663"/>
          </a:xfrm>
          <a:prstGeom prst="rect">
            <a:avLst/>
          </a:prstGeom>
        </p:spPr>
        <p:txBody>
          <a:bodyPr wrap="square">
            <a:spAutoFit/>
          </a:bodyPr>
          <a:lstStyle/>
          <a:p>
            <a:r>
              <a:rPr lang="en-US" sz="2000" dirty="0"/>
              <a:t>AISC 360: </a:t>
            </a:r>
          </a:p>
          <a:p>
            <a:r>
              <a:rPr lang="en-US" sz="2000" dirty="0"/>
              <a:t>Specification for Structural Steel Buildings</a:t>
            </a:r>
          </a:p>
        </p:txBody>
      </p:sp>
      <p:pic>
        <p:nvPicPr>
          <p:cNvPr id="35842" name="Picture 2" descr="AISC 360: &#10;Specification for Structural Steel Buildings&#10;"/>
          <p:cNvPicPr>
            <a:picLocks noChangeAspect="1" noChangeArrowheads="1"/>
          </p:cNvPicPr>
          <p:nvPr/>
        </p:nvPicPr>
        <p:blipFill rotWithShape="1">
          <a:blip r:embed="rId3">
            <a:extLst>
              <a:ext uri="{28A0092B-C50C-407E-A947-70E740481C1C}">
                <a14:useLocalDpi xmlns:a14="http://schemas.microsoft.com/office/drawing/2010/main" val="0"/>
              </a:ext>
            </a:extLst>
          </a:blip>
          <a:srcRect r="55208"/>
          <a:stretch/>
        </p:blipFill>
        <p:spPr bwMode="auto">
          <a:xfrm>
            <a:off x="1805344" y="1018737"/>
            <a:ext cx="2467112" cy="444498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a:t>Steel Design Specifications</a:t>
            </a:r>
            <a:endParaRPr lang="en-US" dirty="0"/>
          </a:p>
        </p:txBody>
      </p:sp>
    </p:spTree>
    <p:extLst>
      <p:ext uri="{BB962C8B-B14F-4D97-AF65-F5344CB8AC3E}">
        <p14:creationId xmlns:p14="http://schemas.microsoft.com/office/powerpoint/2010/main" val="34968132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5" name="Footer Placeholder 4"/>
          <p:cNvSpPr>
            <a:spLocks noGrp="1"/>
          </p:cNvSpPr>
          <p:nvPr>
            <p:ph type="ftr" sz="quarter" idx="10"/>
          </p:nvPr>
        </p:nvSpPr>
        <p:spPr/>
        <p:txBody>
          <a:bodyPr/>
          <a:lstStyle/>
          <a:p>
            <a:r>
              <a:rPr lang="en-US"/>
              <a:t>Instructional Material Complementing FEMA 1051, Design Examples</a:t>
            </a:r>
          </a:p>
        </p:txBody>
      </p:sp>
      <p:sp>
        <p:nvSpPr>
          <p:cNvPr id="6" name="Slide Number Placeholder 3"/>
          <p:cNvSpPr>
            <a:spLocks noGrp="1"/>
          </p:cNvSpPr>
          <p:nvPr>
            <p:ph type="sldNum" sz="quarter" idx="11"/>
          </p:nvPr>
        </p:nvSpPr>
        <p:spPr/>
        <p:txBody>
          <a:bodyPr/>
          <a:lstStyle/>
          <a:p>
            <a:r>
              <a:rPr lang="en-US"/>
              <a:t>Steel Structures - </a:t>
            </a:r>
            <a:fld id="{829CB975-4EB3-4B68-9F84-C1D517403529}" type="slidenum">
              <a:rPr lang="en-US" smtClean="0"/>
              <a:pPr/>
              <a:t>34</a:t>
            </a:fld>
            <a:endParaRPr lang="en-US" dirty="0"/>
          </a:p>
        </p:txBody>
      </p:sp>
      <p:sp>
        <p:nvSpPr>
          <p:cNvPr id="84997" name="Rectangle 4"/>
          <p:cNvSpPr>
            <a:spLocks noGrp="1" noChangeArrowheads="1"/>
          </p:cNvSpPr>
          <p:nvPr>
            <p:ph idx="1"/>
          </p:nvPr>
        </p:nvSpPr>
        <p:spPr>
          <a:xfrm>
            <a:off x="915528" y="2466473"/>
            <a:ext cx="7351044" cy="2346159"/>
          </a:xfrm>
        </p:spPr>
        <p:txBody>
          <a:bodyPr/>
          <a:lstStyle/>
          <a:p>
            <a:pPr marL="0" indent="0" algn="ctr">
              <a:buNone/>
            </a:pPr>
            <a:r>
              <a:rPr lang="en-US" dirty="0">
                <a:sym typeface="Symbol" pitchFamily="18" charset="2"/>
              </a:rPr>
              <a:t>Both the AISC LRFD and ASD methodologies are presented in a unified format in both the Specification for Structural Steel Buildings and the Seismic Provisions for Structural Steel Buildings.</a:t>
            </a:r>
          </a:p>
        </p:txBody>
      </p:sp>
      <p:sp>
        <p:nvSpPr>
          <p:cNvPr id="84996" name="Rectangle 2"/>
          <p:cNvSpPr>
            <a:spLocks noGrp="1" noChangeArrowheads="1"/>
          </p:cNvSpPr>
          <p:nvPr>
            <p:ph type="title"/>
          </p:nvPr>
        </p:nvSpPr>
        <p:spPr>
          <a:xfrm>
            <a:off x="704850" y="1088023"/>
            <a:ext cx="7772400" cy="1143000"/>
          </a:xfrm>
        </p:spPr>
        <p:txBody>
          <a:bodyPr/>
          <a:lstStyle/>
          <a:p>
            <a:r>
              <a:rPr lang="en-US"/>
              <a:t>Using Reference Standards</a:t>
            </a:r>
            <a:br>
              <a:rPr lang="en-US"/>
            </a:br>
            <a:r>
              <a:rPr lang="en-US"/>
              <a:t>Structural Steel</a:t>
            </a:r>
            <a:endParaRPr lang="en-US" dirty="0"/>
          </a:p>
        </p:txBody>
      </p:sp>
    </p:spTree>
    <p:extLst>
      <p:ext uri="{BB962C8B-B14F-4D97-AF65-F5344CB8AC3E}">
        <p14:creationId xmlns:p14="http://schemas.microsoft.com/office/powerpoint/2010/main" val="11631743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0"/>
          </p:nvPr>
        </p:nvSpPr>
        <p:spPr/>
        <p:txBody>
          <a:bodyPr/>
          <a:lstStyle/>
          <a:p>
            <a:r>
              <a:rPr lang="en-US"/>
              <a:t>Instructional Material Complementing FEMA 1051, Design Examples</a:t>
            </a:r>
          </a:p>
        </p:txBody>
      </p:sp>
      <p:sp>
        <p:nvSpPr>
          <p:cNvPr id="4" name="Slide Number Placeholder 3"/>
          <p:cNvSpPr>
            <a:spLocks noGrp="1"/>
          </p:cNvSpPr>
          <p:nvPr>
            <p:ph type="sldNum" sz="quarter" idx="11"/>
          </p:nvPr>
        </p:nvSpPr>
        <p:spPr/>
        <p:txBody>
          <a:bodyPr/>
          <a:lstStyle/>
          <a:p>
            <a:r>
              <a:rPr lang="en-US"/>
              <a:t>Steel Structures - </a:t>
            </a:r>
            <a:fld id="{829CB975-4EB3-4B68-9F84-C1D517403529}" type="slidenum">
              <a:rPr lang="en-US" smtClean="0"/>
              <a:pPr/>
              <a:t>35</a:t>
            </a:fld>
            <a:endParaRPr lang="en-US" dirty="0"/>
          </a:p>
        </p:txBody>
      </p:sp>
      <p:pic>
        <p:nvPicPr>
          <p:cNvPr id="8" name="Picture 7" descr="AISI North American Specification for the Design of Cold-formed Steel Structural Members"/>
          <p:cNvPicPr>
            <a:picLocks noChangeAspect="1"/>
          </p:cNvPicPr>
          <p:nvPr/>
        </p:nvPicPr>
        <p:blipFill>
          <a:blip r:embed="rId3"/>
          <a:stretch>
            <a:fillRect/>
          </a:stretch>
        </p:blipFill>
        <p:spPr>
          <a:xfrm>
            <a:off x="2776537" y="1412875"/>
            <a:ext cx="3565525" cy="4602557"/>
          </a:xfrm>
          <a:prstGeom prst="rect">
            <a:avLst/>
          </a:prstGeom>
        </p:spPr>
      </p:pic>
      <p:sp>
        <p:nvSpPr>
          <p:cNvPr id="2" name="Title 1"/>
          <p:cNvSpPr>
            <a:spLocks noGrp="1"/>
          </p:cNvSpPr>
          <p:nvPr>
            <p:ph type="title"/>
          </p:nvPr>
        </p:nvSpPr>
        <p:spPr/>
        <p:txBody>
          <a:bodyPr/>
          <a:lstStyle/>
          <a:p>
            <a:r>
              <a:rPr lang="en-US"/>
              <a:t>Cold Formed Steel Standard</a:t>
            </a:r>
            <a:endParaRPr lang="en-US" dirty="0"/>
          </a:p>
        </p:txBody>
      </p:sp>
    </p:spTree>
    <p:extLst>
      <p:ext uri="{BB962C8B-B14F-4D97-AF65-F5344CB8AC3E}">
        <p14:creationId xmlns:p14="http://schemas.microsoft.com/office/powerpoint/2010/main" val="14419098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3" name="Footer Placeholder 4"/>
          <p:cNvSpPr>
            <a:spLocks noGrp="1"/>
          </p:cNvSpPr>
          <p:nvPr>
            <p:ph type="ftr" sz="quarter" idx="10"/>
          </p:nvPr>
        </p:nvSpPr>
        <p:spPr/>
        <p:txBody>
          <a:bodyPr/>
          <a:lstStyle/>
          <a:p>
            <a:r>
              <a:rPr lang="en-US"/>
              <a:t>Instructional Material Complementing FEMA 1051, Design Examples</a:t>
            </a:r>
          </a:p>
        </p:txBody>
      </p:sp>
      <p:sp>
        <p:nvSpPr>
          <p:cNvPr id="6" name="Slide Number Placeholder 3"/>
          <p:cNvSpPr>
            <a:spLocks noGrp="1"/>
          </p:cNvSpPr>
          <p:nvPr>
            <p:ph type="sldNum" sz="quarter" idx="11"/>
          </p:nvPr>
        </p:nvSpPr>
        <p:spPr/>
        <p:txBody>
          <a:bodyPr/>
          <a:lstStyle/>
          <a:p>
            <a:r>
              <a:rPr lang="en-US"/>
              <a:t>Steel Structures - </a:t>
            </a:r>
            <a:fld id="{829CB975-4EB3-4B68-9F84-C1D517403529}" type="slidenum">
              <a:rPr lang="en-US" smtClean="0"/>
              <a:pPr/>
              <a:t>36</a:t>
            </a:fld>
            <a:endParaRPr lang="en-US" dirty="0"/>
          </a:p>
        </p:txBody>
      </p:sp>
      <p:sp>
        <p:nvSpPr>
          <p:cNvPr id="87045" name="Rectangle 3"/>
          <p:cNvSpPr>
            <a:spLocks noGrp="1" noChangeArrowheads="1"/>
          </p:cNvSpPr>
          <p:nvPr>
            <p:ph idx="1"/>
          </p:nvPr>
        </p:nvSpPr>
        <p:spPr/>
        <p:txBody>
          <a:bodyPr/>
          <a:lstStyle/>
          <a:p>
            <a:r>
              <a:rPr lang="en-US" dirty="0"/>
              <a:t>Steel Joist Institute</a:t>
            </a:r>
          </a:p>
          <a:p>
            <a:pPr lvl="1"/>
            <a:r>
              <a:rPr lang="en-US" dirty="0"/>
              <a:t>Standard Specifications, 2010</a:t>
            </a:r>
          </a:p>
          <a:p>
            <a:endParaRPr lang="en-US" dirty="0"/>
          </a:p>
          <a:p>
            <a:r>
              <a:rPr lang="en-US" dirty="0"/>
              <a:t>Steel Cables</a:t>
            </a:r>
          </a:p>
          <a:p>
            <a:pPr lvl="1"/>
            <a:r>
              <a:rPr lang="en-US" dirty="0"/>
              <a:t>ASCE 19-2010</a:t>
            </a:r>
          </a:p>
          <a:p>
            <a:endParaRPr lang="en-US" dirty="0"/>
          </a:p>
          <a:p>
            <a:r>
              <a:rPr lang="en-US" dirty="0"/>
              <a:t>Steel Deck Institute</a:t>
            </a:r>
          </a:p>
          <a:p>
            <a:pPr lvl="1"/>
            <a:r>
              <a:rPr lang="en-US" dirty="0"/>
              <a:t>Diaphragm Design Manual, DDM04, 2015</a:t>
            </a:r>
          </a:p>
          <a:p>
            <a:endParaRPr lang="en-US" dirty="0"/>
          </a:p>
        </p:txBody>
      </p:sp>
      <p:sp>
        <p:nvSpPr>
          <p:cNvPr id="87044" name="Rectangle 2"/>
          <p:cNvSpPr>
            <a:spLocks noGrp="1" noChangeArrowheads="1"/>
          </p:cNvSpPr>
          <p:nvPr>
            <p:ph type="title"/>
          </p:nvPr>
        </p:nvSpPr>
        <p:spPr/>
        <p:txBody>
          <a:bodyPr/>
          <a:lstStyle/>
          <a:p>
            <a:r>
              <a:rPr lang="en-US"/>
              <a:t>Other Steel Members</a:t>
            </a:r>
            <a:endParaRPr lang="en-US" dirty="0"/>
          </a:p>
        </p:txBody>
      </p:sp>
    </p:spTree>
    <p:extLst>
      <p:ext uri="{BB962C8B-B14F-4D97-AF65-F5344CB8AC3E}">
        <p14:creationId xmlns:p14="http://schemas.microsoft.com/office/powerpoint/2010/main" val="143780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7" name="Footer Placeholder 4"/>
          <p:cNvSpPr>
            <a:spLocks noGrp="1"/>
          </p:cNvSpPr>
          <p:nvPr>
            <p:ph type="ftr" sz="quarter" idx="10"/>
          </p:nvPr>
        </p:nvSpPr>
        <p:spPr/>
        <p:txBody>
          <a:bodyPr/>
          <a:lstStyle/>
          <a:p>
            <a:r>
              <a:rPr lang="en-US"/>
              <a:t>Instructional Material Complementing FEMA 1051, Design Examples</a:t>
            </a:r>
          </a:p>
        </p:txBody>
      </p:sp>
      <p:sp>
        <p:nvSpPr>
          <p:cNvPr id="6" name="Slide Number Placeholder 3"/>
          <p:cNvSpPr>
            <a:spLocks noGrp="1"/>
          </p:cNvSpPr>
          <p:nvPr>
            <p:ph type="sldNum" sz="quarter" idx="11"/>
          </p:nvPr>
        </p:nvSpPr>
        <p:spPr/>
        <p:txBody>
          <a:bodyPr/>
          <a:lstStyle/>
          <a:p>
            <a:r>
              <a:rPr lang="en-US"/>
              <a:t>Steel Structures - </a:t>
            </a:r>
            <a:fld id="{829CB975-4EB3-4B68-9F84-C1D517403529}" type="slidenum">
              <a:rPr lang="en-US" smtClean="0"/>
              <a:pPr/>
              <a:t>37</a:t>
            </a:fld>
            <a:endParaRPr lang="en-US" dirty="0"/>
          </a:p>
        </p:txBody>
      </p:sp>
      <p:sp>
        <p:nvSpPr>
          <p:cNvPr id="88069" name="Rectangle 3"/>
          <p:cNvSpPr>
            <a:spLocks noGrp="1" noChangeArrowheads="1"/>
          </p:cNvSpPr>
          <p:nvPr>
            <p:ph idx="1"/>
          </p:nvPr>
        </p:nvSpPr>
        <p:spPr/>
        <p:txBody>
          <a:bodyPr/>
          <a:lstStyle/>
          <a:p>
            <a:r>
              <a:rPr lang="en-US"/>
              <a:t>Context in Provisions</a:t>
            </a:r>
          </a:p>
          <a:p>
            <a:r>
              <a:rPr lang="en-US"/>
              <a:t>Steel behavior</a:t>
            </a:r>
          </a:p>
          <a:p>
            <a:r>
              <a:rPr lang="en-US"/>
              <a:t>Reference standards and design strength</a:t>
            </a:r>
          </a:p>
          <a:p>
            <a:r>
              <a:rPr lang="en-US"/>
              <a:t>Moment resisting frames</a:t>
            </a:r>
            <a:endParaRPr lang="en-US" dirty="0"/>
          </a:p>
        </p:txBody>
      </p:sp>
      <p:sp>
        <p:nvSpPr>
          <p:cNvPr id="88068" name="Rectangle 2"/>
          <p:cNvSpPr>
            <a:spLocks noGrp="1" noChangeArrowheads="1"/>
          </p:cNvSpPr>
          <p:nvPr>
            <p:ph type="title"/>
          </p:nvPr>
        </p:nvSpPr>
        <p:spPr/>
        <p:txBody>
          <a:bodyPr/>
          <a:lstStyle/>
          <a:p>
            <a:r>
              <a:rPr lang="en-US"/>
              <a:t>NEHRP Recommended Provisions</a:t>
            </a:r>
            <a:br>
              <a:rPr lang="en-US"/>
            </a:br>
            <a:r>
              <a:rPr lang="en-US"/>
              <a:t>Steel Design</a:t>
            </a:r>
            <a:endParaRPr lang="en-US" dirty="0"/>
          </a:p>
        </p:txBody>
      </p:sp>
    </p:spTree>
    <p:extLst>
      <p:ext uri="{BB962C8B-B14F-4D97-AF65-F5344CB8AC3E}">
        <p14:creationId xmlns:p14="http://schemas.microsoft.com/office/powerpoint/2010/main" val="369845883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Footer Placeholder 4"/>
          <p:cNvSpPr>
            <a:spLocks noGrp="1"/>
          </p:cNvSpPr>
          <p:nvPr>
            <p:ph type="ftr" sz="quarter" idx="10"/>
          </p:nvPr>
        </p:nvSpPr>
        <p:spPr/>
        <p:txBody>
          <a:bodyPr/>
          <a:lstStyle/>
          <a:p>
            <a:r>
              <a:rPr lang="en-US"/>
              <a:t>Instructional Material Complementing FEMA 1051, Design Examples</a:t>
            </a:r>
          </a:p>
        </p:txBody>
      </p:sp>
      <p:sp>
        <p:nvSpPr>
          <p:cNvPr id="6" name="Slide Number Placeholder 3"/>
          <p:cNvSpPr>
            <a:spLocks noGrp="1"/>
          </p:cNvSpPr>
          <p:nvPr>
            <p:ph type="sldNum" sz="quarter" idx="11"/>
          </p:nvPr>
        </p:nvSpPr>
        <p:spPr/>
        <p:txBody>
          <a:bodyPr/>
          <a:lstStyle/>
          <a:p>
            <a:r>
              <a:rPr lang="en-US"/>
              <a:t>Steel Structures - </a:t>
            </a:r>
            <a:fld id="{829CB975-4EB3-4B68-9F84-C1D517403529}" type="slidenum">
              <a:rPr lang="en-US" smtClean="0"/>
              <a:pPr/>
              <a:t>38</a:t>
            </a:fld>
            <a:endParaRPr lang="en-US" dirty="0"/>
          </a:p>
        </p:txBody>
      </p:sp>
      <p:graphicFrame>
        <p:nvGraphicFramePr>
          <p:cNvPr id="17410" name="Object 3" descr="i is shorthand for the total (elastic plus inelastic) rotation at the beam-to-column connection.  Elastic drift at yield is on the order of 0.01 radians. The capacity is very sensitive to detail; thus, the requirement for testing representative joints. AISC Seismic includes an appendix with a testing protocol."/>
          <p:cNvGraphicFramePr>
            <a:graphicFrameLocks noGrp="1" noChangeAspect="1"/>
          </p:cNvGraphicFramePr>
          <p:nvPr>
            <p:ph idx="1"/>
            <p:extLst>
              <p:ext uri="{D42A27DB-BD31-4B8C-83A1-F6EECF244321}">
                <p14:modId xmlns:p14="http://schemas.microsoft.com/office/powerpoint/2010/main" val="2122711141"/>
              </p:ext>
            </p:extLst>
          </p:nvPr>
        </p:nvGraphicFramePr>
        <p:xfrm>
          <a:off x="661988" y="1908143"/>
          <a:ext cx="7772400" cy="3691002"/>
        </p:xfrm>
        <a:graphic>
          <a:graphicData uri="http://schemas.openxmlformats.org/presentationml/2006/ole">
            <mc:AlternateContent xmlns:mc="http://schemas.openxmlformats.org/markup-compatibility/2006">
              <mc:Choice xmlns:v="urn:schemas-microsoft-com:vml" Requires="v">
                <p:oleObj spid="_x0000_s16493" name="Document" r:id="rId4" imgW="9734571" imgH="4622177" progId="Word.Document.8">
                  <p:embed/>
                </p:oleObj>
              </mc:Choice>
              <mc:Fallback>
                <p:oleObj name="Document" r:id="rId4" imgW="9734571" imgH="4622177" progId="Word.Document.8">
                  <p:embed/>
                  <p:pic>
                    <p:nvPicPr>
                      <p:cNvPr id="0" name=""/>
                      <p:cNvPicPr>
                        <a:picLocks noGrp="1" noChangeAspect="1" noChangeArrowheads="1"/>
                      </p:cNvPicPr>
                      <p:nvPr/>
                    </p:nvPicPr>
                    <p:blipFill>
                      <a:blip r:embed="rId5"/>
                      <a:srcRect/>
                      <a:stretch>
                        <a:fillRect/>
                      </a:stretch>
                    </p:blipFill>
                    <p:spPr bwMode="auto">
                      <a:xfrm>
                        <a:off x="661988" y="1908143"/>
                        <a:ext cx="7772400" cy="369100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413" name="Rectangle 2"/>
          <p:cNvSpPr>
            <a:spLocks noGrp="1" noChangeArrowheads="1"/>
          </p:cNvSpPr>
          <p:nvPr>
            <p:ph type="title"/>
          </p:nvPr>
        </p:nvSpPr>
        <p:spPr/>
        <p:txBody>
          <a:bodyPr/>
          <a:lstStyle/>
          <a:p>
            <a:r>
              <a:rPr lang="en-US"/>
              <a:t>Steel Moment Frame Requirements</a:t>
            </a:r>
            <a:endParaRPr lang="en-US" dirty="0"/>
          </a:p>
        </p:txBody>
      </p:sp>
    </p:spTree>
    <p:extLst>
      <p:ext uri="{BB962C8B-B14F-4D97-AF65-F5344CB8AC3E}">
        <p14:creationId xmlns:p14="http://schemas.microsoft.com/office/powerpoint/2010/main" val="124475452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0" name="Footer Placeholder 4"/>
          <p:cNvSpPr>
            <a:spLocks noGrp="1"/>
          </p:cNvSpPr>
          <p:nvPr>
            <p:ph type="ftr" sz="quarter" idx="10"/>
          </p:nvPr>
        </p:nvSpPr>
        <p:spPr/>
        <p:txBody>
          <a:bodyPr/>
          <a:lstStyle/>
          <a:p>
            <a:r>
              <a:rPr lang="en-US"/>
              <a:t>Instructional Material Complementing FEMA 1051, Design Examples</a:t>
            </a:r>
          </a:p>
        </p:txBody>
      </p:sp>
      <p:sp>
        <p:nvSpPr>
          <p:cNvPr id="161" name="Slide Number Placeholder 3"/>
          <p:cNvSpPr>
            <a:spLocks noGrp="1"/>
          </p:cNvSpPr>
          <p:nvPr>
            <p:ph type="sldNum" sz="quarter" idx="11"/>
          </p:nvPr>
        </p:nvSpPr>
        <p:spPr/>
        <p:txBody>
          <a:bodyPr/>
          <a:lstStyle/>
          <a:p>
            <a:r>
              <a:rPr lang="en-US"/>
              <a:t>Steel Structures - </a:t>
            </a:r>
            <a:fld id="{829CB975-4EB3-4B68-9F84-C1D517403529}" type="slidenum">
              <a:rPr lang="en-US" smtClean="0"/>
              <a:pPr/>
              <a:t>39</a:t>
            </a:fld>
            <a:endParaRPr lang="en-US" dirty="0"/>
          </a:p>
        </p:txBody>
      </p:sp>
      <p:grpSp>
        <p:nvGrpSpPr>
          <p:cNvPr id="11" name="Group 10" descr="Diagram of moment frame with plastic hinges in beams at every level. Diagram of moment frame with plastic hinges in columns at the top and bottom of the first level."/>
          <p:cNvGrpSpPr/>
          <p:nvPr/>
        </p:nvGrpSpPr>
        <p:grpSpPr>
          <a:xfrm>
            <a:off x="4997908" y="1892300"/>
            <a:ext cx="3364583" cy="3515961"/>
            <a:chOff x="4664869" y="1647825"/>
            <a:chExt cx="3364583" cy="3515961"/>
          </a:xfrm>
        </p:grpSpPr>
        <p:grpSp>
          <p:nvGrpSpPr>
            <p:cNvPr id="2" name="Group 5"/>
            <p:cNvGrpSpPr>
              <a:grpSpLocks noChangeAspect="1"/>
            </p:cNvGrpSpPr>
            <p:nvPr/>
          </p:nvGrpSpPr>
          <p:grpSpPr bwMode="auto">
            <a:xfrm>
              <a:off x="4731544" y="2125266"/>
              <a:ext cx="2295525" cy="1427559"/>
              <a:chOff x="1382742" y="1508779"/>
              <a:chExt cx="6378515" cy="3965612"/>
            </a:xfrm>
          </p:grpSpPr>
          <p:cxnSp>
            <p:nvCxnSpPr>
              <p:cNvPr id="7" name="Straight Connector 6"/>
              <p:cNvCxnSpPr/>
              <p:nvPr/>
            </p:nvCxnSpPr>
            <p:spPr>
              <a:xfrm flipH="1">
                <a:off x="1829371" y="1601387"/>
                <a:ext cx="363919" cy="3654713"/>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3658893" y="1601387"/>
                <a:ext cx="363919" cy="3654713"/>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a:off x="5485106" y="1601387"/>
                <a:ext cx="367229" cy="3654713"/>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7314630" y="1601387"/>
                <a:ext cx="367227" cy="3654713"/>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1443" name="Group 116"/>
              <p:cNvGrpSpPr>
                <a:grpSpLocks/>
              </p:cNvGrpSpPr>
              <p:nvPr/>
            </p:nvGrpSpPr>
            <p:grpSpPr bwMode="auto">
              <a:xfrm>
                <a:off x="1382742" y="5252141"/>
                <a:ext cx="6378515" cy="222250"/>
                <a:chOff x="1382742" y="5252141"/>
                <a:chExt cx="6378515" cy="222250"/>
              </a:xfrm>
            </p:grpSpPr>
            <p:grpSp>
              <p:nvGrpSpPr>
                <p:cNvPr id="101477" name="Group 28"/>
                <p:cNvGrpSpPr>
                  <a:grpSpLocks/>
                </p:cNvGrpSpPr>
                <p:nvPr/>
              </p:nvGrpSpPr>
              <p:grpSpPr bwMode="auto">
                <a:xfrm>
                  <a:off x="1382742" y="5252141"/>
                  <a:ext cx="892175" cy="222250"/>
                  <a:chOff x="1518941" y="4394200"/>
                  <a:chExt cx="1584939" cy="464519"/>
                </a:xfrm>
              </p:grpSpPr>
              <p:cxnSp>
                <p:nvCxnSpPr>
                  <p:cNvPr id="67" name="Straight Connector 66"/>
                  <p:cNvCxnSpPr/>
                  <p:nvPr/>
                </p:nvCxnSpPr>
                <p:spPr>
                  <a:xfrm flipV="1">
                    <a:off x="1518941" y="4409389"/>
                    <a:ext cx="229215" cy="22812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flipV="1">
                    <a:off x="1601223" y="4402474"/>
                    <a:ext cx="458426" cy="45624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V="1">
                    <a:off x="1906840" y="4402474"/>
                    <a:ext cx="458426" cy="45624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V="1">
                    <a:off x="2212458" y="4402474"/>
                    <a:ext cx="452551" cy="45624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V="1">
                    <a:off x="2518075" y="4402474"/>
                    <a:ext cx="452551" cy="45624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flipV="1">
                    <a:off x="1548329" y="4395563"/>
                    <a:ext cx="1557472"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1478" name="Group 28"/>
                <p:cNvGrpSpPr>
                  <a:grpSpLocks/>
                </p:cNvGrpSpPr>
                <p:nvPr/>
              </p:nvGrpSpPr>
              <p:grpSpPr bwMode="auto">
                <a:xfrm>
                  <a:off x="3211522" y="5252141"/>
                  <a:ext cx="892175" cy="222250"/>
                  <a:chOff x="1518941" y="4394200"/>
                  <a:chExt cx="1584939" cy="464519"/>
                </a:xfrm>
              </p:grpSpPr>
              <p:cxnSp>
                <p:nvCxnSpPr>
                  <p:cNvPr id="61" name="Straight Connector 60"/>
                  <p:cNvCxnSpPr/>
                  <p:nvPr/>
                </p:nvCxnSpPr>
                <p:spPr>
                  <a:xfrm flipV="1">
                    <a:off x="1520263" y="4409389"/>
                    <a:ext cx="229211" cy="22812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V="1">
                    <a:off x="1602544" y="4402474"/>
                    <a:ext cx="458426" cy="45624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V="1">
                    <a:off x="1902283" y="4402474"/>
                    <a:ext cx="458426" cy="45624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V="1">
                    <a:off x="2207900" y="4402474"/>
                    <a:ext cx="452551" cy="45624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V="1">
                    <a:off x="2513518" y="4402474"/>
                    <a:ext cx="452551" cy="45624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V="1">
                    <a:off x="1549647" y="4395563"/>
                    <a:ext cx="1551597"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1479" name="Group 28"/>
                <p:cNvGrpSpPr>
                  <a:grpSpLocks/>
                </p:cNvGrpSpPr>
                <p:nvPr/>
              </p:nvGrpSpPr>
              <p:grpSpPr bwMode="auto">
                <a:xfrm>
                  <a:off x="5040302" y="5252141"/>
                  <a:ext cx="892175" cy="222250"/>
                  <a:chOff x="1518941" y="4394200"/>
                  <a:chExt cx="1584939" cy="464519"/>
                </a:xfrm>
              </p:grpSpPr>
              <p:cxnSp>
                <p:nvCxnSpPr>
                  <p:cNvPr id="55" name="Straight Connector 54"/>
                  <p:cNvCxnSpPr/>
                  <p:nvPr/>
                </p:nvCxnSpPr>
                <p:spPr>
                  <a:xfrm flipV="1">
                    <a:off x="1521577" y="4409389"/>
                    <a:ext cx="229215" cy="22812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V="1">
                    <a:off x="1609738" y="4402474"/>
                    <a:ext cx="452547" cy="45624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V="1">
                    <a:off x="1909476" y="4402474"/>
                    <a:ext cx="458426" cy="45624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flipV="1">
                    <a:off x="2215094" y="4402474"/>
                    <a:ext cx="452551" cy="45624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V="1">
                    <a:off x="2514836" y="4402474"/>
                    <a:ext cx="458426" cy="45624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flipV="1">
                    <a:off x="1550965" y="4395563"/>
                    <a:ext cx="1551597"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1480" name="Group 28"/>
                <p:cNvGrpSpPr>
                  <a:grpSpLocks/>
                </p:cNvGrpSpPr>
                <p:nvPr/>
              </p:nvGrpSpPr>
              <p:grpSpPr bwMode="auto">
                <a:xfrm>
                  <a:off x="6869082" y="5252141"/>
                  <a:ext cx="892175" cy="222250"/>
                  <a:chOff x="1518941" y="4394200"/>
                  <a:chExt cx="1584939" cy="464519"/>
                </a:xfrm>
              </p:grpSpPr>
              <p:cxnSp>
                <p:nvCxnSpPr>
                  <p:cNvPr id="49" name="Straight Connector 48"/>
                  <p:cNvCxnSpPr/>
                  <p:nvPr/>
                </p:nvCxnSpPr>
                <p:spPr>
                  <a:xfrm flipV="1">
                    <a:off x="1517020" y="4409389"/>
                    <a:ext cx="229215" cy="22812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V="1">
                    <a:off x="1605180" y="4402474"/>
                    <a:ext cx="452547" cy="45624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V="1">
                    <a:off x="1904919" y="4402474"/>
                    <a:ext cx="458426" cy="45624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V="1">
                    <a:off x="2210536" y="4402474"/>
                    <a:ext cx="458426" cy="45624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V="1">
                    <a:off x="2516154" y="4402474"/>
                    <a:ext cx="458426" cy="45624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V="1">
                    <a:off x="1546408" y="4395563"/>
                    <a:ext cx="1557472"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grpSp>
          <p:cxnSp>
            <p:nvCxnSpPr>
              <p:cNvPr id="12" name="Straight Connector 11"/>
              <p:cNvCxnSpPr/>
              <p:nvPr/>
            </p:nvCxnSpPr>
            <p:spPr>
              <a:xfrm>
                <a:off x="2166824" y="1601387"/>
                <a:ext cx="5515032"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2103964" y="2514239"/>
                <a:ext cx="5515034"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2011330" y="3430397"/>
                <a:ext cx="5518342"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918696" y="4343249"/>
                <a:ext cx="5518342"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Oval 15"/>
              <p:cNvSpPr>
                <a:spLocks noChangeAspect="1"/>
              </p:cNvSpPr>
              <p:nvPr/>
            </p:nvSpPr>
            <p:spPr>
              <a:xfrm>
                <a:off x="1713578" y="5017965"/>
                <a:ext cx="274595" cy="27451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17" name="Oval 16"/>
              <p:cNvSpPr>
                <a:spLocks noChangeAspect="1"/>
              </p:cNvSpPr>
              <p:nvPr/>
            </p:nvSpPr>
            <p:spPr>
              <a:xfrm>
                <a:off x="3529868" y="5017965"/>
                <a:ext cx="274593" cy="27451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18" name="Oval 17"/>
              <p:cNvSpPr>
                <a:spLocks noChangeAspect="1"/>
              </p:cNvSpPr>
              <p:nvPr/>
            </p:nvSpPr>
            <p:spPr>
              <a:xfrm>
                <a:off x="5375932" y="5017965"/>
                <a:ext cx="277902" cy="27451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19" name="Oval 18"/>
              <p:cNvSpPr>
                <a:spLocks noChangeAspect="1"/>
              </p:cNvSpPr>
              <p:nvPr/>
            </p:nvSpPr>
            <p:spPr>
              <a:xfrm>
                <a:off x="7195529" y="5017965"/>
                <a:ext cx="271285" cy="27451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20" name="Oval 19"/>
              <p:cNvSpPr>
                <a:spLocks noChangeAspect="1"/>
              </p:cNvSpPr>
              <p:nvPr/>
            </p:nvSpPr>
            <p:spPr>
              <a:xfrm>
                <a:off x="1945163" y="4207645"/>
                <a:ext cx="228278" cy="22821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21" name="Oval 20"/>
              <p:cNvSpPr>
                <a:spLocks noChangeAspect="1"/>
              </p:cNvSpPr>
              <p:nvPr/>
            </p:nvSpPr>
            <p:spPr>
              <a:xfrm>
                <a:off x="3430617" y="4207645"/>
                <a:ext cx="228276" cy="22821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22" name="Oval 21"/>
              <p:cNvSpPr>
                <a:spLocks noChangeAspect="1"/>
              </p:cNvSpPr>
              <p:nvPr/>
            </p:nvSpPr>
            <p:spPr>
              <a:xfrm>
                <a:off x="3748219" y="4207645"/>
                <a:ext cx="228276" cy="22821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23" name="Oval 22"/>
              <p:cNvSpPr>
                <a:spLocks noChangeAspect="1"/>
              </p:cNvSpPr>
              <p:nvPr/>
            </p:nvSpPr>
            <p:spPr>
              <a:xfrm>
                <a:off x="5233671" y="4207645"/>
                <a:ext cx="228278" cy="22821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24" name="Oval 23"/>
              <p:cNvSpPr>
                <a:spLocks noChangeAspect="1"/>
              </p:cNvSpPr>
              <p:nvPr/>
            </p:nvSpPr>
            <p:spPr>
              <a:xfrm>
                <a:off x="5657141" y="4207645"/>
                <a:ext cx="228278" cy="22821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25" name="Oval 24"/>
              <p:cNvSpPr>
                <a:spLocks noChangeAspect="1"/>
              </p:cNvSpPr>
              <p:nvPr/>
            </p:nvSpPr>
            <p:spPr>
              <a:xfrm>
                <a:off x="7145902" y="4207645"/>
                <a:ext cx="224968" cy="22821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grpSp>
            <p:nvGrpSpPr>
              <p:cNvPr id="101458" name="Group 131"/>
              <p:cNvGrpSpPr>
                <a:grpSpLocks/>
              </p:cNvGrpSpPr>
              <p:nvPr/>
            </p:nvGrpSpPr>
            <p:grpSpPr bwMode="auto">
              <a:xfrm>
                <a:off x="2053724" y="3291840"/>
                <a:ext cx="5473824" cy="274320"/>
                <a:chOff x="1944151" y="4226182"/>
                <a:chExt cx="5473824" cy="274320"/>
              </a:xfrm>
            </p:grpSpPr>
            <p:sp>
              <p:nvSpPr>
                <p:cNvPr id="39" name="Oval 38"/>
                <p:cNvSpPr>
                  <a:spLocks noChangeAspect="1"/>
                </p:cNvSpPr>
                <p:nvPr/>
              </p:nvSpPr>
              <p:spPr>
                <a:xfrm>
                  <a:off x="1944766" y="4225826"/>
                  <a:ext cx="274593" cy="27451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40" name="Oval 39"/>
                <p:cNvSpPr>
                  <a:spLocks noChangeAspect="1"/>
                </p:cNvSpPr>
                <p:nvPr/>
              </p:nvSpPr>
              <p:spPr>
                <a:xfrm>
                  <a:off x="3430218" y="4225826"/>
                  <a:ext cx="274595" cy="27451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41" name="Oval 40"/>
                <p:cNvSpPr>
                  <a:spLocks noChangeAspect="1"/>
                </p:cNvSpPr>
                <p:nvPr/>
              </p:nvSpPr>
              <p:spPr>
                <a:xfrm>
                  <a:off x="3747820" y="4225826"/>
                  <a:ext cx="277902" cy="27451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42" name="Oval 41"/>
                <p:cNvSpPr>
                  <a:spLocks noChangeAspect="1"/>
                </p:cNvSpPr>
                <p:nvPr/>
              </p:nvSpPr>
              <p:spPr>
                <a:xfrm>
                  <a:off x="5236582" y="4225826"/>
                  <a:ext cx="271285" cy="27451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43" name="Oval 42"/>
                <p:cNvSpPr>
                  <a:spLocks noChangeAspect="1"/>
                </p:cNvSpPr>
                <p:nvPr/>
              </p:nvSpPr>
              <p:spPr>
                <a:xfrm>
                  <a:off x="5660052" y="4225826"/>
                  <a:ext cx="274595" cy="27451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44" name="Oval 43"/>
                <p:cNvSpPr>
                  <a:spLocks noChangeAspect="1"/>
                </p:cNvSpPr>
                <p:nvPr/>
              </p:nvSpPr>
              <p:spPr>
                <a:xfrm>
                  <a:off x="7142196" y="4225826"/>
                  <a:ext cx="274595" cy="27451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grpSp>
          <p:sp>
            <p:nvSpPr>
              <p:cNvPr id="27" name="Oval 26"/>
              <p:cNvSpPr>
                <a:spLocks noChangeAspect="1"/>
              </p:cNvSpPr>
              <p:nvPr/>
            </p:nvSpPr>
            <p:spPr>
              <a:xfrm>
                <a:off x="2160207" y="2424937"/>
                <a:ext cx="231585" cy="228214"/>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28" name="Oval 27"/>
              <p:cNvSpPr>
                <a:spLocks noChangeAspect="1"/>
              </p:cNvSpPr>
              <p:nvPr/>
            </p:nvSpPr>
            <p:spPr>
              <a:xfrm>
                <a:off x="3648969" y="2424937"/>
                <a:ext cx="224968" cy="228214"/>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29" name="Oval 28"/>
              <p:cNvSpPr>
                <a:spLocks noChangeAspect="1"/>
              </p:cNvSpPr>
              <p:nvPr/>
            </p:nvSpPr>
            <p:spPr>
              <a:xfrm>
                <a:off x="3966571" y="2424937"/>
                <a:ext cx="228276" cy="228214"/>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30" name="Oval 29"/>
              <p:cNvSpPr>
                <a:spLocks noChangeAspect="1"/>
              </p:cNvSpPr>
              <p:nvPr/>
            </p:nvSpPr>
            <p:spPr>
              <a:xfrm>
                <a:off x="5452023" y="2424937"/>
                <a:ext cx="228278" cy="228214"/>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31" name="Oval 30"/>
              <p:cNvSpPr>
                <a:spLocks noChangeAspect="1"/>
              </p:cNvSpPr>
              <p:nvPr/>
            </p:nvSpPr>
            <p:spPr>
              <a:xfrm>
                <a:off x="5875493" y="2424937"/>
                <a:ext cx="228278" cy="228214"/>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32" name="Oval 31"/>
              <p:cNvSpPr>
                <a:spLocks noChangeAspect="1"/>
              </p:cNvSpPr>
              <p:nvPr/>
            </p:nvSpPr>
            <p:spPr>
              <a:xfrm>
                <a:off x="7360947" y="2424937"/>
                <a:ext cx="228276" cy="228214"/>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33" name="Oval 32"/>
              <p:cNvSpPr>
                <a:spLocks noChangeAspect="1"/>
              </p:cNvSpPr>
              <p:nvPr/>
            </p:nvSpPr>
            <p:spPr>
              <a:xfrm>
                <a:off x="2299158" y="1508779"/>
                <a:ext cx="181959" cy="1819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34" name="Oval 33"/>
              <p:cNvSpPr>
                <a:spLocks noChangeAspect="1"/>
              </p:cNvSpPr>
              <p:nvPr/>
            </p:nvSpPr>
            <p:spPr>
              <a:xfrm>
                <a:off x="3784610" y="1508779"/>
                <a:ext cx="181961" cy="1819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35" name="Oval 34"/>
              <p:cNvSpPr>
                <a:spLocks noChangeAspect="1"/>
              </p:cNvSpPr>
              <p:nvPr/>
            </p:nvSpPr>
            <p:spPr>
              <a:xfrm>
                <a:off x="4102213" y="1508779"/>
                <a:ext cx="185268" cy="1819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36" name="Oval 35"/>
              <p:cNvSpPr>
                <a:spLocks noChangeAspect="1"/>
              </p:cNvSpPr>
              <p:nvPr/>
            </p:nvSpPr>
            <p:spPr>
              <a:xfrm>
                <a:off x="5587667" y="1508779"/>
                <a:ext cx="185268" cy="1819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37" name="Oval 36"/>
              <p:cNvSpPr>
                <a:spLocks noChangeAspect="1"/>
              </p:cNvSpPr>
              <p:nvPr/>
            </p:nvSpPr>
            <p:spPr>
              <a:xfrm>
                <a:off x="6011136" y="1508779"/>
                <a:ext cx="185268" cy="1819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38" name="Oval 37"/>
              <p:cNvSpPr>
                <a:spLocks noChangeAspect="1"/>
              </p:cNvSpPr>
              <p:nvPr/>
            </p:nvSpPr>
            <p:spPr>
              <a:xfrm>
                <a:off x="7499898" y="1508779"/>
                <a:ext cx="181959" cy="1819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grpSp>
        <p:grpSp>
          <p:nvGrpSpPr>
            <p:cNvPr id="46" name="Group 109"/>
            <p:cNvGrpSpPr>
              <a:grpSpLocks noChangeAspect="1"/>
            </p:cNvGrpSpPr>
            <p:nvPr/>
          </p:nvGrpSpPr>
          <p:grpSpPr bwMode="auto">
            <a:xfrm>
              <a:off x="4664869" y="3745707"/>
              <a:ext cx="2296716" cy="1397794"/>
              <a:chOff x="1382742" y="1600220"/>
              <a:chExt cx="6378515" cy="3880744"/>
            </a:xfrm>
          </p:grpSpPr>
          <p:grpSp>
            <p:nvGrpSpPr>
              <p:cNvPr id="101390" name="Group 28"/>
              <p:cNvGrpSpPr>
                <a:grpSpLocks/>
              </p:cNvGrpSpPr>
              <p:nvPr/>
            </p:nvGrpSpPr>
            <p:grpSpPr bwMode="auto">
              <a:xfrm>
                <a:off x="1382742" y="5258714"/>
                <a:ext cx="892175" cy="222250"/>
                <a:chOff x="1518941" y="4394200"/>
                <a:chExt cx="1584939" cy="464519"/>
              </a:xfrm>
            </p:grpSpPr>
            <p:cxnSp>
              <p:nvCxnSpPr>
                <p:cNvPr id="154" name="Straight Connector 153"/>
                <p:cNvCxnSpPr/>
                <p:nvPr/>
              </p:nvCxnSpPr>
              <p:spPr>
                <a:xfrm flipV="1">
                  <a:off x="1518941" y="4409641"/>
                  <a:ext cx="229096" cy="22799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flipV="1">
                  <a:off x="1601180" y="4402730"/>
                  <a:ext cx="458189" cy="45598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Straight Connector 155"/>
                <p:cNvCxnSpPr/>
                <p:nvPr/>
              </p:nvCxnSpPr>
              <p:spPr>
                <a:xfrm flipV="1">
                  <a:off x="1906639" y="4402730"/>
                  <a:ext cx="458189" cy="45598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flipV="1">
                  <a:off x="2212098" y="4402730"/>
                  <a:ext cx="452316" cy="45598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flipV="1">
                  <a:off x="2517558" y="4402730"/>
                  <a:ext cx="452316" cy="45598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flipV="1">
                  <a:off x="1548314" y="4395823"/>
                  <a:ext cx="1556665"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1391" name="Group 28"/>
              <p:cNvGrpSpPr>
                <a:grpSpLocks/>
              </p:cNvGrpSpPr>
              <p:nvPr/>
            </p:nvGrpSpPr>
            <p:grpSpPr bwMode="auto">
              <a:xfrm>
                <a:off x="3211522" y="5257780"/>
                <a:ext cx="892175" cy="222250"/>
                <a:chOff x="1518941" y="4394200"/>
                <a:chExt cx="1584939" cy="464519"/>
              </a:xfrm>
            </p:grpSpPr>
            <p:cxnSp>
              <p:nvCxnSpPr>
                <p:cNvPr id="148" name="Straight Connector 147"/>
                <p:cNvCxnSpPr/>
                <p:nvPr/>
              </p:nvCxnSpPr>
              <p:spPr>
                <a:xfrm flipV="1">
                  <a:off x="1518575" y="4411595"/>
                  <a:ext cx="229093" cy="22799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p:cNvCxnSpPr/>
                <p:nvPr/>
              </p:nvCxnSpPr>
              <p:spPr>
                <a:xfrm flipV="1">
                  <a:off x="1600814" y="4397777"/>
                  <a:ext cx="458189" cy="46289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flipV="1">
                  <a:off x="1900397" y="4397777"/>
                  <a:ext cx="464065" cy="46289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flipV="1">
                  <a:off x="2205856" y="4397777"/>
                  <a:ext cx="458189" cy="46289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a:xfrm flipV="1">
                  <a:off x="2517191" y="4397777"/>
                  <a:ext cx="452313" cy="46289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flipV="1">
                  <a:off x="1547944" y="4390866"/>
                  <a:ext cx="1556669"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1392" name="Group 28"/>
              <p:cNvGrpSpPr>
                <a:grpSpLocks/>
              </p:cNvGrpSpPr>
              <p:nvPr/>
            </p:nvGrpSpPr>
            <p:grpSpPr bwMode="auto">
              <a:xfrm>
                <a:off x="5040302" y="5257780"/>
                <a:ext cx="892175" cy="222250"/>
                <a:chOff x="1518941" y="4394200"/>
                <a:chExt cx="1584939" cy="464519"/>
              </a:xfrm>
            </p:grpSpPr>
            <p:cxnSp>
              <p:nvCxnSpPr>
                <p:cNvPr id="142" name="Straight Connector 141"/>
                <p:cNvCxnSpPr/>
                <p:nvPr/>
              </p:nvCxnSpPr>
              <p:spPr>
                <a:xfrm flipV="1">
                  <a:off x="1518208" y="4411595"/>
                  <a:ext cx="234969" cy="22799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a:xfrm flipV="1">
                  <a:off x="1606323" y="4397777"/>
                  <a:ext cx="452313" cy="46289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p:nvPr/>
              </p:nvCxnSpPr>
              <p:spPr>
                <a:xfrm flipV="1">
                  <a:off x="1905907" y="4397777"/>
                  <a:ext cx="464065" cy="46289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flipV="1">
                  <a:off x="2211366" y="4397777"/>
                  <a:ext cx="458189" cy="46289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p:nvCxnSpPr>
              <p:spPr>
                <a:xfrm flipV="1">
                  <a:off x="2516825" y="4397777"/>
                  <a:ext cx="458189" cy="46289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flipV="1">
                  <a:off x="1547581" y="4390866"/>
                  <a:ext cx="1556665"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1393" name="Group 28"/>
              <p:cNvGrpSpPr>
                <a:grpSpLocks/>
              </p:cNvGrpSpPr>
              <p:nvPr/>
            </p:nvGrpSpPr>
            <p:grpSpPr bwMode="auto">
              <a:xfrm>
                <a:off x="6869082" y="5252141"/>
                <a:ext cx="892175" cy="222250"/>
                <a:chOff x="1518941" y="4394200"/>
                <a:chExt cx="1584939" cy="464519"/>
              </a:xfrm>
            </p:grpSpPr>
            <p:cxnSp>
              <p:nvCxnSpPr>
                <p:cNvPr id="136" name="Straight Connector 135"/>
                <p:cNvCxnSpPr/>
                <p:nvPr/>
              </p:nvCxnSpPr>
              <p:spPr>
                <a:xfrm flipV="1">
                  <a:off x="1517842" y="4416470"/>
                  <a:ext cx="229093" cy="22108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p:nvPr/>
              </p:nvCxnSpPr>
              <p:spPr>
                <a:xfrm flipV="1">
                  <a:off x="1605953" y="4402652"/>
                  <a:ext cx="452316" cy="45598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p:nvCxnSpPr>
              <p:spPr>
                <a:xfrm flipV="1">
                  <a:off x="1905540" y="4402652"/>
                  <a:ext cx="458189" cy="45598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p:nvPr/>
              </p:nvCxnSpPr>
              <p:spPr>
                <a:xfrm flipV="1">
                  <a:off x="2210999" y="4402652"/>
                  <a:ext cx="458189" cy="45598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flipV="1">
                  <a:off x="2516459" y="4402652"/>
                  <a:ext cx="458189" cy="45598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a:xfrm flipV="1">
                  <a:off x="1547211" y="4395745"/>
                  <a:ext cx="1556669"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1394" name="Group 134"/>
              <p:cNvGrpSpPr>
                <a:grpSpLocks/>
              </p:cNvGrpSpPr>
              <p:nvPr/>
            </p:nvGrpSpPr>
            <p:grpSpPr bwMode="auto">
              <a:xfrm>
                <a:off x="2103147" y="1600220"/>
                <a:ext cx="5545340" cy="2743200"/>
                <a:chOff x="1799330" y="1600220"/>
                <a:chExt cx="5545340" cy="2743200"/>
              </a:xfrm>
            </p:grpSpPr>
            <p:cxnSp>
              <p:nvCxnSpPr>
                <p:cNvPr id="128" name="Straight Connector 127"/>
                <p:cNvCxnSpPr/>
                <p:nvPr/>
              </p:nvCxnSpPr>
              <p:spPr>
                <a:xfrm>
                  <a:off x="1829534" y="1600220"/>
                  <a:ext cx="0" cy="2743627"/>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a:off x="3654801" y="1600220"/>
                  <a:ext cx="0" cy="2743627"/>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a:off x="5486681" y="1600220"/>
                  <a:ext cx="0" cy="2743627"/>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a:off x="7315253" y="1600220"/>
                  <a:ext cx="0" cy="2743627"/>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a:off x="1829534" y="1600220"/>
                  <a:ext cx="5515479"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a:off x="1799774" y="2515865"/>
                  <a:ext cx="5515479"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a:off x="1829534" y="3428204"/>
                  <a:ext cx="5515479"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a:off x="1799774" y="4343847"/>
                  <a:ext cx="5515479"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16" name="Straight Connector 115"/>
              <p:cNvCxnSpPr/>
              <p:nvPr/>
            </p:nvCxnSpPr>
            <p:spPr>
              <a:xfrm flipH="1">
                <a:off x="1829140" y="4343847"/>
                <a:ext cx="274450" cy="915645"/>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flipH="1">
                <a:off x="3657712" y="4343847"/>
                <a:ext cx="274452" cy="909034"/>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flipH="1">
                <a:off x="5486287" y="4337235"/>
                <a:ext cx="274450" cy="915645"/>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flipH="1">
                <a:off x="7314859" y="4343847"/>
                <a:ext cx="274452" cy="909034"/>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sp>
            <p:nvSpPr>
              <p:cNvPr id="120" name="Oval 119"/>
              <p:cNvSpPr>
                <a:spLocks noChangeAspect="1"/>
              </p:cNvSpPr>
              <p:nvPr/>
            </p:nvSpPr>
            <p:spPr>
              <a:xfrm>
                <a:off x="1713406" y="5018184"/>
                <a:ext cx="274452" cy="271057"/>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121" name="Oval 120"/>
              <p:cNvSpPr>
                <a:spLocks noChangeAspect="1"/>
              </p:cNvSpPr>
              <p:nvPr/>
            </p:nvSpPr>
            <p:spPr>
              <a:xfrm>
                <a:off x="3528754" y="5018184"/>
                <a:ext cx="274450" cy="271057"/>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122" name="Oval 121"/>
              <p:cNvSpPr>
                <a:spLocks noChangeAspect="1"/>
              </p:cNvSpPr>
              <p:nvPr/>
            </p:nvSpPr>
            <p:spPr>
              <a:xfrm>
                <a:off x="5377167" y="5018184"/>
                <a:ext cx="274452" cy="271057"/>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123" name="Oval 122"/>
              <p:cNvSpPr>
                <a:spLocks noChangeAspect="1"/>
              </p:cNvSpPr>
              <p:nvPr/>
            </p:nvSpPr>
            <p:spPr>
              <a:xfrm>
                <a:off x="7195820" y="5018184"/>
                <a:ext cx="271145" cy="271057"/>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124" name="Oval 123"/>
              <p:cNvSpPr>
                <a:spLocks noChangeAspect="1"/>
              </p:cNvSpPr>
              <p:nvPr/>
            </p:nvSpPr>
            <p:spPr>
              <a:xfrm>
                <a:off x="1944871" y="4320709"/>
                <a:ext cx="274452" cy="27766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125" name="Oval 124"/>
              <p:cNvSpPr>
                <a:spLocks noChangeAspect="1"/>
              </p:cNvSpPr>
              <p:nvPr/>
            </p:nvSpPr>
            <p:spPr>
              <a:xfrm>
                <a:off x="3756912" y="4320709"/>
                <a:ext cx="277758" cy="27766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126" name="Oval 125"/>
              <p:cNvSpPr>
                <a:spLocks noChangeAspect="1"/>
              </p:cNvSpPr>
              <p:nvPr/>
            </p:nvSpPr>
            <p:spPr>
              <a:xfrm>
                <a:off x="5608631" y="4320709"/>
                <a:ext cx="274452" cy="27766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127" name="Oval 126"/>
              <p:cNvSpPr>
                <a:spLocks noChangeAspect="1"/>
              </p:cNvSpPr>
              <p:nvPr/>
            </p:nvSpPr>
            <p:spPr>
              <a:xfrm>
                <a:off x="7423979" y="4320709"/>
                <a:ext cx="274450" cy="27766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grpSp>
        <p:grpSp>
          <p:nvGrpSpPr>
            <p:cNvPr id="5" name="Group 4"/>
            <p:cNvGrpSpPr>
              <a:grpSpLocks/>
            </p:cNvGrpSpPr>
            <p:nvPr/>
          </p:nvGrpSpPr>
          <p:grpSpPr bwMode="auto">
            <a:xfrm>
              <a:off x="5776912" y="1647825"/>
              <a:ext cx="1797570" cy="747713"/>
              <a:chOff x="6178550" y="1054656"/>
              <a:chExt cx="2396734" cy="996395"/>
            </a:xfrm>
          </p:grpSpPr>
          <p:sp>
            <p:nvSpPr>
              <p:cNvPr id="101386" name="Rectangle 162"/>
              <p:cNvSpPr>
                <a:spLocks noChangeArrowheads="1"/>
              </p:cNvSpPr>
              <p:nvPr/>
            </p:nvSpPr>
            <p:spPr bwMode="auto">
              <a:xfrm>
                <a:off x="7700695" y="1054656"/>
                <a:ext cx="874589" cy="399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Font typeface="Courier New" panose="02070309020205020404" pitchFamily="49" charset="0"/>
                  <a:buChar char="o"/>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Font typeface="Courier New" panose="02070309020205020404" pitchFamily="49" charset="0"/>
                  <a:buChar char="o"/>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a:spcBef>
                    <a:spcPct val="0"/>
                  </a:spcBef>
                  <a:buFontTx/>
                  <a:buNone/>
                </a:pPr>
                <a:r>
                  <a:rPr lang="en-US" altLang="en-US" sz="1350"/>
                  <a:t>Fuses</a:t>
                </a:r>
              </a:p>
            </p:txBody>
          </p:sp>
          <p:grpSp>
            <p:nvGrpSpPr>
              <p:cNvPr id="101387" name="Group 163"/>
              <p:cNvGrpSpPr>
                <a:grpSpLocks/>
              </p:cNvGrpSpPr>
              <p:nvPr/>
            </p:nvGrpSpPr>
            <p:grpSpPr bwMode="auto">
              <a:xfrm>
                <a:off x="6178550" y="1233578"/>
                <a:ext cx="1503363" cy="817473"/>
                <a:chOff x="6178550" y="1233578"/>
                <a:chExt cx="1503363" cy="817473"/>
              </a:xfrm>
            </p:grpSpPr>
            <p:sp>
              <p:nvSpPr>
                <p:cNvPr id="101388" name="Freeform 5"/>
                <p:cNvSpPr>
                  <a:spLocks/>
                </p:cNvSpPr>
                <p:nvPr/>
              </p:nvSpPr>
              <p:spPr bwMode="auto">
                <a:xfrm flipV="1">
                  <a:off x="7043738" y="1233578"/>
                  <a:ext cx="638175" cy="817473"/>
                </a:xfrm>
                <a:custGeom>
                  <a:avLst/>
                  <a:gdLst>
                    <a:gd name="T0" fmla="*/ 2147483646 w 261"/>
                    <a:gd name="T1" fmla="*/ 2147483646 h 103"/>
                    <a:gd name="T2" fmla="*/ 2147483646 w 261"/>
                    <a:gd name="T3" fmla="*/ 2147483646 h 103"/>
                    <a:gd name="T4" fmla="*/ 0 w 261"/>
                    <a:gd name="T5" fmla="*/ 0 h 103"/>
                    <a:gd name="T6" fmla="*/ 0 60000 65536"/>
                    <a:gd name="T7" fmla="*/ 0 60000 65536"/>
                    <a:gd name="T8" fmla="*/ 0 60000 65536"/>
                    <a:gd name="T9" fmla="*/ 0 w 261"/>
                    <a:gd name="T10" fmla="*/ 0 h 103"/>
                    <a:gd name="T11" fmla="*/ 261 w 261"/>
                    <a:gd name="T12" fmla="*/ 103 h 103"/>
                  </a:gdLst>
                  <a:ahLst/>
                  <a:cxnLst>
                    <a:cxn ang="T6">
                      <a:pos x="T0" y="T1"/>
                    </a:cxn>
                    <a:cxn ang="T7">
                      <a:pos x="T2" y="T3"/>
                    </a:cxn>
                    <a:cxn ang="T8">
                      <a:pos x="T4" y="T5"/>
                    </a:cxn>
                  </a:cxnLst>
                  <a:rect l="T9" t="T10" r="T11" b="T12"/>
                  <a:pathLst>
                    <a:path w="261" h="103">
                      <a:moveTo>
                        <a:pt x="261" y="103"/>
                      </a:moveTo>
                      <a:lnTo>
                        <a:pt x="36" y="103"/>
                      </a:lnTo>
                      <a:lnTo>
                        <a:pt x="0" y="0"/>
                      </a:lnTo>
                    </a:path>
                  </a:pathLst>
                </a:custGeom>
                <a:noFill/>
                <a:ln w="38100">
                  <a:solidFill>
                    <a:srgbClr val="FF0000"/>
                  </a:solidFill>
                  <a:round/>
                  <a:headEnd/>
                  <a:tailEnd type="arrow" w="med" len="med"/>
                </a:ln>
                <a:extLst>
                  <a:ext uri="{909E8E84-426E-40DD-AFC4-6F175D3DCCD1}">
                    <a14:hiddenFill xmlns:a14="http://schemas.microsoft.com/office/drawing/2010/main">
                      <a:solidFill>
                        <a:srgbClr val="FFFFFF"/>
                      </a:solidFill>
                    </a14:hiddenFill>
                  </a:ext>
                </a:extLst>
              </p:spPr>
              <p:txBody>
                <a:bodyPr wrap="none" anchor="ctr"/>
                <a:lstStyle/>
                <a:p>
                  <a:endParaRPr lang="en-US" sz="1800"/>
                </a:p>
              </p:txBody>
            </p:sp>
            <p:sp>
              <p:nvSpPr>
                <p:cNvPr id="101389" name="Freeform 5"/>
                <p:cNvSpPr>
                  <a:spLocks/>
                </p:cNvSpPr>
                <p:nvPr/>
              </p:nvSpPr>
              <p:spPr bwMode="auto">
                <a:xfrm flipV="1">
                  <a:off x="6178550" y="1233578"/>
                  <a:ext cx="1503363" cy="412659"/>
                </a:xfrm>
                <a:custGeom>
                  <a:avLst/>
                  <a:gdLst>
                    <a:gd name="T0" fmla="*/ 2147483646 w 261"/>
                    <a:gd name="T1" fmla="*/ 2147483646 h 103"/>
                    <a:gd name="T2" fmla="*/ 2147483646 w 261"/>
                    <a:gd name="T3" fmla="*/ 2147483646 h 103"/>
                    <a:gd name="T4" fmla="*/ 0 w 261"/>
                    <a:gd name="T5" fmla="*/ 0 h 103"/>
                    <a:gd name="T6" fmla="*/ 0 60000 65536"/>
                    <a:gd name="T7" fmla="*/ 0 60000 65536"/>
                    <a:gd name="T8" fmla="*/ 0 60000 65536"/>
                    <a:gd name="T9" fmla="*/ 0 w 261"/>
                    <a:gd name="T10" fmla="*/ 0 h 103"/>
                    <a:gd name="T11" fmla="*/ 261 w 261"/>
                    <a:gd name="T12" fmla="*/ 103 h 103"/>
                  </a:gdLst>
                  <a:ahLst/>
                  <a:cxnLst>
                    <a:cxn ang="T6">
                      <a:pos x="T0" y="T1"/>
                    </a:cxn>
                    <a:cxn ang="T7">
                      <a:pos x="T2" y="T3"/>
                    </a:cxn>
                    <a:cxn ang="T8">
                      <a:pos x="T4" y="T5"/>
                    </a:cxn>
                  </a:cxnLst>
                  <a:rect l="T9" t="T10" r="T11" b="T12"/>
                  <a:pathLst>
                    <a:path w="261" h="103">
                      <a:moveTo>
                        <a:pt x="261" y="103"/>
                      </a:moveTo>
                      <a:lnTo>
                        <a:pt x="36" y="103"/>
                      </a:lnTo>
                      <a:lnTo>
                        <a:pt x="0" y="0"/>
                      </a:lnTo>
                    </a:path>
                  </a:pathLst>
                </a:custGeom>
                <a:noFill/>
                <a:ln w="38100">
                  <a:solidFill>
                    <a:srgbClr val="FF0000"/>
                  </a:solidFill>
                  <a:round/>
                  <a:headEnd/>
                  <a:tailEnd type="arrow" w="med" len="med"/>
                </a:ln>
                <a:extLst>
                  <a:ext uri="{909E8E84-426E-40DD-AFC4-6F175D3DCCD1}">
                    <a14:hiddenFill xmlns:a14="http://schemas.microsoft.com/office/drawing/2010/main">
                      <a:solidFill>
                        <a:srgbClr val="FFFFFF"/>
                      </a:solidFill>
                    </a14:hiddenFill>
                  </a:ext>
                </a:extLst>
              </p:spPr>
              <p:txBody>
                <a:bodyPr wrap="none" anchor="ctr"/>
                <a:lstStyle/>
                <a:p>
                  <a:endParaRPr lang="en-US" sz="1800"/>
                </a:p>
              </p:txBody>
            </p:sp>
          </p:grpSp>
        </p:grpSp>
        <p:sp>
          <p:nvSpPr>
            <p:cNvPr id="4" name="Rectangle 3"/>
            <p:cNvSpPr>
              <a:spLocks noChangeArrowheads="1"/>
            </p:cNvSpPr>
            <p:nvPr/>
          </p:nvSpPr>
          <p:spPr bwMode="auto">
            <a:xfrm>
              <a:off x="7008019" y="3250406"/>
              <a:ext cx="1021433"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Font typeface="Courier New" panose="02070309020205020404" pitchFamily="49" charset="0"/>
                <a:buChar char="o"/>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Font typeface="Courier New" panose="02070309020205020404" pitchFamily="49" charset="0"/>
                <a:buChar char="o"/>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a:spcBef>
                  <a:spcPct val="0"/>
                </a:spcBef>
                <a:buFontTx/>
                <a:buNone/>
              </a:pPr>
              <a:r>
                <a:rPr lang="en-US" altLang="en-US" sz="1350"/>
                <a:t>Encourage</a:t>
              </a:r>
            </a:p>
          </p:txBody>
        </p:sp>
        <p:sp>
          <p:nvSpPr>
            <p:cNvPr id="6" name="Rectangle 5"/>
            <p:cNvSpPr>
              <a:spLocks noChangeArrowheads="1"/>
            </p:cNvSpPr>
            <p:nvPr/>
          </p:nvSpPr>
          <p:spPr bwMode="auto">
            <a:xfrm>
              <a:off x="7008020" y="4863704"/>
              <a:ext cx="614335"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Font typeface="Courier New" panose="02070309020205020404" pitchFamily="49" charset="0"/>
                <a:buChar char="o"/>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Font typeface="Courier New" panose="02070309020205020404" pitchFamily="49" charset="0"/>
                <a:buChar char="o"/>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a:spcBef>
                  <a:spcPct val="0"/>
                </a:spcBef>
                <a:buFontTx/>
                <a:buNone/>
              </a:pPr>
              <a:r>
                <a:rPr lang="en-US" altLang="en-US" sz="1350"/>
                <a:t>Avoid</a:t>
              </a:r>
            </a:p>
          </p:txBody>
        </p:sp>
      </p:grpSp>
      <p:sp>
        <p:nvSpPr>
          <p:cNvPr id="3" name="Content Placeholder 2"/>
          <p:cNvSpPr>
            <a:spLocks noGrp="1"/>
          </p:cNvSpPr>
          <p:nvPr>
            <p:ph sz="half" idx="1"/>
          </p:nvPr>
        </p:nvSpPr>
        <p:spPr/>
        <p:txBody>
          <a:bodyPr/>
          <a:lstStyle/>
          <a:p>
            <a:r>
              <a:rPr lang="en-US" altLang="en-US"/>
              <a:t>Encourage</a:t>
            </a:r>
          </a:p>
          <a:p>
            <a:pPr lvl="1"/>
            <a:r>
              <a:rPr lang="en-US" altLang="en-US"/>
              <a:t>Flexural hinging in beams</a:t>
            </a:r>
          </a:p>
          <a:p>
            <a:r>
              <a:rPr lang="en-US" altLang="en-US"/>
              <a:t>Avoid</a:t>
            </a:r>
          </a:p>
          <a:p>
            <a:pPr lvl="1"/>
            <a:r>
              <a:rPr lang="en-US" altLang="en-US"/>
              <a:t>Flexural hinging in columns</a:t>
            </a:r>
          </a:p>
          <a:p>
            <a:pPr lvl="2"/>
            <a:r>
              <a:rPr lang="en-US" altLang="en-US"/>
              <a:t>(occurs at base)</a:t>
            </a:r>
          </a:p>
          <a:p>
            <a:pPr lvl="1"/>
            <a:r>
              <a:rPr lang="en-US" altLang="en-US"/>
              <a:t>Connection failure</a:t>
            </a:r>
          </a:p>
          <a:p>
            <a:pPr lvl="1"/>
            <a:r>
              <a:rPr lang="en-US" altLang="en-US"/>
              <a:t>Excessive column panel-zone yielding</a:t>
            </a:r>
          </a:p>
          <a:p>
            <a:pPr lvl="1"/>
            <a:endParaRPr lang="en-US" altLang="en-US"/>
          </a:p>
        </p:txBody>
      </p:sp>
      <p:sp>
        <p:nvSpPr>
          <p:cNvPr id="101378" name="Title 1"/>
          <p:cNvSpPr>
            <a:spLocks noGrp="1"/>
          </p:cNvSpPr>
          <p:nvPr>
            <p:ph type="title"/>
          </p:nvPr>
        </p:nvSpPr>
        <p:spPr/>
        <p:txBody>
          <a:bodyPr/>
          <a:lstStyle/>
          <a:p>
            <a:r>
              <a:rPr lang="en-US" altLang="en-US"/>
              <a:t>Moment frames</a:t>
            </a:r>
          </a:p>
        </p:txBody>
      </p:sp>
    </p:spTree>
    <p:extLst>
      <p:ext uri="{BB962C8B-B14F-4D97-AF65-F5344CB8AC3E}">
        <p14:creationId xmlns:p14="http://schemas.microsoft.com/office/powerpoint/2010/main" val="41015242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Footer Placeholder 3"/>
          <p:cNvSpPr>
            <a:spLocks noGrp="1"/>
          </p:cNvSpPr>
          <p:nvPr>
            <p:ph type="ftr" sz="quarter" idx="10"/>
          </p:nvPr>
        </p:nvSpPr>
        <p:spPr/>
        <p:txBody>
          <a:bodyPr/>
          <a:lstStyle/>
          <a:p>
            <a:r>
              <a:rPr lang="en-US"/>
              <a:t>Instructional Material Complementing FEMA 1051, Design Examples</a:t>
            </a:r>
          </a:p>
        </p:txBody>
      </p:sp>
      <p:sp>
        <p:nvSpPr>
          <p:cNvPr id="72" name="Slide Number Placeholder 3"/>
          <p:cNvSpPr>
            <a:spLocks noGrp="1"/>
          </p:cNvSpPr>
          <p:nvPr>
            <p:ph type="sldNum" sz="quarter" idx="11"/>
          </p:nvPr>
        </p:nvSpPr>
        <p:spPr/>
        <p:txBody>
          <a:bodyPr/>
          <a:lstStyle/>
          <a:p>
            <a:r>
              <a:rPr lang="en-US"/>
              <a:t>Steel Structures - </a:t>
            </a:r>
            <a:fld id="{1E859C6A-166B-4CD7-AA28-963CDAFE0F46}" type="slidenum">
              <a:rPr lang="en-US" smtClean="0"/>
              <a:pPr/>
              <a:t>4</a:t>
            </a:fld>
            <a:endParaRPr lang="en-US" dirty="0"/>
          </a:p>
        </p:txBody>
      </p:sp>
      <p:grpSp>
        <p:nvGrpSpPr>
          <p:cNvPr id="56325" name="Group 68" descr="Unbraced (&quot;moment resisting&quot;) frames resist lateral forces through flexural actions of members framing into (fully or partially) rigidly connected joints.  Concentrically braced frames (no moment resisting connections) resist lateral forces through truss action that causes axial forces in members.  Eccentric bracing creates high moments and shears in short links intended to yield first.  Overall structural deformation in tall buildings: &quot;shear building&quot; pattern for unbraced frame but flexural pattern in braced frame." title="Frame elevations: gable frame; 10-story moment frame; 4-story eccentrically braced frame; 10-story concentrically braced frame."/>
          <p:cNvGrpSpPr>
            <a:grpSpLocks/>
          </p:cNvGrpSpPr>
          <p:nvPr/>
        </p:nvGrpSpPr>
        <p:grpSpPr bwMode="auto">
          <a:xfrm flipH="1">
            <a:off x="5112456" y="1277056"/>
            <a:ext cx="3421944" cy="4319411"/>
            <a:chOff x="2443" y="1355"/>
            <a:chExt cx="874" cy="1618"/>
          </a:xfrm>
        </p:grpSpPr>
        <p:sp>
          <p:nvSpPr>
            <p:cNvPr id="56328" name="Freeform 4"/>
            <p:cNvSpPr>
              <a:spLocks/>
            </p:cNvSpPr>
            <p:nvPr/>
          </p:nvSpPr>
          <p:spPr bwMode="black">
            <a:xfrm>
              <a:off x="2511" y="1355"/>
              <a:ext cx="10" cy="728"/>
            </a:xfrm>
            <a:custGeom>
              <a:avLst/>
              <a:gdLst>
                <a:gd name="T0" fmla="*/ 0 w 42"/>
                <a:gd name="T1" fmla="*/ 3 h 2914"/>
                <a:gd name="T2" fmla="*/ 0 w 42"/>
                <a:gd name="T3" fmla="*/ 0 h 2914"/>
                <a:gd name="T4" fmla="*/ 0 w 42"/>
                <a:gd name="T5" fmla="*/ 0 h 2914"/>
                <a:gd name="T6" fmla="*/ 0 w 42"/>
                <a:gd name="T7" fmla="*/ 0 h 2914"/>
                <a:gd name="T8" fmla="*/ 0 w 42"/>
                <a:gd name="T9" fmla="*/ 0 h 2914"/>
                <a:gd name="T10" fmla="*/ 0 w 42"/>
                <a:gd name="T11" fmla="*/ 3 h 2914"/>
                <a:gd name="T12" fmla="*/ 0 w 42"/>
                <a:gd name="T13" fmla="*/ 3 h 2914"/>
                <a:gd name="T14" fmla="*/ 0 60000 65536"/>
                <a:gd name="T15" fmla="*/ 0 60000 65536"/>
                <a:gd name="T16" fmla="*/ 0 60000 65536"/>
                <a:gd name="T17" fmla="*/ 0 60000 65536"/>
                <a:gd name="T18" fmla="*/ 0 60000 65536"/>
                <a:gd name="T19" fmla="*/ 0 60000 65536"/>
                <a:gd name="T20" fmla="*/ 0 60000 65536"/>
                <a:gd name="T21" fmla="*/ 0 w 42"/>
                <a:gd name="T22" fmla="*/ 0 h 2914"/>
                <a:gd name="T23" fmla="*/ 42 w 42"/>
                <a:gd name="T24" fmla="*/ 2914 h 291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 h="2914">
                  <a:moveTo>
                    <a:pt x="0" y="2914"/>
                  </a:moveTo>
                  <a:lnTo>
                    <a:pt x="0" y="21"/>
                  </a:lnTo>
                  <a:lnTo>
                    <a:pt x="21" y="0"/>
                  </a:lnTo>
                  <a:lnTo>
                    <a:pt x="21" y="42"/>
                  </a:lnTo>
                  <a:lnTo>
                    <a:pt x="42" y="21"/>
                  </a:lnTo>
                  <a:lnTo>
                    <a:pt x="42" y="2914"/>
                  </a:lnTo>
                  <a:lnTo>
                    <a:pt x="0" y="2914"/>
                  </a:lnTo>
                  <a:close/>
                </a:path>
              </a:pathLst>
            </a:custGeom>
            <a:solidFill>
              <a:schemeClr val="tx1"/>
            </a:solidFill>
            <a:ln w="9525">
              <a:noFill/>
              <a:round/>
              <a:headEnd/>
              <a:tailEnd/>
            </a:ln>
          </p:spPr>
          <p:txBody>
            <a:bodyPr/>
            <a:lstStyle/>
            <a:p>
              <a:endParaRPr lang="en-US" sz="2133"/>
            </a:p>
          </p:txBody>
        </p:sp>
        <p:sp>
          <p:nvSpPr>
            <p:cNvPr id="56329" name="Freeform 5"/>
            <p:cNvSpPr>
              <a:spLocks/>
            </p:cNvSpPr>
            <p:nvPr/>
          </p:nvSpPr>
          <p:spPr bwMode="black">
            <a:xfrm>
              <a:off x="2516" y="1355"/>
              <a:ext cx="223" cy="10"/>
            </a:xfrm>
            <a:custGeom>
              <a:avLst/>
              <a:gdLst>
                <a:gd name="T0" fmla="*/ 0 w 893"/>
                <a:gd name="T1" fmla="*/ 0 h 42"/>
                <a:gd name="T2" fmla="*/ 1 w 893"/>
                <a:gd name="T3" fmla="*/ 0 h 42"/>
                <a:gd name="T4" fmla="*/ 1 w 893"/>
                <a:gd name="T5" fmla="*/ 0 h 42"/>
                <a:gd name="T6" fmla="*/ 1 w 893"/>
                <a:gd name="T7" fmla="*/ 0 h 42"/>
                <a:gd name="T8" fmla="*/ 1 w 893"/>
                <a:gd name="T9" fmla="*/ 0 h 42"/>
                <a:gd name="T10" fmla="*/ 0 w 893"/>
                <a:gd name="T11" fmla="*/ 0 h 42"/>
                <a:gd name="T12" fmla="*/ 0 w 893"/>
                <a:gd name="T13" fmla="*/ 0 h 42"/>
                <a:gd name="T14" fmla="*/ 0 60000 65536"/>
                <a:gd name="T15" fmla="*/ 0 60000 65536"/>
                <a:gd name="T16" fmla="*/ 0 60000 65536"/>
                <a:gd name="T17" fmla="*/ 0 60000 65536"/>
                <a:gd name="T18" fmla="*/ 0 60000 65536"/>
                <a:gd name="T19" fmla="*/ 0 60000 65536"/>
                <a:gd name="T20" fmla="*/ 0 60000 65536"/>
                <a:gd name="T21" fmla="*/ 0 w 893"/>
                <a:gd name="T22" fmla="*/ 0 h 42"/>
                <a:gd name="T23" fmla="*/ 893 w 893"/>
                <a:gd name="T24" fmla="*/ 42 h 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93" h="42">
                  <a:moveTo>
                    <a:pt x="0" y="0"/>
                  </a:moveTo>
                  <a:lnTo>
                    <a:pt x="872" y="0"/>
                  </a:lnTo>
                  <a:lnTo>
                    <a:pt x="893" y="21"/>
                  </a:lnTo>
                  <a:lnTo>
                    <a:pt x="852" y="21"/>
                  </a:lnTo>
                  <a:lnTo>
                    <a:pt x="872" y="42"/>
                  </a:lnTo>
                  <a:lnTo>
                    <a:pt x="0" y="42"/>
                  </a:lnTo>
                  <a:lnTo>
                    <a:pt x="0" y="0"/>
                  </a:lnTo>
                  <a:close/>
                </a:path>
              </a:pathLst>
            </a:custGeom>
            <a:solidFill>
              <a:schemeClr val="tx1"/>
            </a:solidFill>
            <a:ln w="9525">
              <a:noFill/>
              <a:round/>
              <a:headEnd/>
              <a:tailEnd/>
            </a:ln>
          </p:spPr>
          <p:txBody>
            <a:bodyPr/>
            <a:lstStyle/>
            <a:p>
              <a:endParaRPr lang="en-US" sz="2133"/>
            </a:p>
          </p:txBody>
        </p:sp>
        <p:sp>
          <p:nvSpPr>
            <p:cNvPr id="56330" name="Rectangle 6"/>
            <p:cNvSpPr>
              <a:spLocks noChangeArrowheads="1"/>
            </p:cNvSpPr>
            <p:nvPr/>
          </p:nvSpPr>
          <p:spPr bwMode="black">
            <a:xfrm>
              <a:off x="2729" y="1360"/>
              <a:ext cx="10" cy="723"/>
            </a:xfrm>
            <a:prstGeom prst="rect">
              <a:avLst/>
            </a:prstGeom>
            <a:solidFill>
              <a:schemeClr val="tx1"/>
            </a:solidFill>
            <a:ln w="9525">
              <a:noFill/>
              <a:miter lim="800000"/>
              <a:headEnd/>
              <a:tailEnd/>
            </a:ln>
          </p:spPr>
          <p:txBody>
            <a:bodyPr/>
            <a:lstStyle/>
            <a:p>
              <a:endParaRPr lang="en-US" sz="2133"/>
            </a:p>
          </p:txBody>
        </p:sp>
        <p:sp>
          <p:nvSpPr>
            <p:cNvPr id="56331" name="Freeform 7"/>
            <p:cNvSpPr>
              <a:spLocks/>
            </p:cNvSpPr>
            <p:nvPr/>
          </p:nvSpPr>
          <p:spPr bwMode="black">
            <a:xfrm>
              <a:off x="2947" y="1970"/>
              <a:ext cx="11" cy="113"/>
            </a:xfrm>
            <a:custGeom>
              <a:avLst/>
              <a:gdLst>
                <a:gd name="T0" fmla="*/ 0 w 41"/>
                <a:gd name="T1" fmla="*/ 0 h 455"/>
                <a:gd name="T2" fmla="*/ 0 w 41"/>
                <a:gd name="T3" fmla="*/ 0 h 455"/>
                <a:gd name="T4" fmla="*/ 0 w 41"/>
                <a:gd name="T5" fmla="*/ 0 h 455"/>
                <a:gd name="T6" fmla="*/ 0 w 41"/>
                <a:gd name="T7" fmla="*/ 0 h 455"/>
                <a:gd name="T8" fmla="*/ 0 w 41"/>
                <a:gd name="T9" fmla="*/ 0 h 455"/>
                <a:gd name="T10" fmla="*/ 0 w 41"/>
                <a:gd name="T11" fmla="*/ 0 h 455"/>
                <a:gd name="T12" fmla="*/ 0 w 41"/>
                <a:gd name="T13" fmla="*/ 0 h 455"/>
                <a:gd name="T14" fmla="*/ 0 60000 65536"/>
                <a:gd name="T15" fmla="*/ 0 60000 65536"/>
                <a:gd name="T16" fmla="*/ 0 60000 65536"/>
                <a:gd name="T17" fmla="*/ 0 60000 65536"/>
                <a:gd name="T18" fmla="*/ 0 60000 65536"/>
                <a:gd name="T19" fmla="*/ 0 60000 65536"/>
                <a:gd name="T20" fmla="*/ 0 60000 65536"/>
                <a:gd name="T21" fmla="*/ 0 w 41"/>
                <a:gd name="T22" fmla="*/ 0 h 455"/>
                <a:gd name="T23" fmla="*/ 41 w 41"/>
                <a:gd name="T24" fmla="*/ 455 h 45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 h="455">
                  <a:moveTo>
                    <a:pt x="0" y="455"/>
                  </a:moveTo>
                  <a:lnTo>
                    <a:pt x="0" y="21"/>
                  </a:lnTo>
                  <a:lnTo>
                    <a:pt x="15" y="0"/>
                  </a:lnTo>
                  <a:lnTo>
                    <a:pt x="26" y="42"/>
                  </a:lnTo>
                  <a:lnTo>
                    <a:pt x="41" y="21"/>
                  </a:lnTo>
                  <a:lnTo>
                    <a:pt x="41" y="455"/>
                  </a:lnTo>
                  <a:lnTo>
                    <a:pt x="0" y="455"/>
                  </a:lnTo>
                  <a:close/>
                </a:path>
              </a:pathLst>
            </a:custGeom>
            <a:solidFill>
              <a:schemeClr val="tx1"/>
            </a:solidFill>
            <a:ln w="9525">
              <a:noFill/>
              <a:round/>
              <a:headEnd/>
              <a:tailEnd/>
            </a:ln>
          </p:spPr>
          <p:txBody>
            <a:bodyPr/>
            <a:lstStyle/>
            <a:p>
              <a:endParaRPr lang="en-US" sz="2133"/>
            </a:p>
          </p:txBody>
        </p:sp>
        <p:sp>
          <p:nvSpPr>
            <p:cNvPr id="56332" name="Freeform 8"/>
            <p:cNvSpPr>
              <a:spLocks/>
            </p:cNvSpPr>
            <p:nvPr/>
          </p:nvSpPr>
          <p:spPr bwMode="black">
            <a:xfrm>
              <a:off x="2951" y="1934"/>
              <a:ext cx="148" cy="46"/>
            </a:xfrm>
            <a:custGeom>
              <a:avLst/>
              <a:gdLst>
                <a:gd name="T0" fmla="*/ 0 w 593"/>
                <a:gd name="T1" fmla="*/ 0 h 186"/>
                <a:gd name="T2" fmla="*/ 0 w 593"/>
                <a:gd name="T3" fmla="*/ 0 h 186"/>
                <a:gd name="T4" fmla="*/ 0 w 593"/>
                <a:gd name="T5" fmla="*/ 0 h 186"/>
                <a:gd name="T6" fmla="*/ 0 w 593"/>
                <a:gd name="T7" fmla="*/ 0 h 186"/>
                <a:gd name="T8" fmla="*/ 0 w 593"/>
                <a:gd name="T9" fmla="*/ 0 h 186"/>
                <a:gd name="T10" fmla="*/ 0 w 593"/>
                <a:gd name="T11" fmla="*/ 0 h 186"/>
                <a:gd name="T12" fmla="*/ 0 w 593"/>
                <a:gd name="T13" fmla="*/ 0 h 186"/>
                <a:gd name="T14" fmla="*/ 0 60000 65536"/>
                <a:gd name="T15" fmla="*/ 0 60000 65536"/>
                <a:gd name="T16" fmla="*/ 0 60000 65536"/>
                <a:gd name="T17" fmla="*/ 0 60000 65536"/>
                <a:gd name="T18" fmla="*/ 0 60000 65536"/>
                <a:gd name="T19" fmla="*/ 0 60000 65536"/>
                <a:gd name="T20" fmla="*/ 0 60000 65536"/>
                <a:gd name="T21" fmla="*/ 0 w 593"/>
                <a:gd name="T22" fmla="*/ 0 h 186"/>
                <a:gd name="T23" fmla="*/ 593 w 593"/>
                <a:gd name="T24" fmla="*/ 186 h 1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3" h="186">
                  <a:moveTo>
                    <a:pt x="0" y="144"/>
                  </a:moveTo>
                  <a:lnTo>
                    <a:pt x="582" y="0"/>
                  </a:lnTo>
                  <a:lnTo>
                    <a:pt x="593" y="0"/>
                  </a:lnTo>
                  <a:lnTo>
                    <a:pt x="582" y="42"/>
                  </a:lnTo>
                  <a:lnTo>
                    <a:pt x="593" y="42"/>
                  </a:lnTo>
                  <a:lnTo>
                    <a:pt x="11" y="186"/>
                  </a:lnTo>
                  <a:lnTo>
                    <a:pt x="0" y="144"/>
                  </a:lnTo>
                  <a:close/>
                </a:path>
              </a:pathLst>
            </a:custGeom>
            <a:solidFill>
              <a:schemeClr val="tx1"/>
            </a:solidFill>
            <a:ln w="9525">
              <a:noFill/>
              <a:round/>
              <a:headEnd/>
              <a:tailEnd/>
            </a:ln>
          </p:spPr>
          <p:txBody>
            <a:bodyPr/>
            <a:lstStyle/>
            <a:p>
              <a:endParaRPr lang="en-US" sz="2133"/>
            </a:p>
          </p:txBody>
        </p:sp>
        <p:sp>
          <p:nvSpPr>
            <p:cNvPr id="56333" name="Freeform 9"/>
            <p:cNvSpPr>
              <a:spLocks/>
            </p:cNvSpPr>
            <p:nvPr/>
          </p:nvSpPr>
          <p:spPr bwMode="black">
            <a:xfrm>
              <a:off x="3097" y="1934"/>
              <a:ext cx="152" cy="46"/>
            </a:xfrm>
            <a:custGeom>
              <a:avLst/>
              <a:gdLst>
                <a:gd name="T0" fmla="*/ 0 w 609"/>
                <a:gd name="T1" fmla="*/ 0 h 186"/>
                <a:gd name="T2" fmla="*/ 0 w 609"/>
                <a:gd name="T3" fmla="*/ 0 h 186"/>
                <a:gd name="T4" fmla="*/ 0 w 609"/>
                <a:gd name="T5" fmla="*/ 0 h 186"/>
                <a:gd name="T6" fmla="*/ 0 w 609"/>
                <a:gd name="T7" fmla="*/ 0 h 186"/>
                <a:gd name="T8" fmla="*/ 0 w 609"/>
                <a:gd name="T9" fmla="*/ 0 h 186"/>
                <a:gd name="T10" fmla="*/ 0 w 609"/>
                <a:gd name="T11" fmla="*/ 0 h 186"/>
                <a:gd name="T12" fmla="*/ 0 w 609"/>
                <a:gd name="T13" fmla="*/ 0 h 186"/>
                <a:gd name="T14" fmla="*/ 0 60000 65536"/>
                <a:gd name="T15" fmla="*/ 0 60000 65536"/>
                <a:gd name="T16" fmla="*/ 0 60000 65536"/>
                <a:gd name="T17" fmla="*/ 0 60000 65536"/>
                <a:gd name="T18" fmla="*/ 0 60000 65536"/>
                <a:gd name="T19" fmla="*/ 0 60000 65536"/>
                <a:gd name="T20" fmla="*/ 0 60000 65536"/>
                <a:gd name="T21" fmla="*/ 0 w 609"/>
                <a:gd name="T22" fmla="*/ 0 h 186"/>
                <a:gd name="T23" fmla="*/ 609 w 609"/>
                <a:gd name="T24" fmla="*/ 186 h 1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09" h="186">
                  <a:moveTo>
                    <a:pt x="11" y="0"/>
                  </a:moveTo>
                  <a:lnTo>
                    <a:pt x="593" y="144"/>
                  </a:lnTo>
                  <a:lnTo>
                    <a:pt x="609" y="165"/>
                  </a:lnTo>
                  <a:lnTo>
                    <a:pt x="567" y="165"/>
                  </a:lnTo>
                  <a:lnTo>
                    <a:pt x="583" y="186"/>
                  </a:lnTo>
                  <a:lnTo>
                    <a:pt x="0" y="42"/>
                  </a:lnTo>
                  <a:lnTo>
                    <a:pt x="11" y="0"/>
                  </a:lnTo>
                  <a:close/>
                </a:path>
              </a:pathLst>
            </a:custGeom>
            <a:solidFill>
              <a:schemeClr val="tx1"/>
            </a:solidFill>
            <a:ln w="9525">
              <a:noFill/>
              <a:round/>
              <a:headEnd/>
              <a:tailEnd/>
            </a:ln>
          </p:spPr>
          <p:txBody>
            <a:bodyPr/>
            <a:lstStyle/>
            <a:p>
              <a:endParaRPr lang="en-US" sz="2133"/>
            </a:p>
          </p:txBody>
        </p:sp>
        <p:sp>
          <p:nvSpPr>
            <p:cNvPr id="56334" name="Rectangle 10"/>
            <p:cNvSpPr>
              <a:spLocks noChangeArrowheads="1"/>
            </p:cNvSpPr>
            <p:nvPr/>
          </p:nvSpPr>
          <p:spPr bwMode="black">
            <a:xfrm>
              <a:off x="3238" y="1975"/>
              <a:ext cx="11" cy="108"/>
            </a:xfrm>
            <a:prstGeom prst="rect">
              <a:avLst/>
            </a:prstGeom>
            <a:solidFill>
              <a:schemeClr val="tx1"/>
            </a:solidFill>
            <a:ln w="9525">
              <a:noFill/>
              <a:miter lim="800000"/>
              <a:headEnd/>
              <a:tailEnd/>
            </a:ln>
          </p:spPr>
          <p:txBody>
            <a:bodyPr/>
            <a:lstStyle/>
            <a:p>
              <a:endParaRPr lang="en-US" sz="2133"/>
            </a:p>
          </p:txBody>
        </p:sp>
        <p:sp>
          <p:nvSpPr>
            <p:cNvPr id="56335" name="Freeform 11"/>
            <p:cNvSpPr>
              <a:spLocks/>
            </p:cNvSpPr>
            <p:nvPr/>
          </p:nvSpPr>
          <p:spPr bwMode="black">
            <a:xfrm>
              <a:off x="2511" y="2231"/>
              <a:ext cx="10" cy="729"/>
            </a:xfrm>
            <a:custGeom>
              <a:avLst/>
              <a:gdLst>
                <a:gd name="T0" fmla="*/ 0 w 42"/>
                <a:gd name="T1" fmla="*/ 3 h 2914"/>
                <a:gd name="T2" fmla="*/ 0 w 42"/>
                <a:gd name="T3" fmla="*/ 0 h 2914"/>
                <a:gd name="T4" fmla="*/ 0 w 42"/>
                <a:gd name="T5" fmla="*/ 0 h 2914"/>
                <a:gd name="T6" fmla="*/ 0 w 42"/>
                <a:gd name="T7" fmla="*/ 0 h 2914"/>
                <a:gd name="T8" fmla="*/ 0 w 42"/>
                <a:gd name="T9" fmla="*/ 0 h 2914"/>
                <a:gd name="T10" fmla="*/ 0 w 42"/>
                <a:gd name="T11" fmla="*/ 3 h 2914"/>
                <a:gd name="T12" fmla="*/ 0 w 42"/>
                <a:gd name="T13" fmla="*/ 3 h 2914"/>
                <a:gd name="T14" fmla="*/ 0 60000 65536"/>
                <a:gd name="T15" fmla="*/ 0 60000 65536"/>
                <a:gd name="T16" fmla="*/ 0 60000 65536"/>
                <a:gd name="T17" fmla="*/ 0 60000 65536"/>
                <a:gd name="T18" fmla="*/ 0 60000 65536"/>
                <a:gd name="T19" fmla="*/ 0 60000 65536"/>
                <a:gd name="T20" fmla="*/ 0 60000 65536"/>
                <a:gd name="T21" fmla="*/ 0 w 42"/>
                <a:gd name="T22" fmla="*/ 0 h 2914"/>
                <a:gd name="T23" fmla="*/ 42 w 42"/>
                <a:gd name="T24" fmla="*/ 2914 h 291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 h="2914">
                  <a:moveTo>
                    <a:pt x="0" y="2914"/>
                  </a:moveTo>
                  <a:lnTo>
                    <a:pt x="0" y="20"/>
                  </a:lnTo>
                  <a:lnTo>
                    <a:pt x="21" y="0"/>
                  </a:lnTo>
                  <a:lnTo>
                    <a:pt x="21" y="41"/>
                  </a:lnTo>
                  <a:lnTo>
                    <a:pt x="42" y="20"/>
                  </a:lnTo>
                  <a:lnTo>
                    <a:pt x="42" y="2914"/>
                  </a:lnTo>
                  <a:lnTo>
                    <a:pt x="0" y="2914"/>
                  </a:lnTo>
                  <a:close/>
                </a:path>
              </a:pathLst>
            </a:custGeom>
            <a:solidFill>
              <a:schemeClr val="tx1"/>
            </a:solidFill>
            <a:ln w="9525">
              <a:noFill/>
              <a:round/>
              <a:headEnd/>
              <a:tailEnd/>
            </a:ln>
          </p:spPr>
          <p:txBody>
            <a:bodyPr/>
            <a:lstStyle/>
            <a:p>
              <a:endParaRPr lang="en-US" sz="2133"/>
            </a:p>
          </p:txBody>
        </p:sp>
        <p:sp>
          <p:nvSpPr>
            <p:cNvPr id="56336" name="Freeform 12"/>
            <p:cNvSpPr>
              <a:spLocks/>
            </p:cNvSpPr>
            <p:nvPr/>
          </p:nvSpPr>
          <p:spPr bwMode="black">
            <a:xfrm>
              <a:off x="2516" y="2231"/>
              <a:ext cx="223" cy="11"/>
            </a:xfrm>
            <a:custGeom>
              <a:avLst/>
              <a:gdLst>
                <a:gd name="T0" fmla="*/ 0 w 893"/>
                <a:gd name="T1" fmla="*/ 0 h 41"/>
                <a:gd name="T2" fmla="*/ 1 w 893"/>
                <a:gd name="T3" fmla="*/ 0 h 41"/>
                <a:gd name="T4" fmla="*/ 1 w 893"/>
                <a:gd name="T5" fmla="*/ 0 h 41"/>
                <a:gd name="T6" fmla="*/ 1 w 893"/>
                <a:gd name="T7" fmla="*/ 0 h 41"/>
                <a:gd name="T8" fmla="*/ 1 w 893"/>
                <a:gd name="T9" fmla="*/ 0 h 41"/>
                <a:gd name="T10" fmla="*/ 0 w 893"/>
                <a:gd name="T11" fmla="*/ 0 h 41"/>
                <a:gd name="T12" fmla="*/ 0 w 893"/>
                <a:gd name="T13" fmla="*/ 0 h 41"/>
                <a:gd name="T14" fmla="*/ 0 60000 65536"/>
                <a:gd name="T15" fmla="*/ 0 60000 65536"/>
                <a:gd name="T16" fmla="*/ 0 60000 65536"/>
                <a:gd name="T17" fmla="*/ 0 60000 65536"/>
                <a:gd name="T18" fmla="*/ 0 60000 65536"/>
                <a:gd name="T19" fmla="*/ 0 60000 65536"/>
                <a:gd name="T20" fmla="*/ 0 60000 65536"/>
                <a:gd name="T21" fmla="*/ 0 w 893"/>
                <a:gd name="T22" fmla="*/ 0 h 41"/>
                <a:gd name="T23" fmla="*/ 893 w 893"/>
                <a:gd name="T24" fmla="*/ 41 h 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93" h="41">
                  <a:moveTo>
                    <a:pt x="0" y="0"/>
                  </a:moveTo>
                  <a:lnTo>
                    <a:pt x="872" y="0"/>
                  </a:lnTo>
                  <a:lnTo>
                    <a:pt x="893" y="20"/>
                  </a:lnTo>
                  <a:lnTo>
                    <a:pt x="852" y="20"/>
                  </a:lnTo>
                  <a:lnTo>
                    <a:pt x="872" y="41"/>
                  </a:lnTo>
                  <a:lnTo>
                    <a:pt x="0" y="41"/>
                  </a:lnTo>
                  <a:lnTo>
                    <a:pt x="0" y="0"/>
                  </a:lnTo>
                  <a:close/>
                </a:path>
              </a:pathLst>
            </a:custGeom>
            <a:solidFill>
              <a:schemeClr val="tx1"/>
            </a:solidFill>
            <a:ln w="9525">
              <a:noFill/>
              <a:round/>
              <a:headEnd/>
              <a:tailEnd/>
            </a:ln>
          </p:spPr>
          <p:txBody>
            <a:bodyPr/>
            <a:lstStyle/>
            <a:p>
              <a:endParaRPr lang="en-US" sz="2133"/>
            </a:p>
          </p:txBody>
        </p:sp>
        <p:sp>
          <p:nvSpPr>
            <p:cNvPr id="56337" name="Rectangle 13"/>
            <p:cNvSpPr>
              <a:spLocks noChangeArrowheads="1"/>
            </p:cNvSpPr>
            <p:nvPr/>
          </p:nvSpPr>
          <p:spPr bwMode="black">
            <a:xfrm>
              <a:off x="2729" y="2236"/>
              <a:ext cx="10" cy="724"/>
            </a:xfrm>
            <a:prstGeom prst="rect">
              <a:avLst/>
            </a:prstGeom>
            <a:solidFill>
              <a:schemeClr val="tx1"/>
            </a:solidFill>
            <a:ln w="9525">
              <a:noFill/>
              <a:miter lim="800000"/>
              <a:headEnd/>
              <a:tailEnd/>
            </a:ln>
          </p:spPr>
          <p:txBody>
            <a:bodyPr/>
            <a:lstStyle/>
            <a:p>
              <a:endParaRPr lang="en-US" sz="2133"/>
            </a:p>
          </p:txBody>
        </p:sp>
        <p:sp>
          <p:nvSpPr>
            <p:cNvPr id="56338" name="Rectangle 14"/>
            <p:cNvSpPr>
              <a:spLocks noChangeArrowheads="1"/>
            </p:cNvSpPr>
            <p:nvPr/>
          </p:nvSpPr>
          <p:spPr bwMode="black">
            <a:xfrm>
              <a:off x="2443" y="2070"/>
              <a:ext cx="874" cy="26"/>
            </a:xfrm>
            <a:prstGeom prst="rect">
              <a:avLst/>
            </a:prstGeom>
            <a:solidFill>
              <a:schemeClr val="tx1"/>
            </a:solidFill>
            <a:ln w="9525">
              <a:noFill/>
              <a:miter lim="800000"/>
              <a:headEnd/>
              <a:tailEnd/>
            </a:ln>
          </p:spPr>
          <p:txBody>
            <a:bodyPr/>
            <a:lstStyle/>
            <a:p>
              <a:endParaRPr lang="en-US" sz="2133"/>
            </a:p>
          </p:txBody>
        </p:sp>
        <p:sp>
          <p:nvSpPr>
            <p:cNvPr id="56339" name="Rectangle 15"/>
            <p:cNvSpPr>
              <a:spLocks noChangeArrowheads="1"/>
            </p:cNvSpPr>
            <p:nvPr/>
          </p:nvSpPr>
          <p:spPr bwMode="black">
            <a:xfrm>
              <a:off x="2620" y="1360"/>
              <a:ext cx="10" cy="723"/>
            </a:xfrm>
            <a:prstGeom prst="rect">
              <a:avLst/>
            </a:prstGeom>
            <a:solidFill>
              <a:schemeClr val="tx1"/>
            </a:solidFill>
            <a:ln w="9525">
              <a:noFill/>
              <a:miter lim="800000"/>
              <a:headEnd/>
              <a:tailEnd/>
            </a:ln>
          </p:spPr>
          <p:txBody>
            <a:bodyPr/>
            <a:lstStyle/>
            <a:p>
              <a:endParaRPr lang="en-US" sz="2133"/>
            </a:p>
          </p:txBody>
        </p:sp>
        <p:sp>
          <p:nvSpPr>
            <p:cNvPr id="56340" name="Rectangle 16"/>
            <p:cNvSpPr>
              <a:spLocks noChangeArrowheads="1"/>
            </p:cNvSpPr>
            <p:nvPr/>
          </p:nvSpPr>
          <p:spPr bwMode="black">
            <a:xfrm>
              <a:off x="2516" y="1427"/>
              <a:ext cx="218" cy="10"/>
            </a:xfrm>
            <a:prstGeom prst="rect">
              <a:avLst/>
            </a:prstGeom>
            <a:solidFill>
              <a:schemeClr val="tx1"/>
            </a:solidFill>
            <a:ln w="9525">
              <a:noFill/>
              <a:miter lim="800000"/>
              <a:headEnd/>
              <a:tailEnd/>
            </a:ln>
          </p:spPr>
          <p:txBody>
            <a:bodyPr/>
            <a:lstStyle/>
            <a:p>
              <a:endParaRPr lang="en-US" sz="2133"/>
            </a:p>
          </p:txBody>
        </p:sp>
        <p:sp>
          <p:nvSpPr>
            <p:cNvPr id="56341" name="Rectangle 17"/>
            <p:cNvSpPr>
              <a:spLocks noChangeArrowheads="1"/>
            </p:cNvSpPr>
            <p:nvPr/>
          </p:nvSpPr>
          <p:spPr bwMode="black">
            <a:xfrm>
              <a:off x="2516" y="1499"/>
              <a:ext cx="218" cy="11"/>
            </a:xfrm>
            <a:prstGeom prst="rect">
              <a:avLst/>
            </a:prstGeom>
            <a:solidFill>
              <a:schemeClr val="tx1"/>
            </a:solidFill>
            <a:ln w="9525">
              <a:noFill/>
              <a:miter lim="800000"/>
              <a:headEnd/>
              <a:tailEnd/>
            </a:ln>
          </p:spPr>
          <p:txBody>
            <a:bodyPr/>
            <a:lstStyle/>
            <a:p>
              <a:endParaRPr lang="en-US" sz="2133"/>
            </a:p>
          </p:txBody>
        </p:sp>
        <p:sp>
          <p:nvSpPr>
            <p:cNvPr id="56342" name="Rectangle 18"/>
            <p:cNvSpPr>
              <a:spLocks noChangeArrowheads="1"/>
            </p:cNvSpPr>
            <p:nvPr/>
          </p:nvSpPr>
          <p:spPr bwMode="black">
            <a:xfrm>
              <a:off x="2516" y="1572"/>
              <a:ext cx="218" cy="10"/>
            </a:xfrm>
            <a:prstGeom prst="rect">
              <a:avLst/>
            </a:prstGeom>
            <a:solidFill>
              <a:schemeClr val="tx1"/>
            </a:solidFill>
            <a:ln w="9525">
              <a:noFill/>
              <a:miter lim="800000"/>
              <a:headEnd/>
              <a:tailEnd/>
            </a:ln>
          </p:spPr>
          <p:txBody>
            <a:bodyPr/>
            <a:lstStyle/>
            <a:p>
              <a:endParaRPr lang="en-US" sz="2133"/>
            </a:p>
          </p:txBody>
        </p:sp>
        <p:sp>
          <p:nvSpPr>
            <p:cNvPr id="56343" name="Rectangle 19"/>
            <p:cNvSpPr>
              <a:spLocks noChangeArrowheads="1"/>
            </p:cNvSpPr>
            <p:nvPr/>
          </p:nvSpPr>
          <p:spPr bwMode="black">
            <a:xfrm>
              <a:off x="2516" y="1644"/>
              <a:ext cx="218" cy="10"/>
            </a:xfrm>
            <a:prstGeom prst="rect">
              <a:avLst/>
            </a:prstGeom>
            <a:solidFill>
              <a:schemeClr val="tx1"/>
            </a:solidFill>
            <a:ln w="9525">
              <a:noFill/>
              <a:miter lim="800000"/>
              <a:headEnd/>
              <a:tailEnd/>
            </a:ln>
          </p:spPr>
          <p:txBody>
            <a:bodyPr/>
            <a:lstStyle/>
            <a:p>
              <a:endParaRPr lang="en-US" sz="2133"/>
            </a:p>
          </p:txBody>
        </p:sp>
        <p:sp>
          <p:nvSpPr>
            <p:cNvPr id="56344" name="Rectangle 20"/>
            <p:cNvSpPr>
              <a:spLocks noChangeArrowheads="1"/>
            </p:cNvSpPr>
            <p:nvPr/>
          </p:nvSpPr>
          <p:spPr bwMode="black">
            <a:xfrm>
              <a:off x="2516" y="1716"/>
              <a:ext cx="218" cy="11"/>
            </a:xfrm>
            <a:prstGeom prst="rect">
              <a:avLst/>
            </a:prstGeom>
            <a:solidFill>
              <a:schemeClr val="tx1"/>
            </a:solidFill>
            <a:ln w="9525">
              <a:noFill/>
              <a:miter lim="800000"/>
              <a:headEnd/>
              <a:tailEnd/>
            </a:ln>
          </p:spPr>
          <p:txBody>
            <a:bodyPr/>
            <a:lstStyle/>
            <a:p>
              <a:endParaRPr lang="en-US" sz="2133"/>
            </a:p>
          </p:txBody>
        </p:sp>
        <p:sp>
          <p:nvSpPr>
            <p:cNvPr id="56345" name="Rectangle 21"/>
            <p:cNvSpPr>
              <a:spLocks noChangeArrowheads="1"/>
            </p:cNvSpPr>
            <p:nvPr/>
          </p:nvSpPr>
          <p:spPr bwMode="black">
            <a:xfrm>
              <a:off x="2516" y="1789"/>
              <a:ext cx="218" cy="10"/>
            </a:xfrm>
            <a:prstGeom prst="rect">
              <a:avLst/>
            </a:prstGeom>
            <a:solidFill>
              <a:schemeClr val="tx1"/>
            </a:solidFill>
            <a:ln w="9525">
              <a:noFill/>
              <a:miter lim="800000"/>
              <a:headEnd/>
              <a:tailEnd/>
            </a:ln>
          </p:spPr>
          <p:txBody>
            <a:bodyPr/>
            <a:lstStyle/>
            <a:p>
              <a:endParaRPr lang="en-US" sz="2133"/>
            </a:p>
          </p:txBody>
        </p:sp>
        <p:sp>
          <p:nvSpPr>
            <p:cNvPr id="56346" name="Rectangle 22"/>
            <p:cNvSpPr>
              <a:spLocks noChangeArrowheads="1"/>
            </p:cNvSpPr>
            <p:nvPr/>
          </p:nvSpPr>
          <p:spPr bwMode="black">
            <a:xfrm>
              <a:off x="2516" y="1861"/>
              <a:ext cx="218" cy="10"/>
            </a:xfrm>
            <a:prstGeom prst="rect">
              <a:avLst/>
            </a:prstGeom>
            <a:solidFill>
              <a:schemeClr val="tx1"/>
            </a:solidFill>
            <a:ln w="9525">
              <a:noFill/>
              <a:miter lim="800000"/>
              <a:headEnd/>
              <a:tailEnd/>
            </a:ln>
          </p:spPr>
          <p:txBody>
            <a:bodyPr/>
            <a:lstStyle/>
            <a:p>
              <a:endParaRPr lang="en-US" sz="2133"/>
            </a:p>
          </p:txBody>
        </p:sp>
        <p:sp>
          <p:nvSpPr>
            <p:cNvPr id="56347" name="Rectangle 23"/>
            <p:cNvSpPr>
              <a:spLocks noChangeArrowheads="1"/>
            </p:cNvSpPr>
            <p:nvPr/>
          </p:nvSpPr>
          <p:spPr bwMode="black">
            <a:xfrm>
              <a:off x="2516" y="1934"/>
              <a:ext cx="218" cy="10"/>
            </a:xfrm>
            <a:prstGeom prst="rect">
              <a:avLst/>
            </a:prstGeom>
            <a:solidFill>
              <a:schemeClr val="tx1"/>
            </a:solidFill>
            <a:ln w="9525">
              <a:noFill/>
              <a:miter lim="800000"/>
              <a:headEnd/>
              <a:tailEnd/>
            </a:ln>
          </p:spPr>
          <p:txBody>
            <a:bodyPr/>
            <a:lstStyle/>
            <a:p>
              <a:endParaRPr lang="en-US" sz="2133"/>
            </a:p>
          </p:txBody>
        </p:sp>
        <p:sp>
          <p:nvSpPr>
            <p:cNvPr id="56348" name="Rectangle 24"/>
            <p:cNvSpPr>
              <a:spLocks noChangeArrowheads="1"/>
            </p:cNvSpPr>
            <p:nvPr/>
          </p:nvSpPr>
          <p:spPr bwMode="black">
            <a:xfrm>
              <a:off x="2516" y="2006"/>
              <a:ext cx="218" cy="10"/>
            </a:xfrm>
            <a:prstGeom prst="rect">
              <a:avLst/>
            </a:prstGeom>
            <a:solidFill>
              <a:schemeClr val="tx1"/>
            </a:solidFill>
            <a:ln w="9525">
              <a:noFill/>
              <a:miter lim="800000"/>
              <a:headEnd/>
              <a:tailEnd/>
            </a:ln>
          </p:spPr>
          <p:txBody>
            <a:bodyPr/>
            <a:lstStyle/>
            <a:p>
              <a:endParaRPr lang="en-US" sz="2133"/>
            </a:p>
          </p:txBody>
        </p:sp>
        <p:sp>
          <p:nvSpPr>
            <p:cNvPr id="56349" name="Rectangle 25"/>
            <p:cNvSpPr>
              <a:spLocks noChangeArrowheads="1"/>
            </p:cNvSpPr>
            <p:nvPr/>
          </p:nvSpPr>
          <p:spPr bwMode="black">
            <a:xfrm>
              <a:off x="2443" y="2947"/>
              <a:ext cx="874" cy="26"/>
            </a:xfrm>
            <a:prstGeom prst="rect">
              <a:avLst/>
            </a:prstGeom>
            <a:solidFill>
              <a:schemeClr val="tx1"/>
            </a:solidFill>
            <a:ln w="9525">
              <a:noFill/>
              <a:miter lim="800000"/>
              <a:headEnd/>
              <a:tailEnd/>
            </a:ln>
          </p:spPr>
          <p:txBody>
            <a:bodyPr/>
            <a:lstStyle/>
            <a:p>
              <a:endParaRPr lang="en-US" sz="2133"/>
            </a:p>
          </p:txBody>
        </p:sp>
        <p:sp>
          <p:nvSpPr>
            <p:cNvPr id="56350" name="Rectangle 26"/>
            <p:cNvSpPr>
              <a:spLocks noChangeArrowheads="1"/>
            </p:cNvSpPr>
            <p:nvPr/>
          </p:nvSpPr>
          <p:spPr bwMode="black">
            <a:xfrm>
              <a:off x="2620" y="2236"/>
              <a:ext cx="10" cy="724"/>
            </a:xfrm>
            <a:prstGeom prst="rect">
              <a:avLst/>
            </a:prstGeom>
            <a:solidFill>
              <a:schemeClr val="tx1"/>
            </a:solidFill>
            <a:ln w="9525">
              <a:noFill/>
              <a:miter lim="800000"/>
              <a:headEnd/>
              <a:tailEnd/>
            </a:ln>
          </p:spPr>
          <p:txBody>
            <a:bodyPr/>
            <a:lstStyle/>
            <a:p>
              <a:endParaRPr lang="en-US" sz="2133"/>
            </a:p>
          </p:txBody>
        </p:sp>
        <p:sp>
          <p:nvSpPr>
            <p:cNvPr id="56351" name="Rectangle 27"/>
            <p:cNvSpPr>
              <a:spLocks noChangeArrowheads="1"/>
            </p:cNvSpPr>
            <p:nvPr/>
          </p:nvSpPr>
          <p:spPr bwMode="black">
            <a:xfrm>
              <a:off x="2516" y="2882"/>
              <a:ext cx="218" cy="11"/>
            </a:xfrm>
            <a:prstGeom prst="rect">
              <a:avLst/>
            </a:prstGeom>
            <a:solidFill>
              <a:schemeClr val="tx1"/>
            </a:solidFill>
            <a:ln w="9525">
              <a:noFill/>
              <a:miter lim="800000"/>
              <a:headEnd/>
              <a:tailEnd/>
            </a:ln>
          </p:spPr>
          <p:txBody>
            <a:bodyPr/>
            <a:lstStyle/>
            <a:p>
              <a:endParaRPr lang="en-US" sz="2133"/>
            </a:p>
          </p:txBody>
        </p:sp>
        <p:sp>
          <p:nvSpPr>
            <p:cNvPr id="56352" name="Rectangle 28"/>
            <p:cNvSpPr>
              <a:spLocks noChangeArrowheads="1"/>
            </p:cNvSpPr>
            <p:nvPr/>
          </p:nvSpPr>
          <p:spPr bwMode="black">
            <a:xfrm>
              <a:off x="2516" y="2810"/>
              <a:ext cx="218" cy="10"/>
            </a:xfrm>
            <a:prstGeom prst="rect">
              <a:avLst/>
            </a:prstGeom>
            <a:solidFill>
              <a:schemeClr val="tx1"/>
            </a:solidFill>
            <a:ln w="9525">
              <a:noFill/>
              <a:miter lim="800000"/>
              <a:headEnd/>
              <a:tailEnd/>
            </a:ln>
          </p:spPr>
          <p:txBody>
            <a:bodyPr/>
            <a:lstStyle/>
            <a:p>
              <a:endParaRPr lang="en-US" sz="2133"/>
            </a:p>
          </p:txBody>
        </p:sp>
        <p:sp>
          <p:nvSpPr>
            <p:cNvPr id="56353" name="Rectangle 29"/>
            <p:cNvSpPr>
              <a:spLocks noChangeArrowheads="1"/>
            </p:cNvSpPr>
            <p:nvPr/>
          </p:nvSpPr>
          <p:spPr bwMode="black">
            <a:xfrm>
              <a:off x="2516" y="2737"/>
              <a:ext cx="218" cy="11"/>
            </a:xfrm>
            <a:prstGeom prst="rect">
              <a:avLst/>
            </a:prstGeom>
            <a:solidFill>
              <a:schemeClr val="tx1"/>
            </a:solidFill>
            <a:ln w="9525">
              <a:noFill/>
              <a:miter lim="800000"/>
              <a:headEnd/>
              <a:tailEnd/>
            </a:ln>
          </p:spPr>
          <p:txBody>
            <a:bodyPr/>
            <a:lstStyle/>
            <a:p>
              <a:endParaRPr lang="en-US" sz="2133"/>
            </a:p>
          </p:txBody>
        </p:sp>
        <p:sp>
          <p:nvSpPr>
            <p:cNvPr id="56354" name="Rectangle 30"/>
            <p:cNvSpPr>
              <a:spLocks noChangeArrowheads="1"/>
            </p:cNvSpPr>
            <p:nvPr/>
          </p:nvSpPr>
          <p:spPr bwMode="black">
            <a:xfrm>
              <a:off x="2516" y="2665"/>
              <a:ext cx="218" cy="11"/>
            </a:xfrm>
            <a:prstGeom prst="rect">
              <a:avLst/>
            </a:prstGeom>
            <a:solidFill>
              <a:schemeClr val="tx1"/>
            </a:solidFill>
            <a:ln w="9525">
              <a:noFill/>
              <a:miter lim="800000"/>
              <a:headEnd/>
              <a:tailEnd/>
            </a:ln>
          </p:spPr>
          <p:txBody>
            <a:bodyPr/>
            <a:lstStyle/>
            <a:p>
              <a:endParaRPr lang="en-US" sz="2133"/>
            </a:p>
          </p:txBody>
        </p:sp>
        <p:sp>
          <p:nvSpPr>
            <p:cNvPr id="56355" name="Rectangle 31"/>
            <p:cNvSpPr>
              <a:spLocks noChangeArrowheads="1"/>
            </p:cNvSpPr>
            <p:nvPr/>
          </p:nvSpPr>
          <p:spPr bwMode="black">
            <a:xfrm>
              <a:off x="2516" y="2593"/>
              <a:ext cx="218" cy="10"/>
            </a:xfrm>
            <a:prstGeom prst="rect">
              <a:avLst/>
            </a:prstGeom>
            <a:solidFill>
              <a:schemeClr val="tx1"/>
            </a:solidFill>
            <a:ln w="9525">
              <a:noFill/>
              <a:miter lim="800000"/>
              <a:headEnd/>
              <a:tailEnd/>
            </a:ln>
          </p:spPr>
          <p:txBody>
            <a:bodyPr/>
            <a:lstStyle/>
            <a:p>
              <a:endParaRPr lang="en-US" sz="2133"/>
            </a:p>
          </p:txBody>
        </p:sp>
        <p:sp>
          <p:nvSpPr>
            <p:cNvPr id="56356" name="Rectangle 32"/>
            <p:cNvSpPr>
              <a:spLocks noChangeArrowheads="1"/>
            </p:cNvSpPr>
            <p:nvPr/>
          </p:nvSpPr>
          <p:spPr bwMode="black">
            <a:xfrm>
              <a:off x="2516" y="2521"/>
              <a:ext cx="218" cy="10"/>
            </a:xfrm>
            <a:prstGeom prst="rect">
              <a:avLst/>
            </a:prstGeom>
            <a:solidFill>
              <a:schemeClr val="tx1"/>
            </a:solidFill>
            <a:ln w="9525">
              <a:noFill/>
              <a:miter lim="800000"/>
              <a:headEnd/>
              <a:tailEnd/>
            </a:ln>
          </p:spPr>
          <p:txBody>
            <a:bodyPr/>
            <a:lstStyle/>
            <a:p>
              <a:endParaRPr lang="en-US" sz="2133"/>
            </a:p>
          </p:txBody>
        </p:sp>
        <p:sp>
          <p:nvSpPr>
            <p:cNvPr id="56357" name="Rectangle 33"/>
            <p:cNvSpPr>
              <a:spLocks noChangeArrowheads="1"/>
            </p:cNvSpPr>
            <p:nvPr/>
          </p:nvSpPr>
          <p:spPr bwMode="black">
            <a:xfrm>
              <a:off x="2516" y="2448"/>
              <a:ext cx="218" cy="11"/>
            </a:xfrm>
            <a:prstGeom prst="rect">
              <a:avLst/>
            </a:prstGeom>
            <a:solidFill>
              <a:schemeClr val="tx1"/>
            </a:solidFill>
            <a:ln w="9525">
              <a:noFill/>
              <a:miter lim="800000"/>
              <a:headEnd/>
              <a:tailEnd/>
            </a:ln>
          </p:spPr>
          <p:txBody>
            <a:bodyPr/>
            <a:lstStyle/>
            <a:p>
              <a:endParaRPr lang="en-US" sz="2133"/>
            </a:p>
          </p:txBody>
        </p:sp>
        <p:sp>
          <p:nvSpPr>
            <p:cNvPr id="56358" name="Rectangle 34"/>
            <p:cNvSpPr>
              <a:spLocks noChangeArrowheads="1"/>
            </p:cNvSpPr>
            <p:nvPr/>
          </p:nvSpPr>
          <p:spPr bwMode="black">
            <a:xfrm>
              <a:off x="2516" y="2376"/>
              <a:ext cx="218" cy="10"/>
            </a:xfrm>
            <a:prstGeom prst="rect">
              <a:avLst/>
            </a:prstGeom>
            <a:solidFill>
              <a:schemeClr val="tx1"/>
            </a:solidFill>
            <a:ln w="9525">
              <a:noFill/>
              <a:miter lim="800000"/>
              <a:headEnd/>
              <a:tailEnd/>
            </a:ln>
          </p:spPr>
          <p:txBody>
            <a:bodyPr/>
            <a:lstStyle/>
            <a:p>
              <a:endParaRPr lang="en-US" sz="2133"/>
            </a:p>
          </p:txBody>
        </p:sp>
        <p:sp>
          <p:nvSpPr>
            <p:cNvPr id="56359" name="Rectangle 35"/>
            <p:cNvSpPr>
              <a:spLocks noChangeArrowheads="1"/>
            </p:cNvSpPr>
            <p:nvPr/>
          </p:nvSpPr>
          <p:spPr bwMode="black">
            <a:xfrm>
              <a:off x="2516" y="2304"/>
              <a:ext cx="218" cy="10"/>
            </a:xfrm>
            <a:prstGeom prst="rect">
              <a:avLst/>
            </a:prstGeom>
            <a:solidFill>
              <a:schemeClr val="tx1"/>
            </a:solidFill>
            <a:ln w="9525">
              <a:noFill/>
              <a:miter lim="800000"/>
              <a:headEnd/>
              <a:tailEnd/>
            </a:ln>
          </p:spPr>
          <p:txBody>
            <a:bodyPr/>
            <a:lstStyle/>
            <a:p>
              <a:endParaRPr lang="en-US" sz="2133"/>
            </a:p>
          </p:txBody>
        </p:sp>
        <p:sp>
          <p:nvSpPr>
            <p:cNvPr id="56360" name="Freeform 36"/>
            <p:cNvSpPr>
              <a:spLocks/>
            </p:cNvSpPr>
            <p:nvPr/>
          </p:nvSpPr>
          <p:spPr bwMode="black">
            <a:xfrm>
              <a:off x="2621" y="2233"/>
              <a:ext cx="63" cy="79"/>
            </a:xfrm>
            <a:custGeom>
              <a:avLst/>
              <a:gdLst>
                <a:gd name="T0" fmla="*/ 0 w 251"/>
                <a:gd name="T1" fmla="*/ 0 h 316"/>
                <a:gd name="T2" fmla="*/ 0 w 251"/>
                <a:gd name="T3" fmla="*/ 0 h 316"/>
                <a:gd name="T4" fmla="*/ 0 w 251"/>
                <a:gd name="T5" fmla="*/ 0 h 316"/>
                <a:gd name="T6" fmla="*/ 0 w 251"/>
                <a:gd name="T7" fmla="*/ 0 h 316"/>
                <a:gd name="T8" fmla="*/ 0 w 251"/>
                <a:gd name="T9" fmla="*/ 0 h 316"/>
                <a:gd name="T10" fmla="*/ 0 60000 65536"/>
                <a:gd name="T11" fmla="*/ 0 60000 65536"/>
                <a:gd name="T12" fmla="*/ 0 60000 65536"/>
                <a:gd name="T13" fmla="*/ 0 60000 65536"/>
                <a:gd name="T14" fmla="*/ 0 60000 65536"/>
                <a:gd name="T15" fmla="*/ 0 w 251"/>
                <a:gd name="T16" fmla="*/ 0 h 316"/>
                <a:gd name="T17" fmla="*/ 251 w 251"/>
                <a:gd name="T18" fmla="*/ 316 h 316"/>
              </a:gdLst>
              <a:ahLst/>
              <a:cxnLst>
                <a:cxn ang="T10">
                  <a:pos x="T0" y="T1"/>
                </a:cxn>
                <a:cxn ang="T11">
                  <a:pos x="T2" y="T3"/>
                </a:cxn>
                <a:cxn ang="T12">
                  <a:pos x="T4" y="T5"/>
                </a:cxn>
                <a:cxn ang="T13">
                  <a:pos x="T6" y="T7"/>
                </a:cxn>
                <a:cxn ang="T14">
                  <a:pos x="T8" y="T9"/>
                </a:cxn>
              </a:cxnLst>
              <a:rect l="T15" t="T16" r="T17" b="T18"/>
              <a:pathLst>
                <a:path w="251" h="316">
                  <a:moveTo>
                    <a:pt x="0" y="290"/>
                  </a:moveTo>
                  <a:lnTo>
                    <a:pt x="217" y="0"/>
                  </a:lnTo>
                  <a:lnTo>
                    <a:pt x="251" y="26"/>
                  </a:lnTo>
                  <a:lnTo>
                    <a:pt x="34" y="316"/>
                  </a:lnTo>
                  <a:lnTo>
                    <a:pt x="0" y="290"/>
                  </a:lnTo>
                  <a:close/>
                </a:path>
              </a:pathLst>
            </a:custGeom>
            <a:solidFill>
              <a:schemeClr val="tx1"/>
            </a:solidFill>
            <a:ln w="9525">
              <a:noFill/>
              <a:round/>
              <a:headEnd/>
              <a:tailEnd/>
            </a:ln>
          </p:spPr>
          <p:txBody>
            <a:bodyPr/>
            <a:lstStyle/>
            <a:p>
              <a:endParaRPr lang="en-US" sz="2133"/>
            </a:p>
          </p:txBody>
        </p:sp>
        <p:sp>
          <p:nvSpPr>
            <p:cNvPr id="56361" name="Freeform 37"/>
            <p:cNvSpPr>
              <a:spLocks/>
            </p:cNvSpPr>
            <p:nvPr/>
          </p:nvSpPr>
          <p:spPr bwMode="black">
            <a:xfrm>
              <a:off x="2675" y="2233"/>
              <a:ext cx="63" cy="79"/>
            </a:xfrm>
            <a:custGeom>
              <a:avLst/>
              <a:gdLst>
                <a:gd name="T0" fmla="*/ 0 w 252"/>
                <a:gd name="T1" fmla="*/ 0 h 316"/>
                <a:gd name="T2" fmla="*/ 0 w 252"/>
                <a:gd name="T3" fmla="*/ 0 h 316"/>
                <a:gd name="T4" fmla="*/ 0 w 252"/>
                <a:gd name="T5" fmla="*/ 0 h 316"/>
                <a:gd name="T6" fmla="*/ 0 w 252"/>
                <a:gd name="T7" fmla="*/ 0 h 316"/>
                <a:gd name="T8" fmla="*/ 0 w 252"/>
                <a:gd name="T9" fmla="*/ 0 h 316"/>
                <a:gd name="T10" fmla="*/ 0 60000 65536"/>
                <a:gd name="T11" fmla="*/ 0 60000 65536"/>
                <a:gd name="T12" fmla="*/ 0 60000 65536"/>
                <a:gd name="T13" fmla="*/ 0 60000 65536"/>
                <a:gd name="T14" fmla="*/ 0 60000 65536"/>
                <a:gd name="T15" fmla="*/ 0 w 252"/>
                <a:gd name="T16" fmla="*/ 0 h 316"/>
                <a:gd name="T17" fmla="*/ 252 w 252"/>
                <a:gd name="T18" fmla="*/ 316 h 316"/>
              </a:gdLst>
              <a:ahLst/>
              <a:cxnLst>
                <a:cxn ang="T10">
                  <a:pos x="T0" y="T1"/>
                </a:cxn>
                <a:cxn ang="T11">
                  <a:pos x="T2" y="T3"/>
                </a:cxn>
                <a:cxn ang="T12">
                  <a:pos x="T4" y="T5"/>
                </a:cxn>
                <a:cxn ang="T13">
                  <a:pos x="T6" y="T7"/>
                </a:cxn>
                <a:cxn ang="T14">
                  <a:pos x="T8" y="T9"/>
                </a:cxn>
              </a:cxnLst>
              <a:rect l="T15" t="T16" r="T17" b="T18"/>
              <a:pathLst>
                <a:path w="252" h="316">
                  <a:moveTo>
                    <a:pt x="34" y="0"/>
                  </a:moveTo>
                  <a:lnTo>
                    <a:pt x="252" y="290"/>
                  </a:lnTo>
                  <a:lnTo>
                    <a:pt x="218" y="316"/>
                  </a:lnTo>
                  <a:lnTo>
                    <a:pt x="0" y="26"/>
                  </a:lnTo>
                  <a:lnTo>
                    <a:pt x="34" y="0"/>
                  </a:lnTo>
                  <a:close/>
                </a:path>
              </a:pathLst>
            </a:custGeom>
            <a:solidFill>
              <a:schemeClr val="tx1"/>
            </a:solidFill>
            <a:ln w="9525">
              <a:noFill/>
              <a:round/>
              <a:headEnd/>
              <a:tailEnd/>
            </a:ln>
          </p:spPr>
          <p:txBody>
            <a:bodyPr/>
            <a:lstStyle/>
            <a:p>
              <a:endParaRPr lang="en-US" sz="2133"/>
            </a:p>
          </p:txBody>
        </p:sp>
        <p:sp>
          <p:nvSpPr>
            <p:cNvPr id="56362" name="Freeform 38"/>
            <p:cNvSpPr>
              <a:spLocks/>
            </p:cNvSpPr>
            <p:nvPr/>
          </p:nvSpPr>
          <p:spPr bwMode="black">
            <a:xfrm>
              <a:off x="2675" y="2306"/>
              <a:ext cx="63" cy="78"/>
            </a:xfrm>
            <a:custGeom>
              <a:avLst/>
              <a:gdLst>
                <a:gd name="T0" fmla="*/ 0 w 252"/>
                <a:gd name="T1" fmla="*/ 0 h 315"/>
                <a:gd name="T2" fmla="*/ 0 w 252"/>
                <a:gd name="T3" fmla="*/ 0 h 315"/>
                <a:gd name="T4" fmla="*/ 0 w 252"/>
                <a:gd name="T5" fmla="*/ 0 h 315"/>
                <a:gd name="T6" fmla="*/ 0 w 252"/>
                <a:gd name="T7" fmla="*/ 0 h 315"/>
                <a:gd name="T8" fmla="*/ 0 w 252"/>
                <a:gd name="T9" fmla="*/ 0 h 315"/>
                <a:gd name="T10" fmla="*/ 0 60000 65536"/>
                <a:gd name="T11" fmla="*/ 0 60000 65536"/>
                <a:gd name="T12" fmla="*/ 0 60000 65536"/>
                <a:gd name="T13" fmla="*/ 0 60000 65536"/>
                <a:gd name="T14" fmla="*/ 0 60000 65536"/>
                <a:gd name="T15" fmla="*/ 0 w 252"/>
                <a:gd name="T16" fmla="*/ 0 h 315"/>
                <a:gd name="T17" fmla="*/ 252 w 252"/>
                <a:gd name="T18" fmla="*/ 315 h 315"/>
              </a:gdLst>
              <a:ahLst/>
              <a:cxnLst>
                <a:cxn ang="T10">
                  <a:pos x="T0" y="T1"/>
                </a:cxn>
                <a:cxn ang="T11">
                  <a:pos x="T2" y="T3"/>
                </a:cxn>
                <a:cxn ang="T12">
                  <a:pos x="T4" y="T5"/>
                </a:cxn>
                <a:cxn ang="T13">
                  <a:pos x="T6" y="T7"/>
                </a:cxn>
                <a:cxn ang="T14">
                  <a:pos x="T8" y="T9"/>
                </a:cxn>
              </a:cxnLst>
              <a:rect l="T15" t="T16" r="T17" b="T18"/>
              <a:pathLst>
                <a:path w="252" h="315">
                  <a:moveTo>
                    <a:pt x="34" y="0"/>
                  </a:moveTo>
                  <a:lnTo>
                    <a:pt x="252" y="289"/>
                  </a:lnTo>
                  <a:lnTo>
                    <a:pt x="218" y="315"/>
                  </a:lnTo>
                  <a:lnTo>
                    <a:pt x="0" y="26"/>
                  </a:lnTo>
                  <a:lnTo>
                    <a:pt x="34" y="0"/>
                  </a:lnTo>
                  <a:close/>
                </a:path>
              </a:pathLst>
            </a:custGeom>
            <a:solidFill>
              <a:schemeClr val="tx1"/>
            </a:solidFill>
            <a:ln w="9525">
              <a:noFill/>
              <a:round/>
              <a:headEnd/>
              <a:tailEnd/>
            </a:ln>
          </p:spPr>
          <p:txBody>
            <a:bodyPr/>
            <a:lstStyle/>
            <a:p>
              <a:endParaRPr lang="en-US" sz="2133"/>
            </a:p>
          </p:txBody>
        </p:sp>
        <p:sp>
          <p:nvSpPr>
            <p:cNvPr id="56363" name="Freeform 39"/>
            <p:cNvSpPr>
              <a:spLocks/>
            </p:cNvSpPr>
            <p:nvPr/>
          </p:nvSpPr>
          <p:spPr bwMode="black">
            <a:xfrm>
              <a:off x="2621" y="2306"/>
              <a:ext cx="63" cy="78"/>
            </a:xfrm>
            <a:custGeom>
              <a:avLst/>
              <a:gdLst>
                <a:gd name="T0" fmla="*/ 0 w 251"/>
                <a:gd name="T1" fmla="*/ 0 h 315"/>
                <a:gd name="T2" fmla="*/ 0 w 251"/>
                <a:gd name="T3" fmla="*/ 0 h 315"/>
                <a:gd name="T4" fmla="*/ 0 w 251"/>
                <a:gd name="T5" fmla="*/ 0 h 315"/>
                <a:gd name="T6" fmla="*/ 0 w 251"/>
                <a:gd name="T7" fmla="*/ 0 h 315"/>
                <a:gd name="T8" fmla="*/ 0 w 251"/>
                <a:gd name="T9" fmla="*/ 0 h 315"/>
                <a:gd name="T10" fmla="*/ 0 60000 65536"/>
                <a:gd name="T11" fmla="*/ 0 60000 65536"/>
                <a:gd name="T12" fmla="*/ 0 60000 65536"/>
                <a:gd name="T13" fmla="*/ 0 60000 65536"/>
                <a:gd name="T14" fmla="*/ 0 60000 65536"/>
                <a:gd name="T15" fmla="*/ 0 w 251"/>
                <a:gd name="T16" fmla="*/ 0 h 315"/>
                <a:gd name="T17" fmla="*/ 251 w 251"/>
                <a:gd name="T18" fmla="*/ 315 h 315"/>
              </a:gdLst>
              <a:ahLst/>
              <a:cxnLst>
                <a:cxn ang="T10">
                  <a:pos x="T0" y="T1"/>
                </a:cxn>
                <a:cxn ang="T11">
                  <a:pos x="T2" y="T3"/>
                </a:cxn>
                <a:cxn ang="T12">
                  <a:pos x="T4" y="T5"/>
                </a:cxn>
                <a:cxn ang="T13">
                  <a:pos x="T6" y="T7"/>
                </a:cxn>
                <a:cxn ang="T14">
                  <a:pos x="T8" y="T9"/>
                </a:cxn>
              </a:cxnLst>
              <a:rect l="T15" t="T16" r="T17" b="T18"/>
              <a:pathLst>
                <a:path w="251" h="315">
                  <a:moveTo>
                    <a:pt x="0" y="289"/>
                  </a:moveTo>
                  <a:lnTo>
                    <a:pt x="217" y="0"/>
                  </a:lnTo>
                  <a:lnTo>
                    <a:pt x="251" y="26"/>
                  </a:lnTo>
                  <a:lnTo>
                    <a:pt x="34" y="315"/>
                  </a:lnTo>
                  <a:lnTo>
                    <a:pt x="0" y="289"/>
                  </a:lnTo>
                  <a:close/>
                </a:path>
              </a:pathLst>
            </a:custGeom>
            <a:solidFill>
              <a:schemeClr val="tx1"/>
            </a:solidFill>
            <a:ln w="9525">
              <a:noFill/>
              <a:round/>
              <a:headEnd/>
              <a:tailEnd/>
            </a:ln>
          </p:spPr>
          <p:txBody>
            <a:bodyPr/>
            <a:lstStyle/>
            <a:p>
              <a:endParaRPr lang="en-US" sz="2133"/>
            </a:p>
          </p:txBody>
        </p:sp>
        <p:sp>
          <p:nvSpPr>
            <p:cNvPr id="56364" name="Freeform 40"/>
            <p:cNvSpPr>
              <a:spLocks/>
            </p:cNvSpPr>
            <p:nvPr/>
          </p:nvSpPr>
          <p:spPr bwMode="black">
            <a:xfrm>
              <a:off x="2675" y="2378"/>
              <a:ext cx="63" cy="79"/>
            </a:xfrm>
            <a:custGeom>
              <a:avLst/>
              <a:gdLst>
                <a:gd name="T0" fmla="*/ 0 w 252"/>
                <a:gd name="T1" fmla="*/ 0 h 316"/>
                <a:gd name="T2" fmla="*/ 0 w 252"/>
                <a:gd name="T3" fmla="*/ 0 h 316"/>
                <a:gd name="T4" fmla="*/ 0 w 252"/>
                <a:gd name="T5" fmla="*/ 0 h 316"/>
                <a:gd name="T6" fmla="*/ 0 w 252"/>
                <a:gd name="T7" fmla="*/ 0 h 316"/>
                <a:gd name="T8" fmla="*/ 0 w 252"/>
                <a:gd name="T9" fmla="*/ 0 h 316"/>
                <a:gd name="T10" fmla="*/ 0 60000 65536"/>
                <a:gd name="T11" fmla="*/ 0 60000 65536"/>
                <a:gd name="T12" fmla="*/ 0 60000 65536"/>
                <a:gd name="T13" fmla="*/ 0 60000 65536"/>
                <a:gd name="T14" fmla="*/ 0 60000 65536"/>
                <a:gd name="T15" fmla="*/ 0 w 252"/>
                <a:gd name="T16" fmla="*/ 0 h 316"/>
                <a:gd name="T17" fmla="*/ 252 w 252"/>
                <a:gd name="T18" fmla="*/ 316 h 316"/>
              </a:gdLst>
              <a:ahLst/>
              <a:cxnLst>
                <a:cxn ang="T10">
                  <a:pos x="T0" y="T1"/>
                </a:cxn>
                <a:cxn ang="T11">
                  <a:pos x="T2" y="T3"/>
                </a:cxn>
                <a:cxn ang="T12">
                  <a:pos x="T4" y="T5"/>
                </a:cxn>
                <a:cxn ang="T13">
                  <a:pos x="T6" y="T7"/>
                </a:cxn>
                <a:cxn ang="T14">
                  <a:pos x="T8" y="T9"/>
                </a:cxn>
              </a:cxnLst>
              <a:rect l="T15" t="T16" r="T17" b="T18"/>
              <a:pathLst>
                <a:path w="252" h="316">
                  <a:moveTo>
                    <a:pt x="34" y="0"/>
                  </a:moveTo>
                  <a:lnTo>
                    <a:pt x="252" y="290"/>
                  </a:lnTo>
                  <a:lnTo>
                    <a:pt x="218" y="316"/>
                  </a:lnTo>
                  <a:lnTo>
                    <a:pt x="0" y="26"/>
                  </a:lnTo>
                  <a:lnTo>
                    <a:pt x="34" y="0"/>
                  </a:lnTo>
                  <a:close/>
                </a:path>
              </a:pathLst>
            </a:custGeom>
            <a:solidFill>
              <a:schemeClr val="tx1"/>
            </a:solidFill>
            <a:ln w="9525">
              <a:noFill/>
              <a:round/>
              <a:headEnd/>
              <a:tailEnd/>
            </a:ln>
          </p:spPr>
          <p:txBody>
            <a:bodyPr/>
            <a:lstStyle/>
            <a:p>
              <a:endParaRPr lang="en-US" sz="2133"/>
            </a:p>
          </p:txBody>
        </p:sp>
        <p:sp>
          <p:nvSpPr>
            <p:cNvPr id="56365" name="Freeform 41"/>
            <p:cNvSpPr>
              <a:spLocks/>
            </p:cNvSpPr>
            <p:nvPr/>
          </p:nvSpPr>
          <p:spPr bwMode="black">
            <a:xfrm>
              <a:off x="2621" y="2378"/>
              <a:ext cx="63" cy="79"/>
            </a:xfrm>
            <a:custGeom>
              <a:avLst/>
              <a:gdLst>
                <a:gd name="T0" fmla="*/ 0 w 251"/>
                <a:gd name="T1" fmla="*/ 0 h 316"/>
                <a:gd name="T2" fmla="*/ 0 w 251"/>
                <a:gd name="T3" fmla="*/ 0 h 316"/>
                <a:gd name="T4" fmla="*/ 0 w 251"/>
                <a:gd name="T5" fmla="*/ 0 h 316"/>
                <a:gd name="T6" fmla="*/ 0 w 251"/>
                <a:gd name="T7" fmla="*/ 0 h 316"/>
                <a:gd name="T8" fmla="*/ 0 w 251"/>
                <a:gd name="T9" fmla="*/ 0 h 316"/>
                <a:gd name="T10" fmla="*/ 0 60000 65536"/>
                <a:gd name="T11" fmla="*/ 0 60000 65536"/>
                <a:gd name="T12" fmla="*/ 0 60000 65536"/>
                <a:gd name="T13" fmla="*/ 0 60000 65536"/>
                <a:gd name="T14" fmla="*/ 0 60000 65536"/>
                <a:gd name="T15" fmla="*/ 0 w 251"/>
                <a:gd name="T16" fmla="*/ 0 h 316"/>
                <a:gd name="T17" fmla="*/ 251 w 251"/>
                <a:gd name="T18" fmla="*/ 316 h 316"/>
              </a:gdLst>
              <a:ahLst/>
              <a:cxnLst>
                <a:cxn ang="T10">
                  <a:pos x="T0" y="T1"/>
                </a:cxn>
                <a:cxn ang="T11">
                  <a:pos x="T2" y="T3"/>
                </a:cxn>
                <a:cxn ang="T12">
                  <a:pos x="T4" y="T5"/>
                </a:cxn>
                <a:cxn ang="T13">
                  <a:pos x="T6" y="T7"/>
                </a:cxn>
                <a:cxn ang="T14">
                  <a:pos x="T8" y="T9"/>
                </a:cxn>
              </a:cxnLst>
              <a:rect l="T15" t="T16" r="T17" b="T18"/>
              <a:pathLst>
                <a:path w="251" h="316">
                  <a:moveTo>
                    <a:pt x="0" y="290"/>
                  </a:moveTo>
                  <a:lnTo>
                    <a:pt x="217" y="0"/>
                  </a:lnTo>
                  <a:lnTo>
                    <a:pt x="251" y="26"/>
                  </a:lnTo>
                  <a:lnTo>
                    <a:pt x="34" y="316"/>
                  </a:lnTo>
                  <a:lnTo>
                    <a:pt x="0" y="290"/>
                  </a:lnTo>
                  <a:close/>
                </a:path>
              </a:pathLst>
            </a:custGeom>
            <a:solidFill>
              <a:schemeClr val="tx1"/>
            </a:solidFill>
            <a:ln w="9525">
              <a:noFill/>
              <a:round/>
              <a:headEnd/>
              <a:tailEnd/>
            </a:ln>
          </p:spPr>
          <p:txBody>
            <a:bodyPr/>
            <a:lstStyle/>
            <a:p>
              <a:endParaRPr lang="en-US" sz="2133"/>
            </a:p>
          </p:txBody>
        </p:sp>
        <p:sp>
          <p:nvSpPr>
            <p:cNvPr id="56366" name="Freeform 42"/>
            <p:cNvSpPr>
              <a:spLocks/>
            </p:cNvSpPr>
            <p:nvPr/>
          </p:nvSpPr>
          <p:spPr bwMode="black">
            <a:xfrm>
              <a:off x="2675" y="2450"/>
              <a:ext cx="63" cy="79"/>
            </a:xfrm>
            <a:custGeom>
              <a:avLst/>
              <a:gdLst>
                <a:gd name="T0" fmla="*/ 0 w 252"/>
                <a:gd name="T1" fmla="*/ 0 h 316"/>
                <a:gd name="T2" fmla="*/ 0 w 252"/>
                <a:gd name="T3" fmla="*/ 0 h 316"/>
                <a:gd name="T4" fmla="*/ 0 w 252"/>
                <a:gd name="T5" fmla="*/ 0 h 316"/>
                <a:gd name="T6" fmla="*/ 0 w 252"/>
                <a:gd name="T7" fmla="*/ 0 h 316"/>
                <a:gd name="T8" fmla="*/ 0 w 252"/>
                <a:gd name="T9" fmla="*/ 0 h 316"/>
                <a:gd name="T10" fmla="*/ 0 60000 65536"/>
                <a:gd name="T11" fmla="*/ 0 60000 65536"/>
                <a:gd name="T12" fmla="*/ 0 60000 65536"/>
                <a:gd name="T13" fmla="*/ 0 60000 65536"/>
                <a:gd name="T14" fmla="*/ 0 60000 65536"/>
                <a:gd name="T15" fmla="*/ 0 w 252"/>
                <a:gd name="T16" fmla="*/ 0 h 316"/>
                <a:gd name="T17" fmla="*/ 252 w 252"/>
                <a:gd name="T18" fmla="*/ 316 h 316"/>
              </a:gdLst>
              <a:ahLst/>
              <a:cxnLst>
                <a:cxn ang="T10">
                  <a:pos x="T0" y="T1"/>
                </a:cxn>
                <a:cxn ang="T11">
                  <a:pos x="T2" y="T3"/>
                </a:cxn>
                <a:cxn ang="T12">
                  <a:pos x="T4" y="T5"/>
                </a:cxn>
                <a:cxn ang="T13">
                  <a:pos x="T6" y="T7"/>
                </a:cxn>
                <a:cxn ang="T14">
                  <a:pos x="T8" y="T9"/>
                </a:cxn>
              </a:cxnLst>
              <a:rect l="T15" t="T16" r="T17" b="T18"/>
              <a:pathLst>
                <a:path w="252" h="316">
                  <a:moveTo>
                    <a:pt x="34" y="0"/>
                  </a:moveTo>
                  <a:lnTo>
                    <a:pt x="252" y="290"/>
                  </a:lnTo>
                  <a:lnTo>
                    <a:pt x="218" y="316"/>
                  </a:lnTo>
                  <a:lnTo>
                    <a:pt x="0" y="26"/>
                  </a:lnTo>
                  <a:lnTo>
                    <a:pt x="34" y="0"/>
                  </a:lnTo>
                  <a:close/>
                </a:path>
              </a:pathLst>
            </a:custGeom>
            <a:solidFill>
              <a:schemeClr val="tx1"/>
            </a:solidFill>
            <a:ln w="9525">
              <a:noFill/>
              <a:round/>
              <a:headEnd/>
              <a:tailEnd/>
            </a:ln>
          </p:spPr>
          <p:txBody>
            <a:bodyPr/>
            <a:lstStyle/>
            <a:p>
              <a:endParaRPr lang="en-US" sz="2133"/>
            </a:p>
          </p:txBody>
        </p:sp>
        <p:sp>
          <p:nvSpPr>
            <p:cNvPr id="56367" name="Freeform 43"/>
            <p:cNvSpPr>
              <a:spLocks/>
            </p:cNvSpPr>
            <p:nvPr/>
          </p:nvSpPr>
          <p:spPr bwMode="black">
            <a:xfrm>
              <a:off x="2621" y="2450"/>
              <a:ext cx="63" cy="79"/>
            </a:xfrm>
            <a:custGeom>
              <a:avLst/>
              <a:gdLst>
                <a:gd name="T0" fmla="*/ 0 w 251"/>
                <a:gd name="T1" fmla="*/ 0 h 316"/>
                <a:gd name="T2" fmla="*/ 0 w 251"/>
                <a:gd name="T3" fmla="*/ 0 h 316"/>
                <a:gd name="T4" fmla="*/ 0 w 251"/>
                <a:gd name="T5" fmla="*/ 0 h 316"/>
                <a:gd name="T6" fmla="*/ 0 w 251"/>
                <a:gd name="T7" fmla="*/ 0 h 316"/>
                <a:gd name="T8" fmla="*/ 0 w 251"/>
                <a:gd name="T9" fmla="*/ 0 h 316"/>
                <a:gd name="T10" fmla="*/ 0 60000 65536"/>
                <a:gd name="T11" fmla="*/ 0 60000 65536"/>
                <a:gd name="T12" fmla="*/ 0 60000 65536"/>
                <a:gd name="T13" fmla="*/ 0 60000 65536"/>
                <a:gd name="T14" fmla="*/ 0 60000 65536"/>
                <a:gd name="T15" fmla="*/ 0 w 251"/>
                <a:gd name="T16" fmla="*/ 0 h 316"/>
                <a:gd name="T17" fmla="*/ 251 w 251"/>
                <a:gd name="T18" fmla="*/ 316 h 316"/>
              </a:gdLst>
              <a:ahLst/>
              <a:cxnLst>
                <a:cxn ang="T10">
                  <a:pos x="T0" y="T1"/>
                </a:cxn>
                <a:cxn ang="T11">
                  <a:pos x="T2" y="T3"/>
                </a:cxn>
                <a:cxn ang="T12">
                  <a:pos x="T4" y="T5"/>
                </a:cxn>
                <a:cxn ang="T13">
                  <a:pos x="T6" y="T7"/>
                </a:cxn>
                <a:cxn ang="T14">
                  <a:pos x="T8" y="T9"/>
                </a:cxn>
              </a:cxnLst>
              <a:rect l="T15" t="T16" r="T17" b="T18"/>
              <a:pathLst>
                <a:path w="251" h="316">
                  <a:moveTo>
                    <a:pt x="0" y="290"/>
                  </a:moveTo>
                  <a:lnTo>
                    <a:pt x="217" y="0"/>
                  </a:lnTo>
                  <a:lnTo>
                    <a:pt x="251" y="26"/>
                  </a:lnTo>
                  <a:lnTo>
                    <a:pt x="34" y="316"/>
                  </a:lnTo>
                  <a:lnTo>
                    <a:pt x="0" y="290"/>
                  </a:lnTo>
                  <a:close/>
                </a:path>
              </a:pathLst>
            </a:custGeom>
            <a:solidFill>
              <a:schemeClr val="tx1"/>
            </a:solidFill>
            <a:ln w="9525">
              <a:noFill/>
              <a:round/>
              <a:headEnd/>
              <a:tailEnd/>
            </a:ln>
          </p:spPr>
          <p:txBody>
            <a:bodyPr/>
            <a:lstStyle/>
            <a:p>
              <a:endParaRPr lang="en-US" sz="2133"/>
            </a:p>
          </p:txBody>
        </p:sp>
        <p:sp>
          <p:nvSpPr>
            <p:cNvPr id="56368" name="Freeform 44"/>
            <p:cNvSpPr>
              <a:spLocks/>
            </p:cNvSpPr>
            <p:nvPr/>
          </p:nvSpPr>
          <p:spPr bwMode="black">
            <a:xfrm>
              <a:off x="2675" y="2523"/>
              <a:ext cx="63" cy="78"/>
            </a:xfrm>
            <a:custGeom>
              <a:avLst/>
              <a:gdLst>
                <a:gd name="T0" fmla="*/ 0 w 252"/>
                <a:gd name="T1" fmla="*/ 0 h 314"/>
                <a:gd name="T2" fmla="*/ 0 w 252"/>
                <a:gd name="T3" fmla="*/ 0 h 314"/>
                <a:gd name="T4" fmla="*/ 0 w 252"/>
                <a:gd name="T5" fmla="*/ 0 h 314"/>
                <a:gd name="T6" fmla="*/ 0 w 252"/>
                <a:gd name="T7" fmla="*/ 0 h 314"/>
                <a:gd name="T8" fmla="*/ 0 w 252"/>
                <a:gd name="T9" fmla="*/ 0 h 314"/>
                <a:gd name="T10" fmla="*/ 0 60000 65536"/>
                <a:gd name="T11" fmla="*/ 0 60000 65536"/>
                <a:gd name="T12" fmla="*/ 0 60000 65536"/>
                <a:gd name="T13" fmla="*/ 0 60000 65536"/>
                <a:gd name="T14" fmla="*/ 0 60000 65536"/>
                <a:gd name="T15" fmla="*/ 0 w 252"/>
                <a:gd name="T16" fmla="*/ 0 h 314"/>
                <a:gd name="T17" fmla="*/ 252 w 252"/>
                <a:gd name="T18" fmla="*/ 314 h 314"/>
              </a:gdLst>
              <a:ahLst/>
              <a:cxnLst>
                <a:cxn ang="T10">
                  <a:pos x="T0" y="T1"/>
                </a:cxn>
                <a:cxn ang="T11">
                  <a:pos x="T2" y="T3"/>
                </a:cxn>
                <a:cxn ang="T12">
                  <a:pos x="T4" y="T5"/>
                </a:cxn>
                <a:cxn ang="T13">
                  <a:pos x="T6" y="T7"/>
                </a:cxn>
                <a:cxn ang="T14">
                  <a:pos x="T8" y="T9"/>
                </a:cxn>
              </a:cxnLst>
              <a:rect l="T15" t="T16" r="T17" b="T18"/>
              <a:pathLst>
                <a:path w="252" h="314">
                  <a:moveTo>
                    <a:pt x="34" y="0"/>
                  </a:moveTo>
                  <a:lnTo>
                    <a:pt x="252" y="288"/>
                  </a:lnTo>
                  <a:lnTo>
                    <a:pt x="218" y="314"/>
                  </a:lnTo>
                  <a:lnTo>
                    <a:pt x="0" y="26"/>
                  </a:lnTo>
                  <a:lnTo>
                    <a:pt x="34" y="0"/>
                  </a:lnTo>
                  <a:close/>
                </a:path>
              </a:pathLst>
            </a:custGeom>
            <a:solidFill>
              <a:schemeClr val="tx1"/>
            </a:solidFill>
            <a:ln w="9525">
              <a:noFill/>
              <a:round/>
              <a:headEnd/>
              <a:tailEnd/>
            </a:ln>
          </p:spPr>
          <p:txBody>
            <a:bodyPr/>
            <a:lstStyle/>
            <a:p>
              <a:endParaRPr lang="en-US" sz="2133"/>
            </a:p>
          </p:txBody>
        </p:sp>
        <p:sp>
          <p:nvSpPr>
            <p:cNvPr id="56369" name="Freeform 45"/>
            <p:cNvSpPr>
              <a:spLocks/>
            </p:cNvSpPr>
            <p:nvPr/>
          </p:nvSpPr>
          <p:spPr bwMode="black">
            <a:xfrm>
              <a:off x="2621" y="2523"/>
              <a:ext cx="63" cy="78"/>
            </a:xfrm>
            <a:custGeom>
              <a:avLst/>
              <a:gdLst>
                <a:gd name="T0" fmla="*/ 0 w 251"/>
                <a:gd name="T1" fmla="*/ 0 h 314"/>
                <a:gd name="T2" fmla="*/ 0 w 251"/>
                <a:gd name="T3" fmla="*/ 0 h 314"/>
                <a:gd name="T4" fmla="*/ 0 w 251"/>
                <a:gd name="T5" fmla="*/ 0 h 314"/>
                <a:gd name="T6" fmla="*/ 0 w 251"/>
                <a:gd name="T7" fmla="*/ 0 h 314"/>
                <a:gd name="T8" fmla="*/ 0 w 251"/>
                <a:gd name="T9" fmla="*/ 0 h 314"/>
                <a:gd name="T10" fmla="*/ 0 60000 65536"/>
                <a:gd name="T11" fmla="*/ 0 60000 65536"/>
                <a:gd name="T12" fmla="*/ 0 60000 65536"/>
                <a:gd name="T13" fmla="*/ 0 60000 65536"/>
                <a:gd name="T14" fmla="*/ 0 60000 65536"/>
                <a:gd name="T15" fmla="*/ 0 w 251"/>
                <a:gd name="T16" fmla="*/ 0 h 314"/>
                <a:gd name="T17" fmla="*/ 251 w 251"/>
                <a:gd name="T18" fmla="*/ 314 h 314"/>
              </a:gdLst>
              <a:ahLst/>
              <a:cxnLst>
                <a:cxn ang="T10">
                  <a:pos x="T0" y="T1"/>
                </a:cxn>
                <a:cxn ang="T11">
                  <a:pos x="T2" y="T3"/>
                </a:cxn>
                <a:cxn ang="T12">
                  <a:pos x="T4" y="T5"/>
                </a:cxn>
                <a:cxn ang="T13">
                  <a:pos x="T6" y="T7"/>
                </a:cxn>
                <a:cxn ang="T14">
                  <a:pos x="T8" y="T9"/>
                </a:cxn>
              </a:cxnLst>
              <a:rect l="T15" t="T16" r="T17" b="T18"/>
              <a:pathLst>
                <a:path w="251" h="314">
                  <a:moveTo>
                    <a:pt x="0" y="288"/>
                  </a:moveTo>
                  <a:lnTo>
                    <a:pt x="217" y="0"/>
                  </a:lnTo>
                  <a:lnTo>
                    <a:pt x="251" y="26"/>
                  </a:lnTo>
                  <a:lnTo>
                    <a:pt x="34" y="314"/>
                  </a:lnTo>
                  <a:lnTo>
                    <a:pt x="0" y="288"/>
                  </a:lnTo>
                  <a:close/>
                </a:path>
              </a:pathLst>
            </a:custGeom>
            <a:solidFill>
              <a:schemeClr val="tx1"/>
            </a:solidFill>
            <a:ln w="9525">
              <a:noFill/>
              <a:round/>
              <a:headEnd/>
              <a:tailEnd/>
            </a:ln>
          </p:spPr>
          <p:txBody>
            <a:bodyPr/>
            <a:lstStyle/>
            <a:p>
              <a:endParaRPr lang="en-US" sz="2133"/>
            </a:p>
          </p:txBody>
        </p:sp>
        <p:sp>
          <p:nvSpPr>
            <p:cNvPr id="56370" name="Freeform 46"/>
            <p:cNvSpPr>
              <a:spLocks/>
            </p:cNvSpPr>
            <p:nvPr/>
          </p:nvSpPr>
          <p:spPr bwMode="black">
            <a:xfrm>
              <a:off x="2675" y="2595"/>
              <a:ext cx="63" cy="79"/>
            </a:xfrm>
            <a:custGeom>
              <a:avLst/>
              <a:gdLst>
                <a:gd name="T0" fmla="*/ 0 w 252"/>
                <a:gd name="T1" fmla="*/ 0 h 316"/>
                <a:gd name="T2" fmla="*/ 0 w 252"/>
                <a:gd name="T3" fmla="*/ 0 h 316"/>
                <a:gd name="T4" fmla="*/ 0 w 252"/>
                <a:gd name="T5" fmla="*/ 0 h 316"/>
                <a:gd name="T6" fmla="*/ 0 w 252"/>
                <a:gd name="T7" fmla="*/ 0 h 316"/>
                <a:gd name="T8" fmla="*/ 0 w 252"/>
                <a:gd name="T9" fmla="*/ 0 h 316"/>
                <a:gd name="T10" fmla="*/ 0 60000 65536"/>
                <a:gd name="T11" fmla="*/ 0 60000 65536"/>
                <a:gd name="T12" fmla="*/ 0 60000 65536"/>
                <a:gd name="T13" fmla="*/ 0 60000 65536"/>
                <a:gd name="T14" fmla="*/ 0 60000 65536"/>
                <a:gd name="T15" fmla="*/ 0 w 252"/>
                <a:gd name="T16" fmla="*/ 0 h 316"/>
                <a:gd name="T17" fmla="*/ 252 w 252"/>
                <a:gd name="T18" fmla="*/ 316 h 316"/>
              </a:gdLst>
              <a:ahLst/>
              <a:cxnLst>
                <a:cxn ang="T10">
                  <a:pos x="T0" y="T1"/>
                </a:cxn>
                <a:cxn ang="T11">
                  <a:pos x="T2" y="T3"/>
                </a:cxn>
                <a:cxn ang="T12">
                  <a:pos x="T4" y="T5"/>
                </a:cxn>
                <a:cxn ang="T13">
                  <a:pos x="T6" y="T7"/>
                </a:cxn>
                <a:cxn ang="T14">
                  <a:pos x="T8" y="T9"/>
                </a:cxn>
              </a:cxnLst>
              <a:rect l="T15" t="T16" r="T17" b="T18"/>
              <a:pathLst>
                <a:path w="252" h="316">
                  <a:moveTo>
                    <a:pt x="34" y="0"/>
                  </a:moveTo>
                  <a:lnTo>
                    <a:pt x="252" y="290"/>
                  </a:lnTo>
                  <a:lnTo>
                    <a:pt x="218" y="316"/>
                  </a:lnTo>
                  <a:lnTo>
                    <a:pt x="0" y="26"/>
                  </a:lnTo>
                  <a:lnTo>
                    <a:pt x="34" y="0"/>
                  </a:lnTo>
                  <a:close/>
                </a:path>
              </a:pathLst>
            </a:custGeom>
            <a:solidFill>
              <a:schemeClr val="tx1"/>
            </a:solidFill>
            <a:ln w="9525">
              <a:noFill/>
              <a:round/>
              <a:headEnd/>
              <a:tailEnd/>
            </a:ln>
          </p:spPr>
          <p:txBody>
            <a:bodyPr/>
            <a:lstStyle/>
            <a:p>
              <a:endParaRPr lang="en-US" sz="2133"/>
            </a:p>
          </p:txBody>
        </p:sp>
        <p:sp>
          <p:nvSpPr>
            <p:cNvPr id="56371" name="Freeform 47"/>
            <p:cNvSpPr>
              <a:spLocks/>
            </p:cNvSpPr>
            <p:nvPr/>
          </p:nvSpPr>
          <p:spPr bwMode="black">
            <a:xfrm>
              <a:off x="2621" y="2595"/>
              <a:ext cx="63" cy="79"/>
            </a:xfrm>
            <a:custGeom>
              <a:avLst/>
              <a:gdLst>
                <a:gd name="T0" fmla="*/ 0 w 251"/>
                <a:gd name="T1" fmla="*/ 0 h 316"/>
                <a:gd name="T2" fmla="*/ 0 w 251"/>
                <a:gd name="T3" fmla="*/ 0 h 316"/>
                <a:gd name="T4" fmla="*/ 0 w 251"/>
                <a:gd name="T5" fmla="*/ 0 h 316"/>
                <a:gd name="T6" fmla="*/ 0 w 251"/>
                <a:gd name="T7" fmla="*/ 0 h 316"/>
                <a:gd name="T8" fmla="*/ 0 w 251"/>
                <a:gd name="T9" fmla="*/ 0 h 316"/>
                <a:gd name="T10" fmla="*/ 0 60000 65536"/>
                <a:gd name="T11" fmla="*/ 0 60000 65536"/>
                <a:gd name="T12" fmla="*/ 0 60000 65536"/>
                <a:gd name="T13" fmla="*/ 0 60000 65536"/>
                <a:gd name="T14" fmla="*/ 0 60000 65536"/>
                <a:gd name="T15" fmla="*/ 0 w 251"/>
                <a:gd name="T16" fmla="*/ 0 h 316"/>
                <a:gd name="T17" fmla="*/ 251 w 251"/>
                <a:gd name="T18" fmla="*/ 316 h 316"/>
              </a:gdLst>
              <a:ahLst/>
              <a:cxnLst>
                <a:cxn ang="T10">
                  <a:pos x="T0" y="T1"/>
                </a:cxn>
                <a:cxn ang="T11">
                  <a:pos x="T2" y="T3"/>
                </a:cxn>
                <a:cxn ang="T12">
                  <a:pos x="T4" y="T5"/>
                </a:cxn>
                <a:cxn ang="T13">
                  <a:pos x="T6" y="T7"/>
                </a:cxn>
                <a:cxn ang="T14">
                  <a:pos x="T8" y="T9"/>
                </a:cxn>
              </a:cxnLst>
              <a:rect l="T15" t="T16" r="T17" b="T18"/>
              <a:pathLst>
                <a:path w="251" h="316">
                  <a:moveTo>
                    <a:pt x="0" y="290"/>
                  </a:moveTo>
                  <a:lnTo>
                    <a:pt x="217" y="0"/>
                  </a:lnTo>
                  <a:lnTo>
                    <a:pt x="251" y="26"/>
                  </a:lnTo>
                  <a:lnTo>
                    <a:pt x="34" y="316"/>
                  </a:lnTo>
                  <a:lnTo>
                    <a:pt x="0" y="290"/>
                  </a:lnTo>
                  <a:close/>
                </a:path>
              </a:pathLst>
            </a:custGeom>
            <a:solidFill>
              <a:schemeClr val="tx1"/>
            </a:solidFill>
            <a:ln w="9525">
              <a:noFill/>
              <a:round/>
              <a:headEnd/>
              <a:tailEnd/>
            </a:ln>
          </p:spPr>
          <p:txBody>
            <a:bodyPr/>
            <a:lstStyle/>
            <a:p>
              <a:endParaRPr lang="en-US" sz="2133"/>
            </a:p>
          </p:txBody>
        </p:sp>
        <p:sp>
          <p:nvSpPr>
            <p:cNvPr id="56372" name="Freeform 48"/>
            <p:cNvSpPr>
              <a:spLocks/>
            </p:cNvSpPr>
            <p:nvPr/>
          </p:nvSpPr>
          <p:spPr bwMode="black">
            <a:xfrm>
              <a:off x="2675" y="2667"/>
              <a:ext cx="63" cy="79"/>
            </a:xfrm>
            <a:custGeom>
              <a:avLst/>
              <a:gdLst>
                <a:gd name="T0" fmla="*/ 0 w 252"/>
                <a:gd name="T1" fmla="*/ 0 h 314"/>
                <a:gd name="T2" fmla="*/ 0 w 252"/>
                <a:gd name="T3" fmla="*/ 0 h 314"/>
                <a:gd name="T4" fmla="*/ 0 w 252"/>
                <a:gd name="T5" fmla="*/ 0 h 314"/>
                <a:gd name="T6" fmla="*/ 0 w 252"/>
                <a:gd name="T7" fmla="*/ 0 h 314"/>
                <a:gd name="T8" fmla="*/ 0 w 252"/>
                <a:gd name="T9" fmla="*/ 0 h 314"/>
                <a:gd name="T10" fmla="*/ 0 60000 65536"/>
                <a:gd name="T11" fmla="*/ 0 60000 65536"/>
                <a:gd name="T12" fmla="*/ 0 60000 65536"/>
                <a:gd name="T13" fmla="*/ 0 60000 65536"/>
                <a:gd name="T14" fmla="*/ 0 60000 65536"/>
                <a:gd name="T15" fmla="*/ 0 w 252"/>
                <a:gd name="T16" fmla="*/ 0 h 314"/>
                <a:gd name="T17" fmla="*/ 252 w 252"/>
                <a:gd name="T18" fmla="*/ 314 h 314"/>
              </a:gdLst>
              <a:ahLst/>
              <a:cxnLst>
                <a:cxn ang="T10">
                  <a:pos x="T0" y="T1"/>
                </a:cxn>
                <a:cxn ang="T11">
                  <a:pos x="T2" y="T3"/>
                </a:cxn>
                <a:cxn ang="T12">
                  <a:pos x="T4" y="T5"/>
                </a:cxn>
                <a:cxn ang="T13">
                  <a:pos x="T6" y="T7"/>
                </a:cxn>
                <a:cxn ang="T14">
                  <a:pos x="T8" y="T9"/>
                </a:cxn>
              </a:cxnLst>
              <a:rect l="T15" t="T16" r="T17" b="T18"/>
              <a:pathLst>
                <a:path w="252" h="314">
                  <a:moveTo>
                    <a:pt x="34" y="0"/>
                  </a:moveTo>
                  <a:lnTo>
                    <a:pt x="252" y="288"/>
                  </a:lnTo>
                  <a:lnTo>
                    <a:pt x="218" y="314"/>
                  </a:lnTo>
                  <a:lnTo>
                    <a:pt x="0" y="26"/>
                  </a:lnTo>
                  <a:lnTo>
                    <a:pt x="34" y="0"/>
                  </a:lnTo>
                  <a:close/>
                </a:path>
              </a:pathLst>
            </a:custGeom>
            <a:solidFill>
              <a:schemeClr val="tx1"/>
            </a:solidFill>
            <a:ln w="9525">
              <a:noFill/>
              <a:round/>
              <a:headEnd/>
              <a:tailEnd/>
            </a:ln>
          </p:spPr>
          <p:txBody>
            <a:bodyPr/>
            <a:lstStyle/>
            <a:p>
              <a:endParaRPr lang="en-US" sz="2133"/>
            </a:p>
          </p:txBody>
        </p:sp>
        <p:sp>
          <p:nvSpPr>
            <p:cNvPr id="56373" name="Freeform 49"/>
            <p:cNvSpPr>
              <a:spLocks/>
            </p:cNvSpPr>
            <p:nvPr/>
          </p:nvSpPr>
          <p:spPr bwMode="black">
            <a:xfrm>
              <a:off x="2621" y="2667"/>
              <a:ext cx="63" cy="79"/>
            </a:xfrm>
            <a:custGeom>
              <a:avLst/>
              <a:gdLst>
                <a:gd name="T0" fmla="*/ 0 w 251"/>
                <a:gd name="T1" fmla="*/ 0 h 314"/>
                <a:gd name="T2" fmla="*/ 0 w 251"/>
                <a:gd name="T3" fmla="*/ 0 h 314"/>
                <a:gd name="T4" fmla="*/ 0 w 251"/>
                <a:gd name="T5" fmla="*/ 0 h 314"/>
                <a:gd name="T6" fmla="*/ 0 w 251"/>
                <a:gd name="T7" fmla="*/ 0 h 314"/>
                <a:gd name="T8" fmla="*/ 0 w 251"/>
                <a:gd name="T9" fmla="*/ 0 h 314"/>
                <a:gd name="T10" fmla="*/ 0 60000 65536"/>
                <a:gd name="T11" fmla="*/ 0 60000 65536"/>
                <a:gd name="T12" fmla="*/ 0 60000 65536"/>
                <a:gd name="T13" fmla="*/ 0 60000 65536"/>
                <a:gd name="T14" fmla="*/ 0 60000 65536"/>
                <a:gd name="T15" fmla="*/ 0 w 251"/>
                <a:gd name="T16" fmla="*/ 0 h 314"/>
                <a:gd name="T17" fmla="*/ 251 w 251"/>
                <a:gd name="T18" fmla="*/ 314 h 314"/>
              </a:gdLst>
              <a:ahLst/>
              <a:cxnLst>
                <a:cxn ang="T10">
                  <a:pos x="T0" y="T1"/>
                </a:cxn>
                <a:cxn ang="T11">
                  <a:pos x="T2" y="T3"/>
                </a:cxn>
                <a:cxn ang="T12">
                  <a:pos x="T4" y="T5"/>
                </a:cxn>
                <a:cxn ang="T13">
                  <a:pos x="T6" y="T7"/>
                </a:cxn>
                <a:cxn ang="T14">
                  <a:pos x="T8" y="T9"/>
                </a:cxn>
              </a:cxnLst>
              <a:rect l="T15" t="T16" r="T17" b="T18"/>
              <a:pathLst>
                <a:path w="251" h="314">
                  <a:moveTo>
                    <a:pt x="0" y="288"/>
                  </a:moveTo>
                  <a:lnTo>
                    <a:pt x="217" y="0"/>
                  </a:lnTo>
                  <a:lnTo>
                    <a:pt x="251" y="26"/>
                  </a:lnTo>
                  <a:lnTo>
                    <a:pt x="34" y="314"/>
                  </a:lnTo>
                  <a:lnTo>
                    <a:pt x="0" y="288"/>
                  </a:lnTo>
                  <a:close/>
                </a:path>
              </a:pathLst>
            </a:custGeom>
            <a:solidFill>
              <a:schemeClr val="tx1"/>
            </a:solidFill>
            <a:ln w="9525">
              <a:noFill/>
              <a:round/>
              <a:headEnd/>
              <a:tailEnd/>
            </a:ln>
          </p:spPr>
          <p:txBody>
            <a:bodyPr/>
            <a:lstStyle/>
            <a:p>
              <a:endParaRPr lang="en-US" sz="2133"/>
            </a:p>
          </p:txBody>
        </p:sp>
        <p:sp>
          <p:nvSpPr>
            <p:cNvPr id="56374" name="Freeform 50"/>
            <p:cNvSpPr>
              <a:spLocks/>
            </p:cNvSpPr>
            <p:nvPr/>
          </p:nvSpPr>
          <p:spPr bwMode="black">
            <a:xfrm>
              <a:off x="2675" y="2739"/>
              <a:ext cx="63" cy="79"/>
            </a:xfrm>
            <a:custGeom>
              <a:avLst/>
              <a:gdLst>
                <a:gd name="T0" fmla="*/ 0 w 252"/>
                <a:gd name="T1" fmla="*/ 0 h 316"/>
                <a:gd name="T2" fmla="*/ 0 w 252"/>
                <a:gd name="T3" fmla="*/ 0 h 316"/>
                <a:gd name="T4" fmla="*/ 0 w 252"/>
                <a:gd name="T5" fmla="*/ 0 h 316"/>
                <a:gd name="T6" fmla="*/ 0 w 252"/>
                <a:gd name="T7" fmla="*/ 0 h 316"/>
                <a:gd name="T8" fmla="*/ 0 w 252"/>
                <a:gd name="T9" fmla="*/ 0 h 316"/>
                <a:gd name="T10" fmla="*/ 0 60000 65536"/>
                <a:gd name="T11" fmla="*/ 0 60000 65536"/>
                <a:gd name="T12" fmla="*/ 0 60000 65536"/>
                <a:gd name="T13" fmla="*/ 0 60000 65536"/>
                <a:gd name="T14" fmla="*/ 0 60000 65536"/>
                <a:gd name="T15" fmla="*/ 0 w 252"/>
                <a:gd name="T16" fmla="*/ 0 h 316"/>
                <a:gd name="T17" fmla="*/ 252 w 252"/>
                <a:gd name="T18" fmla="*/ 316 h 316"/>
              </a:gdLst>
              <a:ahLst/>
              <a:cxnLst>
                <a:cxn ang="T10">
                  <a:pos x="T0" y="T1"/>
                </a:cxn>
                <a:cxn ang="T11">
                  <a:pos x="T2" y="T3"/>
                </a:cxn>
                <a:cxn ang="T12">
                  <a:pos x="T4" y="T5"/>
                </a:cxn>
                <a:cxn ang="T13">
                  <a:pos x="T6" y="T7"/>
                </a:cxn>
                <a:cxn ang="T14">
                  <a:pos x="T8" y="T9"/>
                </a:cxn>
              </a:cxnLst>
              <a:rect l="T15" t="T16" r="T17" b="T18"/>
              <a:pathLst>
                <a:path w="252" h="316">
                  <a:moveTo>
                    <a:pt x="34" y="0"/>
                  </a:moveTo>
                  <a:lnTo>
                    <a:pt x="252" y="290"/>
                  </a:lnTo>
                  <a:lnTo>
                    <a:pt x="218" y="316"/>
                  </a:lnTo>
                  <a:lnTo>
                    <a:pt x="0" y="26"/>
                  </a:lnTo>
                  <a:lnTo>
                    <a:pt x="34" y="0"/>
                  </a:lnTo>
                  <a:close/>
                </a:path>
              </a:pathLst>
            </a:custGeom>
            <a:solidFill>
              <a:schemeClr val="tx1"/>
            </a:solidFill>
            <a:ln w="9525">
              <a:noFill/>
              <a:round/>
              <a:headEnd/>
              <a:tailEnd/>
            </a:ln>
          </p:spPr>
          <p:txBody>
            <a:bodyPr/>
            <a:lstStyle/>
            <a:p>
              <a:endParaRPr lang="en-US" sz="2133"/>
            </a:p>
          </p:txBody>
        </p:sp>
        <p:sp>
          <p:nvSpPr>
            <p:cNvPr id="56375" name="Freeform 51"/>
            <p:cNvSpPr>
              <a:spLocks/>
            </p:cNvSpPr>
            <p:nvPr/>
          </p:nvSpPr>
          <p:spPr bwMode="black">
            <a:xfrm>
              <a:off x="2621" y="2739"/>
              <a:ext cx="63" cy="79"/>
            </a:xfrm>
            <a:custGeom>
              <a:avLst/>
              <a:gdLst>
                <a:gd name="T0" fmla="*/ 0 w 251"/>
                <a:gd name="T1" fmla="*/ 0 h 316"/>
                <a:gd name="T2" fmla="*/ 0 w 251"/>
                <a:gd name="T3" fmla="*/ 0 h 316"/>
                <a:gd name="T4" fmla="*/ 0 w 251"/>
                <a:gd name="T5" fmla="*/ 0 h 316"/>
                <a:gd name="T6" fmla="*/ 0 w 251"/>
                <a:gd name="T7" fmla="*/ 0 h 316"/>
                <a:gd name="T8" fmla="*/ 0 w 251"/>
                <a:gd name="T9" fmla="*/ 0 h 316"/>
                <a:gd name="T10" fmla="*/ 0 60000 65536"/>
                <a:gd name="T11" fmla="*/ 0 60000 65536"/>
                <a:gd name="T12" fmla="*/ 0 60000 65536"/>
                <a:gd name="T13" fmla="*/ 0 60000 65536"/>
                <a:gd name="T14" fmla="*/ 0 60000 65536"/>
                <a:gd name="T15" fmla="*/ 0 w 251"/>
                <a:gd name="T16" fmla="*/ 0 h 316"/>
                <a:gd name="T17" fmla="*/ 251 w 251"/>
                <a:gd name="T18" fmla="*/ 316 h 316"/>
              </a:gdLst>
              <a:ahLst/>
              <a:cxnLst>
                <a:cxn ang="T10">
                  <a:pos x="T0" y="T1"/>
                </a:cxn>
                <a:cxn ang="T11">
                  <a:pos x="T2" y="T3"/>
                </a:cxn>
                <a:cxn ang="T12">
                  <a:pos x="T4" y="T5"/>
                </a:cxn>
                <a:cxn ang="T13">
                  <a:pos x="T6" y="T7"/>
                </a:cxn>
                <a:cxn ang="T14">
                  <a:pos x="T8" y="T9"/>
                </a:cxn>
              </a:cxnLst>
              <a:rect l="T15" t="T16" r="T17" b="T18"/>
              <a:pathLst>
                <a:path w="251" h="316">
                  <a:moveTo>
                    <a:pt x="0" y="290"/>
                  </a:moveTo>
                  <a:lnTo>
                    <a:pt x="217" y="0"/>
                  </a:lnTo>
                  <a:lnTo>
                    <a:pt x="251" y="26"/>
                  </a:lnTo>
                  <a:lnTo>
                    <a:pt x="34" y="316"/>
                  </a:lnTo>
                  <a:lnTo>
                    <a:pt x="0" y="290"/>
                  </a:lnTo>
                  <a:close/>
                </a:path>
              </a:pathLst>
            </a:custGeom>
            <a:solidFill>
              <a:schemeClr val="tx1"/>
            </a:solidFill>
            <a:ln w="9525">
              <a:noFill/>
              <a:round/>
              <a:headEnd/>
              <a:tailEnd/>
            </a:ln>
          </p:spPr>
          <p:txBody>
            <a:bodyPr/>
            <a:lstStyle/>
            <a:p>
              <a:endParaRPr lang="en-US" sz="2133"/>
            </a:p>
          </p:txBody>
        </p:sp>
        <p:sp>
          <p:nvSpPr>
            <p:cNvPr id="56376" name="Freeform 52"/>
            <p:cNvSpPr>
              <a:spLocks/>
            </p:cNvSpPr>
            <p:nvPr/>
          </p:nvSpPr>
          <p:spPr bwMode="black">
            <a:xfrm>
              <a:off x="2675" y="2812"/>
              <a:ext cx="63" cy="79"/>
            </a:xfrm>
            <a:custGeom>
              <a:avLst/>
              <a:gdLst>
                <a:gd name="T0" fmla="*/ 0 w 252"/>
                <a:gd name="T1" fmla="*/ 0 h 316"/>
                <a:gd name="T2" fmla="*/ 0 w 252"/>
                <a:gd name="T3" fmla="*/ 0 h 316"/>
                <a:gd name="T4" fmla="*/ 0 w 252"/>
                <a:gd name="T5" fmla="*/ 0 h 316"/>
                <a:gd name="T6" fmla="*/ 0 w 252"/>
                <a:gd name="T7" fmla="*/ 0 h 316"/>
                <a:gd name="T8" fmla="*/ 0 w 252"/>
                <a:gd name="T9" fmla="*/ 0 h 316"/>
                <a:gd name="T10" fmla="*/ 0 60000 65536"/>
                <a:gd name="T11" fmla="*/ 0 60000 65536"/>
                <a:gd name="T12" fmla="*/ 0 60000 65536"/>
                <a:gd name="T13" fmla="*/ 0 60000 65536"/>
                <a:gd name="T14" fmla="*/ 0 60000 65536"/>
                <a:gd name="T15" fmla="*/ 0 w 252"/>
                <a:gd name="T16" fmla="*/ 0 h 316"/>
                <a:gd name="T17" fmla="*/ 252 w 252"/>
                <a:gd name="T18" fmla="*/ 316 h 316"/>
              </a:gdLst>
              <a:ahLst/>
              <a:cxnLst>
                <a:cxn ang="T10">
                  <a:pos x="T0" y="T1"/>
                </a:cxn>
                <a:cxn ang="T11">
                  <a:pos x="T2" y="T3"/>
                </a:cxn>
                <a:cxn ang="T12">
                  <a:pos x="T4" y="T5"/>
                </a:cxn>
                <a:cxn ang="T13">
                  <a:pos x="T6" y="T7"/>
                </a:cxn>
                <a:cxn ang="T14">
                  <a:pos x="T8" y="T9"/>
                </a:cxn>
              </a:cxnLst>
              <a:rect l="T15" t="T16" r="T17" b="T18"/>
              <a:pathLst>
                <a:path w="252" h="316">
                  <a:moveTo>
                    <a:pt x="34" y="0"/>
                  </a:moveTo>
                  <a:lnTo>
                    <a:pt x="252" y="290"/>
                  </a:lnTo>
                  <a:lnTo>
                    <a:pt x="218" y="316"/>
                  </a:lnTo>
                  <a:lnTo>
                    <a:pt x="0" y="26"/>
                  </a:lnTo>
                  <a:lnTo>
                    <a:pt x="34" y="0"/>
                  </a:lnTo>
                  <a:close/>
                </a:path>
              </a:pathLst>
            </a:custGeom>
            <a:solidFill>
              <a:schemeClr val="tx1"/>
            </a:solidFill>
            <a:ln w="9525">
              <a:noFill/>
              <a:round/>
              <a:headEnd/>
              <a:tailEnd/>
            </a:ln>
          </p:spPr>
          <p:txBody>
            <a:bodyPr/>
            <a:lstStyle/>
            <a:p>
              <a:endParaRPr lang="en-US" sz="2133"/>
            </a:p>
          </p:txBody>
        </p:sp>
        <p:sp>
          <p:nvSpPr>
            <p:cNvPr id="56377" name="Freeform 53"/>
            <p:cNvSpPr>
              <a:spLocks/>
            </p:cNvSpPr>
            <p:nvPr/>
          </p:nvSpPr>
          <p:spPr bwMode="black">
            <a:xfrm>
              <a:off x="2621" y="2812"/>
              <a:ext cx="63" cy="79"/>
            </a:xfrm>
            <a:custGeom>
              <a:avLst/>
              <a:gdLst>
                <a:gd name="T0" fmla="*/ 0 w 251"/>
                <a:gd name="T1" fmla="*/ 0 h 316"/>
                <a:gd name="T2" fmla="*/ 0 w 251"/>
                <a:gd name="T3" fmla="*/ 0 h 316"/>
                <a:gd name="T4" fmla="*/ 0 w 251"/>
                <a:gd name="T5" fmla="*/ 0 h 316"/>
                <a:gd name="T6" fmla="*/ 0 w 251"/>
                <a:gd name="T7" fmla="*/ 0 h 316"/>
                <a:gd name="T8" fmla="*/ 0 w 251"/>
                <a:gd name="T9" fmla="*/ 0 h 316"/>
                <a:gd name="T10" fmla="*/ 0 60000 65536"/>
                <a:gd name="T11" fmla="*/ 0 60000 65536"/>
                <a:gd name="T12" fmla="*/ 0 60000 65536"/>
                <a:gd name="T13" fmla="*/ 0 60000 65536"/>
                <a:gd name="T14" fmla="*/ 0 60000 65536"/>
                <a:gd name="T15" fmla="*/ 0 w 251"/>
                <a:gd name="T16" fmla="*/ 0 h 316"/>
                <a:gd name="T17" fmla="*/ 251 w 251"/>
                <a:gd name="T18" fmla="*/ 316 h 316"/>
              </a:gdLst>
              <a:ahLst/>
              <a:cxnLst>
                <a:cxn ang="T10">
                  <a:pos x="T0" y="T1"/>
                </a:cxn>
                <a:cxn ang="T11">
                  <a:pos x="T2" y="T3"/>
                </a:cxn>
                <a:cxn ang="T12">
                  <a:pos x="T4" y="T5"/>
                </a:cxn>
                <a:cxn ang="T13">
                  <a:pos x="T6" y="T7"/>
                </a:cxn>
                <a:cxn ang="T14">
                  <a:pos x="T8" y="T9"/>
                </a:cxn>
              </a:cxnLst>
              <a:rect l="T15" t="T16" r="T17" b="T18"/>
              <a:pathLst>
                <a:path w="251" h="316">
                  <a:moveTo>
                    <a:pt x="0" y="290"/>
                  </a:moveTo>
                  <a:lnTo>
                    <a:pt x="217" y="0"/>
                  </a:lnTo>
                  <a:lnTo>
                    <a:pt x="251" y="26"/>
                  </a:lnTo>
                  <a:lnTo>
                    <a:pt x="34" y="316"/>
                  </a:lnTo>
                  <a:lnTo>
                    <a:pt x="0" y="290"/>
                  </a:lnTo>
                  <a:close/>
                </a:path>
              </a:pathLst>
            </a:custGeom>
            <a:solidFill>
              <a:schemeClr val="tx1"/>
            </a:solidFill>
            <a:ln w="9525">
              <a:noFill/>
              <a:round/>
              <a:headEnd/>
              <a:tailEnd/>
            </a:ln>
          </p:spPr>
          <p:txBody>
            <a:bodyPr/>
            <a:lstStyle/>
            <a:p>
              <a:endParaRPr lang="en-US" sz="2133"/>
            </a:p>
          </p:txBody>
        </p:sp>
        <p:sp>
          <p:nvSpPr>
            <p:cNvPr id="56378" name="Freeform 54"/>
            <p:cNvSpPr>
              <a:spLocks/>
            </p:cNvSpPr>
            <p:nvPr/>
          </p:nvSpPr>
          <p:spPr bwMode="black">
            <a:xfrm>
              <a:off x="2675" y="2884"/>
              <a:ext cx="63" cy="79"/>
            </a:xfrm>
            <a:custGeom>
              <a:avLst/>
              <a:gdLst>
                <a:gd name="T0" fmla="*/ 0 w 252"/>
                <a:gd name="T1" fmla="*/ 0 h 315"/>
                <a:gd name="T2" fmla="*/ 0 w 252"/>
                <a:gd name="T3" fmla="*/ 0 h 315"/>
                <a:gd name="T4" fmla="*/ 0 w 252"/>
                <a:gd name="T5" fmla="*/ 0 h 315"/>
                <a:gd name="T6" fmla="*/ 0 w 252"/>
                <a:gd name="T7" fmla="*/ 0 h 315"/>
                <a:gd name="T8" fmla="*/ 0 w 252"/>
                <a:gd name="T9" fmla="*/ 0 h 315"/>
                <a:gd name="T10" fmla="*/ 0 60000 65536"/>
                <a:gd name="T11" fmla="*/ 0 60000 65536"/>
                <a:gd name="T12" fmla="*/ 0 60000 65536"/>
                <a:gd name="T13" fmla="*/ 0 60000 65536"/>
                <a:gd name="T14" fmla="*/ 0 60000 65536"/>
                <a:gd name="T15" fmla="*/ 0 w 252"/>
                <a:gd name="T16" fmla="*/ 0 h 315"/>
                <a:gd name="T17" fmla="*/ 252 w 252"/>
                <a:gd name="T18" fmla="*/ 315 h 315"/>
              </a:gdLst>
              <a:ahLst/>
              <a:cxnLst>
                <a:cxn ang="T10">
                  <a:pos x="T0" y="T1"/>
                </a:cxn>
                <a:cxn ang="T11">
                  <a:pos x="T2" y="T3"/>
                </a:cxn>
                <a:cxn ang="T12">
                  <a:pos x="T4" y="T5"/>
                </a:cxn>
                <a:cxn ang="T13">
                  <a:pos x="T6" y="T7"/>
                </a:cxn>
                <a:cxn ang="T14">
                  <a:pos x="T8" y="T9"/>
                </a:cxn>
              </a:cxnLst>
              <a:rect l="T15" t="T16" r="T17" b="T18"/>
              <a:pathLst>
                <a:path w="252" h="315">
                  <a:moveTo>
                    <a:pt x="34" y="0"/>
                  </a:moveTo>
                  <a:lnTo>
                    <a:pt x="252" y="289"/>
                  </a:lnTo>
                  <a:lnTo>
                    <a:pt x="218" y="315"/>
                  </a:lnTo>
                  <a:lnTo>
                    <a:pt x="0" y="26"/>
                  </a:lnTo>
                  <a:lnTo>
                    <a:pt x="34" y="0"/>
                  </a:lnTo>
                  <a:close/>
                </a:path>
              </a:pathLst>
            </a:custGeom>
            <a:solidFill>
              <a:schemeClr val="tx1"/>
            </a:solidFill>
            <a:ln w="9525">
              <a:noFill/>
              <a:round/>
              <a:headEnd/>
              <a:tailEnd/>
            </a:ln>
          </p:spPr>
          <p:txBody>
            <a:bodyPr/>
            <a:lstStyle/>
            <a:p>
              <a:endParaRPr lang="en-US" sz="2133"/>
            </a:p>
          </p:txBody>
        </p:sp>
        <p:sp>
          <p:nvSpPr>
            <p:cNvPr id="56379" name="Freeform 55"/>
            <p:cNvSpPr>
              <a:spLocks/>
            </p:cNvSpPr>
            <p:nvPr/>
          </p:nvSpPr>
          <p:spPr bwMode="black">
            <a:xfrm>
              <a:off x="2621" y="2884"/>
              <a:ext cx="63" cy="79"/>
            </a:xfrm>
            <a:custGeom>
              <a:avLst/>
              <a:gdLst>
                <a:gd name="T0" fmla="*/ 0 w 251"/>
                <a:gd name="T1" fmla="*/ 0 h 315"/>
                <a:gd name="T2" fmla="*/ 0 w 251"/>
                <a:gd name="T3" fmla="*/ 0 h 315"/>
                <a:gd name="T4" fmla="*/ 0 w 251"/>
                <a:gd name="T5" fmla="*/ 0 h 315"/>
                <a:gd name="T6" fmla="*/ 0 w 251"/>
                <a:gd name="T7" fmla="*/ 0 h 315"/>
                <a:gd name="T8" fmla="*/ 0 w 251"/>
                <a:gd name="T9" fmla="*/ 0 h 315"/>
                <a:gd name="T10" fmla="*/ 0 60000 65536"/>
                <a:gd name="T11" fmla="*/ 0 60000 65536"/>
                <a:gd name="T12" fmla="*/ 0 60000 65536"/>
                <a:gd name="T13" fmla="*/ 0 60000 65536"/>
                <a:gd name="T14" fmla="*/ 0 60000 65536"/>
                <a:gd name="T15" fmla="*/ 0 w 251"/>
                <a:gd name="T16" fmla="*/ 0 h 315"/>
                <a:gd name="T17" fmla="*/ 251 w 251"/>
                <a:gd name="T18" fmla="*/ 315 h 315"/>
              </a:gdLst>
              <a:ahLst/>
              <a:cxnLst>
                <a:cxn ang="T10">
                  <a:pos x="T0" y="T1"/>
                </a:cxn>
                <a:cxn ang="T11">
                  <a:pos x="T2" y="T3"/>
                </a:cxn>
                <a:cxn ang="T12">
                  <a:pos x="T4" y="T5"/>
                </a:cxn>
                <a:cxn ang="T13">
                  <a:pos x="T6" y="T7"/>
                </a:cxn>
                <a:cxn ang="T14">
                  <a:pos x="T8" y="T9"/>
                </a:cxn>
              </a:cxnLst>
              <a:rect l="T15" t="T16" r="T17" b="T18"/>
              <a:pathLst>
                <a:path w="251" h="315">
                  <a:moveTo>
                    <a:pt x="0" y="289"/>
                  </a:moveTo>
                  <a:lnTo>
                    <a:pt x="217" y="0"/>
                  </a:lnTo>
                  <a:lnTo>
                    <a:pt x="251" y="26"/>
                  </a:lnTo>
                  <a:lnTo>
                    <a:pt x="34" y="315"/>
                  </a:lnTo>
                  <a:lnTo>
                    <a:pt x="0" y="289"/>
                  </a:lnTo>
                  <a:close/>
                </a:path>
              </a:pathLst>
            </a:custGeom>
            <a:solidFill>
              <a:schemeClr val="tx1"/>
            </a:solidFill>
            <a:ln w="9525">
              <a:noFill/>
              <a:round/>
              <a:headEnd/>
              <a:tailEnd/>
            </a:ln>
          </p:spPr>
          <p:txBody>
            <a:bodyPr/>
            <a:lstStyle/>
            <a:p>
              <a:endParaRPr lang="en-US" sz="2133"/>
            </a:p>
          </p:txBody>
        </p:sp>
        <p:sp>
          <p:nvSpPr>
            <p:cNvPr id="56380" name="Rectangle 56"/>
            <p:cNvSpPr>
              <a:spLocks noChangeArrowheads="1"/>
            </p:cNvSpPr>
            <p:nvPr/>
          </p:nvSpPr>
          <p:spPr bwMode="black">
            <a:xfrm>
              <a:off x="2947" y="2670"/>
              <a:ext cx="11" cy="290"/>
            </a:xfrm>
            <a:prstGeom prst="rect">
              <a:avLst/>
            </a:prstGeom>
            <a:solidFill>
              <a:schemeClr val="tx1"/>
            </a:solidFill>
            <a:ln w="9525">
              <a:noFill/>
              <a:miter lim="800000"/>
              <a:headEnd/>
              <a:tailEnd/>
            </a:ln>
          </p:spPr>
          <p:txBody>
            <a:bodyPr/>
            <a:lstStyle/>
            <a:p>
              <a:endParaRPr lang="en-US" sz="2133"/>
            </a:p>
          </p:txBody>
        </p:sp>
        <p:sp>
          <p:nvSpPr>
            <p:cNvPr id="56381" name="Rectangle 57"/>
            <p:cNvSpPr>
              <a:spLocks noChangeArrowheads="1"/>
            </p:cNvSpPr>
            <p:nvPr/>
          </p:nvSpPr>
          <p:spPr bwMode="black">
            <a:xfrm>
              <a:off x="3238" y="2670"/>
              <a:ext cx="11" cy="290"/>
            </a:xfrm>
            <a:prstGeom prst="rect">
              <a:avLst/>
            </a:prstGeom>
            <a:solidFill>
              <a:schemeClr val="tx1"/>
            </a:solidFill>
            <a:ln w="9525">
              <a:noFill/>
              <a:miter lim="800000"/>
              <a:headEnd/>
              <a:tailEnd/>
            </a:ln>
          </p:spPr>
          <p:txBody>
            <a:bodyPr/>
            <a:lstStyle/>
            <a:p>
              <a:endParaRPr lang="en-US" sz="2133"/>
            </a:p>
          </p:txBody>
        </p:sp>
        <p:sp>
          <p:nvSpPr>
            <p:cNvPr id="56382" name="Rectangle 58"/>
            <p:cNvSpPr>
              <a:spLocks noChangeArrowheads="1"/>
            </p:cNvSpPr>
            <p:nvPr/>
          </p:nvSpPr>
          <p:spPr bwMode="black">
            <a:xfrm>
              <a:off x="2953" y="2665"/>
              <a:ext cx="291" cy="11"/>
            </a:xfrm>
            <a:prstGeom prst="rect">
              <a:avLst/>
            </a:prstGeom>
            <a:solidFill>
              <a:schemeClr val="tx1"/>
            </a:solidFill>
            <a:ln w="9525">
              <a:noFill/>
              <a:miter lim="800000"/>
              <a:headEnd/>
              <a:tailEnd/>
            </a:ln>
          </p:spPr>
          <p:txBody>
            <a:bodyPr/>
            <a:lstStyle/>
            <a:p>
              <a:endParaRPr lang="en-US" sz="2133"/>
            </a:p>
          </p:txBody>
        </p:sp>
        <p:sp>
          <p:nvSpPr>
            <p:cNvPr id="56383" name="Rectangle 59"/>
            <p:cNvSpPr>
              <a:spLocks noChangeArrowheads="1"/>
            </p:cNvSpPr>
            <p:nvPr/>
          </p:nvSpPr>
          <p:spPr bwMode="black">
            <a:xfrm>
              <a:off x="3045" y="2670"/>
              <a:ext cx="10" cy="290"/>
            </a:xfrm>
            <a:prstGeom prst="rect">
              <a:avLst/>
            </a:prstGeom>
            <a:solidFill>
              <a:schemeClr val="tx1"/>
            </a:solidFill>
            <a:ln w="9525">
              <a:noFill/>
              <a:miter lim="800000"/>
              <a:headEnd/>
              <a:tailEnd/>
            </a:ln>
          </p:spPr>
          <p:txBody>
            <a:bodyPr/>
            <a:lstStyle/>
            <a:p>
              <a:endParaRPr lang="en-US" sz="2133"/>
            </a:p>
          </p:txBody>
        </p:sp>
        <p:sp>
          <p:nvSpPr>
            <p:cNvPr id="56384" name="Rectangle 60"/>
            <p:cNvSpPr>
              <a:spLocks noChangeArrowheads="1"/>
            </p:cNvSpPr>
            <p:nvPr/>
          </p:nvSpPr>
          <p:spPr bwMode="black">
            <a:xfrm>
              <a:off x="3141" y="2670"/>
              <a:ext cx="11" cy="290"/>
            </a:xfrm>
            <a:prstGeom prst="rect">
              <a:avLst/>
            </a:prstGeom>
            <a:solidFill>
              <a:schemeClr val="tx1"/>
            </a:solidFill>
            <a:ln w="9525">
              <a:noFill/>
              <a:miter lim="800000"/>
              <a:headEnd/>
              <a:tailEnd/>
            </a:ln>
          </p:spPr>
          <p:txBody>
            <a:bodyPr/>
            <a:lstStyle/>
            <a:p>
              <a:endParaRPr lang="en-US" sz="2133"/>
            </a:p>
          </p:txBody>
        </p:sp>
        <p:sp>
          <p:nvSpPr>
            <p:cNvPr id="56385" name="Rectangle 61"/>
            <p:cNvSpPr>
              <a:spLocks noChangeArrowheads="1"/>
            </p:cNvSpPr>
            <p:nvPr/>
          </p:nvSpPr>
          <p:spPr bwMode="black">
            <a:xfrm>
              <a:off x="2953" y="2737"/>
              <a:ext cx="291" cy="11"/>
            </a:xfrm>
            <a:prstGeom prst="rect">
              <a:avLst/>
            </a:prstGeom>
            <a:solidFill>
              <a:schemeClr val="tx1"/>
            </a:solidFill>
            <a:ln w="9525">
              <a:noFill/>
              <a:miter lim="800000"/>
              <a:headEnd/>
              <a:tailEnd/>
            </a:ln>
          </p:spPr>
          <p:txBody>
            <a:bodyPr/>
            <a:lstStyle/>
            <a:p>
              <a:endParaRPr lang="en-US" sz="2133"/>
            </a:p>
          </p:txBody>
        </p:sp>
        <p:sp>
          <p:nvSpPr>
            <p:cNvPr id="56386" name="Rectangle 62"/>
            <p:cNvSpPr>
              <a:spLocks noChangeArrowheads="1"/>
            </p:cNvSpPr>
            <p:nvPr/>
          </p:nvSpPr>
          <p:spPr bwMode="black">
            <a:xfrm>
              <a:off x="2953" y="2810"/>
              <a:ext cx="291" cy="10"/>
            </a:xfrm>
            <a:prstGeom prst="rect">
              <a:avLst/>
            </a:prstGeom>
            <a:solidFill>
              <a:schemeClr val="tx1"/>
            </a:solidFill>
            <a:ln w="9525">
              <a:noFill/>
              <a:miter lim="800000"/>
              <a:headEnd/>
              <a:tailEnd/>
            </a:ln>
          </p:spPr>
          <p:txBody>
            <a:bodyPr/>
            <a:lstStyle/>
            <a:p>
              <a:endParaRPr lang="en-US" sz="2133"/>
            </a:p>
          </p:txBody>
        </p:sp>
        <p:sp>
          <p:nvSpPr>
            <p:cNvPr id="56387" name="Rectangle 63"/>
            <p:cNvSpPr>
              <a:spLocks noChangeArrowheads="1"/>
            </p:cNvSpPr>
            <p:nvPr/>
          </p:nvSpPr>
          <p:spPr bwMode="black">
            <a:xfrm>
              <a:off x="2953" y="2882"/>
              <a:ext cx="291" cy="11"/>
            </a:xfrm>
            <a:prstGeom prst="rect">
              <a:avLst/>
            </a:prstGeom>
            <a:solidFill>
              <a:schemeClr val="tx1"/>
            </a:solidFill>
            <a:ln w="9525">
              <a:noFill/>
              <a:miter lim="800000"/>
              <a:headEnd/>
              <a:tailEnd/>
            </a:ln>
          </p:spPr>
          <p:txBody>
            <a:bodyPr/>
            <a:lstStyle/>
            <a:p>
              <a:endParaRPr lang="en-US" sz="2133"/>
            </a:p>
          </p:txBody>
        </p:sp>
        <p:sp>
          <p:nvSpPr>
            <p:cNvPr id="56388" name="Freeform 64"/>
            <p:cNvSpPr>
              <a:spLocks/>
            </p:cNvSpPr>
            <p:nvPr/>
          </p:nvSpPr>
          <p:spPr bwMode="black">
            <a:xfrm>
              <a:off x="3161" y="2667"/>
              <a:ext cx="69" cy="79"/>
            </a:xfrm>
            <a:custGeom>
              <a:avLst/>
              <a:gdLst>
                <a:gd name="T0" fmla="*/ 0 w 275"/>
                <a:gd name="T1" fmla="*/ 0 h 314"/>
                <a:gd name="T2" fmla="*/ 0 w 275"/>
                <a:gd name="T3" fmla="*/ 0 h 314"/>
                <a:gd name="T4" fmla="*/ 0 w 275"/>
                <a:gd name="T5" fmla="*/ 0 h 314"/>
                <a:gd name="T6" fmla="*/ 0 w 275"/>
                <a:gd name="T7" fmla="*/ 0 h 314"/>
                <a:gd name="T8" fmla="*/ 0 w 275"/>
                <a:gd name="T9" fmla="*/ 0 h 314"/>
                <a:gd name="T10" fmla="*/ 0 60000 65536"/>
                <a:gd name="T11" fmla="*/ 0 60000 65536"/>
                <a:gd name="T12" fmla="*/ 0 60000 65536"/>
                <a:gd name="T13" fmla="*/ 0 60000 65536"/>
                <a:gd name="T14" fmla="*/ 0 60000 65536"/>
                <a:gd name="T15" fmla="*/ 0 w 275"/>
                <a:gd name="T16" fmla="*/ 0 h 314"/>
                <a:gd name="T17" fmla="*/ 275 w 275"/>
                <a:gd name="T18" fmla="*/ 314 h 314"/>
              </a:gdLst>
              <a:ahLst/>
              <a:cxnLst>
                <a:cxn ang="T10">
                  <a:pos x="T0" y="T1"/>
                </a:cxn>
                <a:cxn ang="T11">
                  <a:pos x="T2" y="T3"/>
                </a:cxn>
                <a:cxn ang="T12">
                  <a:pos x="T4" y="T5"/>
                </a:cxn>
                <a:cxn ang="T13">
                  <a:pos x="T6" y="T7"/>
                </a:cxn>
                <a:cxn ang="T14">
                  <a:pos x="T8" y="T9"/>
                </a:cxn>
              </a:cxnLst>
              <a:rect l="T15" t="T16" r="T17" b="T18"/>
              <a:pathLst>
                <a:path w="275" h="314">
                  <a:moveTo>
                    <a:pt x="275" y="26"/>
                  </a:moveTo>
                  <a:lnTo>
                    <a:pt x="31" y="314"/>
                  </a:lnTo>
                  <a:lnTo>
                    <a:pt x="0" y="288"/>
                  </a:lnTo>
                  <a:lnTo>
                    <a:pt x="243" y="0"/>
                  </a:lnTo>
                  <a:lnTo>
                    <a:pt x="275" y="26"/>
                  </a:lnTo>
                  <a:close/>
                </a:path>
              </a:pathLst>
            </a:custGeom>
            <a:solidFill>
              <a:schemeClr val="tx1"/>
            </a:solidFill>
            <a:ln w="9525">
              <a:noFill/>
              <a:round/>
              <a:headEnd/>
              <a:tailEnd/>
            </a:ln>
          </p:spPr>
          <p:txBody>
            <a:bodyPr/>
            <a:lstStyle/>
            <a:p>
              <a:endParaRPr lang="en-US" sz="2133"/>
            </a:p>
          </p:txBody>
        </p:sp>
        <p:sp>
          <p:nvSpPr>
            <p:cNvPr id="56389" name="Freeform 65"/>
            <p:cNvSpPr>
              <a:spLocks/>
            </p:cNvSpPr>
            <p:nvPr/>
          </p:nvSpPr>
          <p:spPr bwMode="black">
            <a:xfrm>
              <a:off x="3161" y="2739"/>
              <a:ext cx="69" cy="79"/>
            </a:xfrm>
            <a:custGeom>
              <a:avLst/>
              <a:gdLst>
                <a:gd name="T0" fmla="*/ 0 w 275"/>
                <a:gd name="T1" fmla="*/ 0 h 316"/>
                <a:gd name="T2" fmla="*/ 0 w 275"/>
                <a:gd name="T3" fmla="*/ 0 h 316"/>
                <a:gd name="T4" fmla="*/ 0 w 275"/>
                <a:gd name="T5" fmla="*/ 0 h 316"/>
                <a:gd name="T6" fmla="*/ 0 w 275"/>
                <a:gd name="T7" fmla="*/ 0 h 316"/>
                <a:gd name="T8" fmla="*/ 0 w 275"/>
                <a:gd name="T9" fmla="*/ 0 h 316"/>
                <a:gd name="T10" fmla="*/ 0 60000 65536"/>
                <a:gd name="T11" fmla="*/ 0 60000 65536"/>
                <a:gd name="T12" fmla="*/ 0 60000 65536"/>
                <a:gd name="T13" fmla="*/ 0 60000 65536"/>
                <a:gd name="T14" fmla="*/ 0 60000 65536"/>
                <a:gd name="T15" fmla="*/ 0 w 275"/>
                <a:gd name="T16" fmla="*/ 0 h 316"/>
                <a:gd name="T17" fmla="*/ 275 w 275"/>
                <a:gd name="T18" fmla="*/ 316 h 316"/>
              </a:gdLst>
              <a:ahLst/>
              <a:cxnLst>
                <a:cxn ang="T10">
                  <a:pos x="T0" y="T1"/>
                </a:cxn>
                <a:cxn ang="T11">
                  <a:pos x="T2" y="T3"/>
                </a:cxn>
                <a:cxn ang="T12">
                  <a:pos x="T4" y="T5"/>
                </a:cxn>
                <a:cxn ang="T13">
                  <a:pos x="T6" y="T7"/>
                </a:cxn>
                <a:cxn ang="T14">
                  <a:pos x="T8" y="T9"/>
                </a:cxn>
              </a:cxnLst>
              <a:rect l="T15" t="T16" r="T17" b="T18"/>
              <a:pathLst>
                <a:path w="275" h="316">
                  <a:moveTo>
                    <a:pt x="275" y="26"/>
                  </a:moveTo>
                  <a:lnTo>
                    <a:pt x="31" y="316"/>
                  </a:lnTo>
                  <a:lnTo>
                    <a:pt x="0" y="290"/>
                  </a:lnTo>
                  <a:lnTo>
                    <a:pt x="243" y="0"/>
                  </a:lnTo>
                  <a:lnTo>
                    <a:pt x="275" y="26"/>
                  </a:lnTo>
                  <a:close/>
                </a:path>
              </a:pathLst>
            </a:custGeom>
            <a:solidFill>
              <a:schemeClr val="tx1"/>
            </a:solidFill>
            <a:ln w="9525">
              <a:noFill/>
              <a:round/>
              <a:headEnd/>
              <a:tailEnd/>
            </a:ln>
          </p:spPr>
          <p:txBody>
            <a:bodyPr/>
            <a:lstStyle/>
            <a:p>
              <a:endParaRPr lang="en-US" sz="2133"/>
            </a:p>
          </p:txBody>
        </p:sp>
        <p:sp>
          <p:nvSpPr>
            <p:cNvPr id="56390" name="Freeform 66"/>
            <p:cNvSpPr>
              <a:spLocks/>
            </p:cNvSpPr>
            <p:nvPr/>
          </p:nvSpPr>
          <p:spPr bwMode="black">
            <a:xfrm>
              <a:off x="3161" y="2812"/>
              <a:ext cx="69" cy="79"/>
            </a:xfrm>
            <a:custGeom>
              <a:avLst/>
              <a:gdLst>
                <a:gd name="T0" fmla="*/ 0 w 275"/>
                <a:gd name="T1" fmla="*/ 0 h 316"/>
                <a:gd name="T2" fmla="*/ 0 w 275"/>
                <a:gd name="T3" fmla="*/ 0 h 316"/>
                <a:gd name="T4" fmla="*/ 0 w 275"/>
                <a:gd name="T5" fmla="*/ 0 h 316"/>
                <a:gd name="T6" fmla="*/ 0 w 275"/>
                <a:gd name="T7" fmla="*/ 0 h 316"/>
                <a:gd name="T8" fmla="*/ 0 w 275"/>
                <a:gd name="T9" fmla="*/ 0 h 316"/>
                <a:gd name="T10" fmla="*/ 0 60000 65536"/>
                <a:gd name="T11" fmla="*/ 0 60000 65536"/>
                <a:gd name="T12" fmla="*/ 0 60000 65536"/>
                <a:gd name="T13" fmla="*/ 0 60000 65536"/>
                <a:gd name="T14" fmla="*/ 0 60000 65536"/>
                <a:gd name="T15" fmla="*/ 0 w 275"/>
                <a:gd name="T16" fmla="*/ 0 h 316"/>
                <a:gd name="T17" fmla="*/ 275 w 275"/>
                <a:gd name="T18" fmla="*/ 316 h 316"/>
              </a:gdLst>
              <a:ahLst/>
              <a:cxnLst>
                <a:cxn ang="T10">
                  <a:pos x="T0" y="T1"/>
                </a:cxn>
                <a:cxn ang="T11">
                  <a:pos x="T2" y="T3"/>
                </a:cxn>
                <a:cxn ang="T12">
                  <a:pos x="T4" y="T5"/>
                </a:cxn>
                <a:cxn ang="T13">
                  <a:pos x="T6" y="T7"/>
                </a:cxn>
                <a:cxn ang="T14">
                  <a:pos x="T8" y="T9"/>
                </a:cxn>
              </a:cxnLst>
              <a:rect l="T15" t="T16" r="T17" b="T18"/>
              <a:pathLst>
                <a:path w="275" h="316">
                  <a:moveTo>
                    <a:pt x="275" y="26"/>
                  </a:moveTo>
                  <a:lnTo>
                    <a:pt x="31" y="316"/>
                  </a:lnTo>
                  <a:lnTo>
                    <a:pt x="0" y="290"/>
                  </a:lnTo>
                  <a:lnTo>
                    <a:pt x="243" y="0"/>
                  </a:lnTo>
                  <a:lnTo>
                    <a:pt x="275" y="26"/>
                  </a:lnTo>
                  <a:close/>
                </a:path>
              </a:pathLst>
            </a:custGeom>
            <a:solidFill>
              <a:schemeClr val="tx1"/>
            </a:solidFill>
            <a:ln w="9525">
              <a:noFill/>
              <a:round/>
              <a:headEnd/>
              <a:tailEnd/>
            </a:ln>
          </p:spPr>
          <p:txBody>
            <a:bodyPr/>
            <a:lstStyle/>
            <a:p>
              <a:endParaRPr lang="en-US" sz="2133"/>
            </a:p>
          </p:txBody>
        </p:sp>
        <p:sp>
          <p:nvSpPr>
            <p:cNvPr id="56391" name="Freeform 67"/>
            <p:cNvSpPr>
              <a:spLocks/>
            </p:cNvSpPr>
            <p:nvPr/>
          </p:nvSpPr>
          <p:spPr bwMode="black">
            <a:xfrm>
              <a:off x="3161" y="2884"/>
              <a:ext cx="69" cy="79"/>
            </a:xfrm>
            <a:custGeom>
              <a:avLst/>
              <a:gdLst>
                <a:gd name="T0" fmla="*/ 0 w 275"/>
                <a:gd name="T1" fmla="*/ 0 h 315"/>
                <a:gd name="T2" fmla="*/ 0 w 275"/>
                <a:gd name="T3" fmla="*/ 0 h 315"/>
                <a:gd name="T4" fmla="*/ 0 w 275"/>
                <a:gd name="T5" fmla="*/ 0 h 315"/>
                <a:gd name="T6" fmla="*/ 0 w 275"/>
                <a:gd name="T7" fmla="*/ 0 h 315"/>
                <a:gd name="T8" fmla="*/ 0 w 275"/>
                <a:gd name="T9" fmla="*/ 0 h 315"/>
                <a:gd name="T10" fmla="*/ 0 60000 65536"/>
                <a:gd name="T11" fmla="*/ 0 60000 65536"/>
                <a:gd name="T12" fmla="*/ 0 60000 65536"/>
                <a:gd name="T13" fmla="*/ 0 60000 65536"/>
                <a:gd name="T14" fmla="*/ 0 60000 65536"/>
                <a:gd name="T15" fmla="*/ 0 w 275"/>
                <a:gd name="T16" fmla="*/ 0 h 315"/>
                <a:gd name="T17" fmla="*/ 275 w 275"/>
                <a:gd name="T18" fmla="*/ 315 h 315"/>
              </a:gdLst>
              <a:ahLst/>
              <a:cxnLst>
                <a:cxn ang="T10">
                  <a:pos x="T0" y="T1"/>
                </a:cxn>
                <a:cxn ang="T11">
                  <a:pos x="T2" y="T3"/>
                </a:cxn>
                <a:cxn ang="T12">
                  <a:pos x="T4" y="T5"/>
                </a:cxn>
                <a:cxn ang="T13">
                  <a:pos x="T6" y="T7"/>
                </a:cxn>
                <a:cxn ang="T14">
                  <a:pos x="T8" y="T9"/>
                </a:cxn>
              </a:cxnLst>
              <a:rect l="T15" t="T16" r="T17" b="T18"/>
              <a:pathLst>
                <a:path w="275" h="315">
                  <a:moveTo>
                    <a:pt x="275" y="26"/>
                  </a:moveTo>
                  <a:lnTo>
                    <a:pt x="31" y="315"/>
                  </a:lnTo>
                  <a:lnTo>
                    <a:pt x="0" y="289"/>
                  </a:lnTo>
                  <a:lnTo>
                    <a:pt x="243" y="0"/>
                  </a:lnTo>
                  <a:lnTo>
                    <a:pt x="275" y="26"/>
                  </a:lnTo>
                  <a:close/>
                </a:path>
              </a:pathLst>
            </a:custGeom>
            <a:solidFill>
              <a:schemeClr val="tx1"/>
            </a:solidFill>
            <a:ln w="9525">
              <a:noFill/>
              <a:round/>
              <a:headEnd/>
              <a:tailEnd/>
            </a:ln>
          </p:spPr>
          <p:txBody>
            <a:bodyPr/>
            <a:lstStyle/>
            <a:p>
              <a:endParaRPr lang="en-US" sz="2133"/>
            </a:p>
          </p:txBody>
        </p:sp>
      </p:grpSp>
      <p:sp>
        <p:nvSpPr>
          <p:cNvPr id="2" name="Content Placeholder 1"/>
          <p:cNvSpPr>
            <a:spLocks noGrp="1"/>
          </p:cNvSpPr>
          <p:nvPr>
            <p:ph idx="1"/>
          </p:nvPr>
        </p:nvSpPr>
        <p:spPr>
          <a:xfrm>
            <a:off x="661988" y="1426223"/>
            <a:ext cx="7772400" cy="4476102"/>
          </a:xfrm>
        </p:spPr>
        <p:txBody>
          <a:bodyPr/>
          <a:lstStyle/>
          <a:p>
            <a:r>
              <a:rPr lang="en-US" sz="1600"/>
              <a:t>Unbraced Frames</a:t>
            </a:r>
          </a:p>
          <a:p>
            <a:r>
              <a:rPr lang="en-US" sz="1600"/>
              <a:t>Connections are:</a:t>
            </a:r>
          </a:p>
          <a:p>
            <a:pPr lvl="1"/>
            <a:r>
              <a:rPr lang="en-US" sz="1600"/>
              <a:t>Fully Restrained Moment-resisting</a:t>
            </a:r>
          </a:p>
          <a:p>
            <a:pPr lvl="1"/>
            <a:r>
              <a:rPr lang="en-US" sz="1600"/>
              <a:t>Partially Restrained Moment-resisting</a:t>
            </a:r>
          </a:p>
          <a:p>
            <a:r>
              <a:rPr lang="en-US" sz="1600"/>
              <a:t>Seismic classes are:</a:t>
            </a:r>
          </a:p>
          <a:p>
            <a:pPr lvl="1"/>
            <a:r>
              <a:rPr lang="en-US" sz="1600"/>
              <a:t>Special Moment Frames</a:t>
            </a:r>
          </a:p>
          <a:p>
            <a:pPr lvl="1"/>
            <a:r>
              <a:rPr lang="en-US" sz="1600"/>
              <a:t>Intermediate Moment Frames</a:t>
            </a:r>
          </a:p>
          <a:p>
            <a:pPr lvl="1"/>
            <a:r>
              <a:rPr lang="en-US" sz="1600"/>
              <a:t>Ordinary Moment Frames </a:t>
            </a:r>
          </a:p>
          <a:p>
            <a:pPr lvl="1"/>
            <a:r>
              <a:rPr lang="en-US" sz="1600"/>
              <a:t>Systems not specifically detailed for seismic response </a:t>
            </a:r>
          </a:p>
          <a:p>
            <a:r>
              <a:rPr lang="en-US" sz="1600"/>
              <a:t>Braced Frames</a:t>
            </a:r>
          </a:p>
          <a:p>
            <a:r>
              <a:rPr lang="en-US" sz="1600"/>
              <a:t>Ordinary Concentric Braced Frames</a:t>
            </a:r>
          </a:p>
          <a:p>
            <a:r>
              <a:rPr lang="en-US" sz="1600"/>
              <a:t>Special Concentric Braced Frames</a:t>
            </a:r>
          </a:p>
          <a:p>
            <a:r>
              <a:rPr lang="en-US" sz="1600"/>
              <a:t>Eccentrically Braced Frames</a:t>
            </a:r>
          </a:p>
          <a:p>
            <a:r>
              <a:rPr lang="en-US" sz="1600"/>
              <a:t>Buckling Restrained Braced Frames</a:t>
            </a:r>
          </a:p>
          <a:p>
            <a:r>
              <a:rPr lang="en-US" sz="1600"/>
              <a:t>Special Plate Shear Walls</a:t>
            </a:r>
          </a:p>
          <a:p>
            <a:r>
              <a:rPr lang="en-US" sz="1600"/>
              <a:t>Systems not specifically detailed for seismic response </a:t>
            </a:r>
            <a:endParaRPr lang="en-US" sz="1600" dirty="0"/>
          </a:p>
        </p:txBody>
      </p:sp>
      <p:sp>
        <p:nvSpPr>
          <p:cNvPr id="56324" name="Rectangle 2"/>
          <p:cNvSpPr>
            <a:spLocks noGrp="1" noChangeArrowheads="1"/>
          </p:cNvSpPr>
          <p:nvPr>
            <p:ph type="title"/>
          </p:nvPr>
        </p:nvSpPr>
        <p:spPr/>
        <p:txBody>
          <a:bodyPr/>
          <a:lstStyle/>
          <a:p>
            <a:r>
              <a:rPr lang="en-US"/>
              <a:t>Seismic Resisting Systems</a:t>
            </a:r>
            <a:endParaRPr lang="en-US" dirty="0"/>
          </a:p>
        </p:txBody>
      </p:sp>
    </p:spTree>
    <p:extLst>
      <p:ext uri="{BB962C8B-B14F-4D97-AF65-F5344CB8AC3E}">
        <p14:creationId xmlns:p14="http://schemas.microsoft.com/office/powerpoint/2010/main" val="174651881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1" name="Footer Placeholder 4"/>
          <p:cNvSpPr>
            <a:spLocks noGrp="1"/>
          </p:cNvSpPr>
          <p:nvPr>
            <p:ph type="ftr" sz="quarter" idx="10"/>
          </p:nvPr>
        </p:nvSpPr>
        <p:spPr/>
        <p:txBody>
          <a:bodyPr/>
          <a:lstStyle/>
          <a:p>
            <a:r>
              <a:rPr lang="en-US"/>
              <a:t>Instructional Material Complementing FEMA 1051, Design Examples</a:t>
            </a:r>
          </a:p>
        </p:txBody>
      </p:sp>
      <p:sp>
        <p:nvSpPr>
          <p:cNvPr id="289" name="Slide Number Placeholder 3"/>
          <p:cNvSpPr>
            <a:spLocks noGrp="1"/>
          </p:cNvSpPr>
          <p:nvPr>
            <p:ph type="sldNum" sz="quarter" idx="11"/>
          </p:nvPr>
        </p:nvSpPr>
        <p:spPr/>
        <p:txBody>
          <a:bodyPr/>
          <a:lstStyle/>
          <a:p>
            <a:r>
              <a:rPr lang="en-US"/>
              <a:t>Steel Structures - </a:t>
            </a:r>
            <a:fld id="{829CB975-4EB3-4B68-9F84-C1D517403529}" type="slidenum">
              <a:rPr lang="en-US" smtClean="0"/>
              <a:pPr/>
              <a:t>40</a:t>
            </a:fld>
            <a:endParaRPr lang="en-US" dirty="0"/>
          </a:p>
        </p:txBody>
      </p:sp>
      <p:grpSp>
        <p:nvGrpSpPr>
          <p:cNvPr id="3" name="Group 2" descr="Beam-column connection with beam moments acting on column shown"/>
          <p:cNvGrpSpPr/>
          <p:nvPr/>
        </p:nvGrpSpPr>
        <p:grpSpPr>
          <a:xfrm>
            <a:off x="5743787" y="1938867"/>
            <a:ext cx="3276600" cy="3115733"/>
            <a:chOff x="5332307" y="1938867"/>
            <a:chExt cx="3276600" cy="3115733"/>
          </a:xfrm>
        </p:grpSpPr>
        <p:grpSp>
          <p:nvGrpSpPr>
            <p:cNvPr id="89094" name="Group 287"/>
            <p:cNvGrpSpPr>
              <a:grpSpLocks/>
            </p:cNvGrpSpPr>
            <p:nvPr/>
          </p:nvGrpSpPr>
          <p:grpSpPr bwMode="auto">
            <a:xfrm>
              <a:off x="5332307" y="1938867"/>
              <a:ext cx="3276600" cy="3115733"/>
              <a:chOff x="3787" y="1627"/>
              <a:chExt cx="1328" cy="1092"/>
            </a:xfrm>
          </p:grpSpPr>
          <p:grpSp>
            <p:nvGrpSpPr>
              <p:cNvPr id="89095" name="Group 205"/>
              <p:cNvGrpSpPr>
                <a:grpSpLocks/>
              </p:cNvGrpSpPr>
              <p:nvPr/>
            </p:nvGrpSpPr>
            <p:grpSpPr bwMode="auto">
              <a:xfrm>
                <a:off x="3787" y="1627"/>
                <a:ext cx="1328" cy="767"/>
                <a:chOff x="3787" y="1627"/>
                <a:chExt cx="1328" cy="767"/>
              </a:xfrm>
            </p:grpSpPr>
            <p:sp>
              <p:nvSpPr>
                <p:cNvPr id="89177" name="Freeform 5"/>
                <p:cNvSpPr>
                  <a:spLocks/>
                </p:cNvSpPr>
                <p:nvPr/>
              </p:nvSpPr>
              <p:spPr bwMode="black">
                <a:xfrm>
                  <a:off x="3938" y="2200"/>
                  <a:ext cx="13" cy="13"/>
                </a:xfrm>
                <a:custGeom>
                  <a:avLst/>
                  <a:gdLst>
                    <a:gd name="T0" fmla="*/ 0 w 54"/>
                    <a:gd name="T1" fmla="*/ 0 h 52"/>
                    <a:gd name="T2" fmla="*/ 0 w 54"/>
                    <a:gd name="T3" fmla="*/ 0 h 52"/>
                    <a:gd name="T4" fmla="*/ 0 w 54"/>
                    <a:gd name="T5" fmla="*/ 0 h 52"/>
                    <a:gd name="T6" fmla="*/ 0 w 54"/>
                    <a:gd name="T7" fmla="*/ 0 h 52"/>
                    <a:gd name="T8" fmla="*/ 0 w 54"/>
                    <a:gd name="T9" fmla="*/ 0 h 52"/>
                    <a:gd name="T10" fmla="*/ 0 w 54"/>
                    <a:gd name="T11" fmla="*/ 0 h 52"/>
                    <a:gd name="T12" fmla="*/ 0 w 54"/>
                    <a:gd name="T13" fmla="*/ 0 h 52"/>
                    <a:gd name="T14" fmla="*/ 0 60000 65536"/>
                    <a:gd name="T15" fmla="*/ 0 60000 65536"/>
                    <a:gd name="T16" fmla="*/ 0 60000 65536"/>
                    <a:gd name="T17" fmla="*/ 0 60000 65536"/>
                    <a:gd name="T18" fmla="*/ 0 60000 65536"/>
                    <a:gd name="T19" fmla="*/ 0 60000 65536"/>
                    <a:gd name="T20" fmla="*/ 0 60000 65536"/>
                    <a:gd name="T21" fmla="*/ 0 w 54"/>
                    <a:gd name="T22" fmla="*/ 0 h 52"/>
                    <a:gd name="T23" fmla="*/ 54 w 54"/>
                    <a:gd name="T24" fmla="*/ 52 h 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4" h="52">
                      <a:moveTo>
                        <a:pt x="54" y="34"/>
                      </a:moveTo>
                      <a:lnTo>
                        <a:pt x="16" y="52"/>
                      </a:lnTo>
                      <a:lnTo>
                        <a:pt x="0" y="18"/>
                      </a:lnTo>
                      <a:lnTo>
                        <a:pt x="38" y="0"/>
                      </a:lnTo>
                      <a:lnTo>
                        <a:pt x="54" y="34"/>
                      </a:lnTo>
                      <a:close/>
                    </a:path>
                  </a:pathLst>
                </a:custGeom>
                <a:solidFill>
                  <a:srgbClr val="E5E5E5"/>
                </a:solidFill>
                <a:ln w="9525">
                  <a:solidFill>
                    <a:schemeClr val="tx1"/>
                  </a:solidFill>
                  <a:round/>
                  <a:headEnd/>
                  <a:tailEnd/>
                </a:ln>
              </p:spPr>
              <p:txBody>
                <a:bodyPr/>
                <a:lstStyle/>
                <a:p>
                  <a:endParaRPr lang="en-US" sz="2133"/>
                </a:p>
              </p:txBody>
            </p:sp>
            <p:sp>
              <p:nvSpPr>
                <p:cNvPr id="89178" name="Freeform 6"/>
                <p:cNvSpPr>
                  <a:spLocks/>
                </p:cNvSpPr>
                <p:nvPr/>
              </p:nvSpPr>
              <p:spPr bwMode="black">
                <a:xfrm>
                  <a:off x="3930" y="2204"/>
                  <a:ext cx="12" cy="12"/>
                </a:xfrm>
                <a:custGeom>
                  <a:avLst/>
                  <a:gdLst>
                    <a:gd name="T0" fmla="*/ 0 w 45"/>
                    <a:gd name="T1" fmla="*/ 0 h 48"/>
                    <a:gd name="T2" fmla="*/ 0 w 45"/>
                    <a:gd name="T3" fmla="*/ 0 h 48"/>
                    <a:gd name="T4" fmla="*/ 0 w 45"/>
                    <a:gd name="T5" fmla="*/ 0 h 48"/>
                    <a:gd name="T6" fmla="*/ 0 w 45"/>
                    <a:gd name="T7" fmla="*/ 0 h 48"/>
                    <a:gd name="T8" fmla="*/ 0 w 45"/>
                    <a:gd name="T9" fmla="*/ 0 h 48"/>
                    <a:gd name="T10" fmla="*/ 0 w 45"/>
                    <a:gd name="T11" fmla="*/ 0 h 48"/>
                    <a:gd name="T12" fmla="*/ 0 w 45"/>
                    <a:gd name="T13" fmla="*/ 0 h 48"/>
                    <a:gd name="T14" fmla="*/ 0 60000 65536"/>
                    <a:gd name="T15" fmla="*/ 0 60000 65536"/>
                    <a:gd name="T16" fmla="*/ 0 60000 65536"/>
                    <a:gd name="T17" fmla="*/ 0 60000 65536"/>
                    <a:gd name="T18" fmla="*/ 0 60000 65536"/>
                    <a:gd name="T19" fmla="*/ 0 60000 65536"/>
                    <a:gd name="T20" fmla="*/ 0 60000 65536"/>
                    <a:gd name="T21" fmla="*/ 0 w 45"/>
                    <a:gd name="T22" fmla="*/ 0 h 48"/>
                    <a:gd name="T23" fmla="*/ 45 w 45"/>
                    <a:gd name="T24" fmla="*/ 48 h 4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5" h="48">
                      <a:moveTo>
                        <a:pt x="45" y="34"/>
                      </a:moveTo>
                      <a:lnTo>
                        <a:pt x="16" y="48"/>
                      </a:lnTo>
                      <a:lnTo>
                        <a:pt x="15" y="48"/>
                      </a:lnTo>
                      <a:lnTo>
                        <a:pt x="1" y="14"/>
                      </a:lnTo>
                      <a:lnTo>
                        <a:pt x="0" y="14"/>
                      </a:lnTo>
                      <a:lnTo>
                        <a:pt x="29" y="0"/>
                      </a:lnTo>
                      <a:lnTo>
                        <a:pt x="45" y="34"/>
                      </a:lnTo>
                      <a:close/>
                    </a:path>
                  </a:pathLst>
                </a:custGeom>
                <a:solidFill>
                  <a:srgbClr val="E5E5E5"/>
                </a:solidFill>
                <a:ln w="9525">
                  <a:solidFill>
                    <a:schemeClr val="tx1"/>
                  </a:solidFill>
                  <a:round/>
                  <a:headEnd/>
                  <a:tailEnd/>
                </a:ln>
              </p:spPr>
              <p:txBody>
                <a:bodyPr/>
                <a:lstStyle/>
                <a:p>
                  <a:endParaRPr lang="en-US" sz="2133"/>
                </a:p>
              </p:txBody>
            </p:sp>
            <p:sp>
              <p:nvSpPr>
                <p:cNvPr id="89179" name="Freeform 7"/>
                <p:cNvSpPr>
                  <a:spLocks/>
                </p:cNvSpPr>
                <p:nvPr/>
              </p:nvSpPr>
              <p:spPr bwMode="black">
                <a:xfrm>
                  <a:off x="3925" y="2208"/>
                  <a:ext cx="9" cy="11"/>
                </a:xfrm>
                <a:custGeom>
                  <a:avLst/>
                  <a:gdLst>
                    <a:gd name="T0" fmla="*/ 0 w 37"/>
                    <a:gd name="T1" fmla="*/ 0 h 44"/>
                    <a:gd name="T2" fmla="*/ 0 w 37"/>
                    <a:gd name="T3" fmla="*/ 0 h 44"/>
                    <a:gd name="T4" fmla="*/ 0 w 37"/>
                    <a:gd name="T5" fmla="*/ 0 h 44"/>
                    <a:gd name="T6" fmla="*/ 0 w 37"/>
                    <a:gd name="T7" fmla="*/ 0 h 44"/>
                    <a:gd name="T8" fmla="*/ 0 w 37"/>
                    <a:gd name="T9" fmla="*/ 0 h 44"/>
                    <a:gd name="T10" fmla="*/ 0 w 37"/>
                    <a:gd name="T11" fmla="*/ 0 h 44"/>
                    <a:gd name="T12" fmla="*/ 0 w 37"/>
                    <a:gd name="T13" fmla="*/ 0 h 44"/>
                    <a:gd name="T14" fmla="*/ 0 60000 65536"/>
                    <a:gd name="T15" fmla="*/ 0 60000 65536"/>
                    <a:gd name="T16" fmla="*/ 0 60000 65536"/>
                    <a:gd name="T17" fmla="*/ 0 60000 65536"/>
                    <a:gd name="T18" fmla="*/ 0 60000 65536"/>
                    <a:gd name="T19" fmla="*/ 0 60000 65536"/>
                    <a:gd name="T20" fmla="*/ 0 60000 65536"/>
                    <a:gd name="T21" fmla="*/ 0 w 37"/>
                    <a:gd name="T22" fmla="*/ 0 h 44"/>
                    <a:gd name="T23" fmla="*/ 37 w 37"/>
                    <a:gd name="T24" fmla="*/ 44 h 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 h="44">
                      <a:moveTo>
                        <a:pt x="37" y="34"/>
                      </a:moveTo>
                      <a:lnTo>
                        <a:pt x="13" y="43"/>
                      </a:lnTo>
                      <a:lnTo>
                        <a:pt x="12" y="44"/>
                      </a:lnTo>
                      <a:lnTo>
                        <a:pt x="1" y="8"/>
                      </a:lnTo>
                      <a:lnTo>
                        <a:pt x="0" y="9"/>
                      </a:lnTo>
                      <a:lnTo>
                        <a:pt x="23" y="0"/>
                      </a:lnTo>
                      <a:lnTo>
                        <a:pt x="37" y="34"/>
                      </a:lnTo>
                      <a:close/>
                    </a:path>
                  </a:pathLst>
                </a:custGeom>
                <a:solidFill>
                  <a:srgbClr val="E5E5E5"/>
                </a:solidFill>
                <a:ln w="9525">
                  <a:solidFill>
                    <a:schemeClr val="tx1"/>
                  </a:solidFill>
                  <a:round/>
                  <a:headEnd/>
                  <a:tailEnd/>
                </a:ln>
              </p:spPr>
              <p:txBody>
                <a:bodyPr/>
                <a:lstStyle/>
                <a:p>
                  <a:endParaRPr lang="en-US" sz="2133"/>
                </a:p>
              </p:txBody>
            </p:sp>
            <p:sp>
              <p:nvSpPr>
                <p:cNvPr id="89180" name="Freeform 8"/>
                <p:cNvSpPr>
                  <a:spLocks/>
                </p:cNvSpPr>
                <p:nvPr/>
              </p:nvSpPr>
              <p:spPr bwMode="black">
                <a:xfrm>
                  <a:off x="3920" y="2210"/>
                  <a:ext cx="8" cy="10"/>
                </a:xfrm>
                <a:custGeom>
                  <a:avLst/>
                  <a:gdLst>
                    <a:gd name="T0" fmla="*/ 0 w 29"/>
                    <a:gd name="T1" fmla="*/ 0 h 41"/>
                    <a:gd name="T2" fmla="*/ 0 w 29"/>
                    <a:gd name="T3" fmla="*/ 0 h 41"/>
                    <a:gd name="T4" fmla="*/ 0 w 29"/>
                    <a:gd name="T5" fmla="*/ 0 h 41"/>
                    <a:gd name="T6" fmla="*/ 0 w 29"/>
                    <a:gd name="T7" fmla="*/ 0 h 41"/>
                    <a:gd name="T8" fmla="*/ 0 w 29"/>
                    <a:gd name="T9" fmla="*/ 0 h 41"/>
                    <a:gd name="T10" fmla="*/ 0 w 29"/>
                    <a:gd name="T11" fmla="*/ 0 h 41"/>
                    <a:gd name="T12" fmla="*/ 0 w 29"/>
                    <a:gd name="T13" fmla="*/ 0 h 41"/>
                    <a:gd name="T14" fmla="*/ 0 60000 65536"/>
                    <a:gd name="T15" fmla="*/ 0 60000 65536"/>
                    <a:gd name="T16" fmla="*/ 0 60000 65536"/>
                    <a:gd name="T17" fmla="*/ 0 60000 65536"/>
                    <a:gd name="T18" fmla="*/ 0 60000 65536"/>
                    <a:gd name="T19" fmla="*/ 0 60000 65536"/>
                    <a:gd name="T20" fmla="*/ 0 60000 65536"/>
                    <a:gd name="T21" fmla="*/ 0 w 29"/>
                    <a:gd name="T22" fmla="*/ 0 h 41"/>
                    <a:gd name="T23" fmla="*/ 29 w 29"/>
                    <a:gd name="T24" fmla="*/ 41 h 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41">
                      <a:moveTo>
                        <a:pt x="29" y="36"/>
                      </a:moveTo>
                      <a:lnTo>
                        <a:pt x="11" y="41"/>
                      </a:lnTo>
                      <a:lnTo>
                        <a:pt x="8" y="41"/>
                      </a:lnTo>
                      <a:lnTo>
                        <a:pt x="3" y="5"/>
                      </a:lnTo>
                      <a:lnTo>
                        <a:pt x="0" y="5"/>
                      </a:lnTo>
                      <a:lnTo>
                        <a:pt x="18" y="0"/>
                      </a:lnTo>
                      <a:lnTo>
                        <a:pt x="29" y="36"/>
                      </a:lnTo>
                      <a:close/>
                    </a:path>
                  </a:pathLst>
                </a:custGeom>
                <a:solidFill>
                  <a:srgbClr val="E5E5E5"/>
                </a:solidFill>
                <a:ln w="9525">
                  <a:solidFill>
                    <a:schemeClr val="tx1"/>
                  </a:solidFill>
                  <a:round/>
                  <a:headEnd/>
                  <a:tailEnd/>
                </a:ln>
              </p:spPr>
              <p:txBody>
                <a:bodyPr/>
                <a:lstStyle/>
                <a:p>
                  <a:endParaRPr lang="en-US" sz="2133"/>
                </a:p>
              </p:txBody>
            </p:sp>
            <p:sp>
              <p:nvSpPr>
                <p:cNvPr id="89181" name="Freeform 9"/>
                <p:cNvSpPr>
                  <a:spLocks/>
                </p:cNvSpPr>
                <p:nvPr/>
              </p:nvSpPr>
              <p:spPr bwMode="black">
                <a:xfrm>
                  <a:off x="3918" y="2211"/>
                  <a:ext cx="4" cy="10"/>
                </a:xfrm>
                <a:custGeom>
                  <a:avLst/>
                  <a:gdLst>
                    <a:gd name="T0" fmla="*/ 0 w 20"/>
                    <a:gd name="T1" fmla="*/ 0 h 39"/>
                    <a:gd name="T2" fmla="*/ 0 w 20"/>
                    <a:gd name="T3" fmla="*/ 0 h 39"/>
                    <a:gd name="T4" fmla="*/ 0 w 20"/>
                    <a:gd name="T5" fmla="*/ 0 h 39"/>
                    <a:gd name="T6" fmla="*/ 0 w 20"/>
                    <a:gd name="T7" fmla="*/ 0 h 39"/>
                    <a:gd name="T8" fmla="*/ 0 w 20"/>
                    <a:gd name="T9" fmla="*/ 0 h 39"/>
                    <a:gd name="T10" fmla="*/ 0 w 20"/>
                    <a:gd name="T11" fmla="*/ 0 h 39"/>
                    <a:gd name="T12" fmla="*/ 0 w 20"/>
                    <a:gd name="T13" fmla="*/ 0 h 39"/>
                    <a:gd name="T14" fmla="*/ 0 60000 65536"/>
                    <a:gd name="T15" fmla="*/ 0 60000 65536"/>
                    <a:gd name="T16" fmla="*/ 0 60000 65536"/>
                    <a:gd name="T17" fmla="*/ 0 60000 65536"/>
                    <a:gd name="T18" fmla="*/ 0 60000 65536"/>
                    <a:gd name="T19" fmla="*/ 0 60000 65536"/>
                    <a:gd name="T20" fmla="*/ 0 60000 65536"/>
                    <a:gd name="T21" fmla="*/ 0 w 20"/>
                    <a:gd name="T22" fmla="*/ 0 h 39"/>
                    <a:gd name="T23" fmla="*/ 20 w 20"/>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 h="39">
                      <a:moveTo>
                        <a:pt x="20" y="36"/>
                      </a:moveTo>
                      <a:lnTo>
                        <a:pt x="5" y="39"/>
                      </a:lnTo>
                      <a:lnTo>
                        <a:pt x="0" y="2"/>
                      </a:lnTo>
                      <a:lnTo>
                        <a:pt x="15" y="0"/>
                      </a:lnTo>
                      <a:lnTo>
                        <a:pt x="20" y="36"/>
                      </a:lnTo>
                      <a:close/>
                    </a:path>
                  </a:pathLst>
                </a:custGeom>
                <a:solidFill>
                  <a:srgbClr val="E5E5E5"/>
                </a:solidFill>
                <a:ln w="9525">
                  <a:solidFill>
                    <a:schemeClr val="tx1"/>
                  </a:solidFill>
                  <a:round/>
                  <a:headEnd/>
                  <a:tailEnd/>
                </a:ln>
              </p:spPr>
              <p:txBody>
                <a:bodyPr/>
                <a:lstStyle/>
                <a:p>
                  <a:endParaRPr lang="en-US" sz="2133"/>
                </a:p>
              </p:txBody>
            </p:sp>
            <p:sp>
              <p:nvSpPr>
                <p:cNvPr id="89182" name="Freeform 10"/>
                <p:cNvSpPr>
                  <a:spLocks/>
                </p:cNvSpPr>
                <p:nvPr/>
              </p:nvSpPr>
              <p:spPr bwMode="black">
                <a:xfrm>
                  <a:off x="3914" y="2212"/>
                  <a:ext cx="5" cy="9"/>
                </a:xfrm>
                <a:custGeom>
                  <a:avLst/>
                  <a:gdLst>
                    <a:gd name="T0" fmla="*/ 0 w 19"/>
                    <a:gd name="T1" fmla="*/ 0 h 38"/>
                    <a:gd name="T2" fmla="*/ 0 w 19"/>
                    <a:gd name="T3" fmla="*/ 0 h 38"/>
                    <a:gd name="T4" fmla="*/ 0 w 19"/>
                    <a:gd name="T5" fmla="*/ 0 h 38"/>
                    <a:gd name="T6" fmla="*/ 0 w 19"/>
                    <a:gd name="T7" fmla="*/ 0 h 38"/>
                    <a:gd name="T8" fmla="*/ 0 w 19"/>
                    <a:gd name="T9" fmla="*/ 0 h 38"/>
                    <a:gd name="T10" fmla="*/ 0 w 19"/>
                    <a:gd name="T11" fmla="*/ 0 h 38"/>
                    <a:gd name="T12" fmla="*/ 0 w 19"/>
                    <a:gd name="T13" fmla="*/ 0 h 38"/>
                    <a:gd name="T14" fmla="*/ 0 60000 65536"/>
                    <a:gd name="T15" fmla="*/ 0 60000 65536"/>
                    <a:gd name="T16" fmla="*/ 0 60000 65536"/>
                    <a:gd name="T17" fmla="*/ 0 60000 65536"/>
                    <a:gd name="T18" fmla="*/ 0 60000 65536"/>
                    <a:gd name="T19" fmla="*/ 0 60000 65536"/>
                    <a:gd name="T20" fmla="*/ 0 60000 65536"/>
                    <a:gd name="T21" fmla="*/ 0 w 19"/>
                    <a:gd name="T22" fmla="*/ 0 h 38"/>
                    <a:gd name="T23" fmla="*/ 19 w 19"/>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 h="38">
                      <a:moveTo>
                        <a:pt x="19" y="37"/>
                      </a:moveTo>
                      <a:lnTo>
                        <a:pt x="8" y="38"/>
                      </a:lnTo>
                      <a:lnTo>
                        <a:pt x="0" y="38"/>
                      </a:lnTo>
                      <a:lnTo>
                        <a:pt x="11" y="2"/>
                      </a:lnTo>
                      <a:lnTo>
                        <a:pt x="3" y="2"/>
                      </a:lnTo>
                      <a:lnTo>
                        <a:pt x="14" y="0"/>
                      </a:lnTo>
                      <a:lnTo>
                        <a:pt x="19" y="37"/>
                      </a:lnTo>
                      <a:close/>
                    </a:path>
                  </a:pathLst>
                </a:custGeom>
                <a:solidFill>
                  <a:srgbClr val="E5E5E5"/>
                </a:solidFill>
                <a:ln w="9525">
                  <a:solidFill>
                    <a:schemeClr val="tx1"/>
                  </a:solidFill>
                  <a:round/>
                  <a:headEnd/>
                  <a:tailEnd/>
                </a:ln>
              </p:spPr>
              <p:txBody>
                <a:bodyPr/>
                <a:lstStyle/>
                <a:p>
                  <a:endParaRPr lang="en-US" sz="2133"/>
                </a:p>
              </p:txBody>
            </p:sp>
            <p:sp>
              <p:nvSpPr>
                <p:cNvPr id="89183" name="Freeform 11"/>
                <p:cNvSpPr>
                  <a:spLocks/>
                </p:cNvSpPr>
                <p:nvPr/>
              </p:nvSpPr>
              <p:spPr bwMode="black">
                <a:xfrm>
                  <a:off x="3911" y="2211"/>
                  <a:ext cx="6" cy="10"/>
                </a:xfrm>
                <a:custGeom>
                  <a:avLst/>
                  <a:gdLst>
                    <a:gd name="T0" fmla="*/ 0 w 25"/>
                    <a:gd name="T1" fmla="*/ 0 h 39"/>
                    <a:gd name="T2" fmla="*/ 0 w 25"/>
                    <a:gd name="T3" fmla="*/ 0 h 39"/>
                    <a:gd name="T4" fmla="*/ 0 w 25"/>
                    <a:gd name="T5" fmla="*/ 0 h 39"/>
                    <a:gd name="T6" fmla="*/ 0 w 25"/>
                    <a:gd name="T7" fmla="*/ 0 h 39"/>
                    <a:gd name="T8" fmla="*/ 0 w 25"/>
                    <a:gd name="T9" fmla="*/ 0 h 39"/>
                    <a:gd name="T10" fmla="*/ 0 w 25"/>
                    <a:gd name="T11" fmla="*/ 0 h 39"/>
                    <a:gd name="T12" fmla="*/ 0 w 25"/>
                    <a:gd name="T13" fmla="*/ 0 h 39"/>
                    <a:gd name="T14" fmla="*/ 0 60000 65536"/>
                    <a:gd name="T15" fmla="*/ 0 60000 65536"/>
                    <a:gd name="T16" fmla="*/ 0 60000 65536"/>
                    <a:gd name="T17" fmla="*/ 0 60000 65536"/>
                    <a:gd name="T18" fmla="*/ 0 60000 65536"/>
                    <a:gd name="T19" fmla="*/ 0 60000 65536"/>
                    <a:gd name="T20" fmla="*/ 0 60000 65536"/>
                    <a:gd name="T21" fmla="*/ 0 w 25"/>
                    <a:gd name="T22" fmla="*/ 0 h 39"/>
                    <a:gd name="T23" fmla="*/ 25 w 25"/>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 h="39">
                      <a:moveTo>
                        <a:pt x="14" y="39"/>
                      </a:moveTo>
                      <a:lnTo>
                        <a:pt x="6" y="36"/>
                      </a:lnTo>
                      <a:lnTo>
                        <a:pt x="0" y="36"/>
                      </a:lnTo>
                      <a:lnTo>
                        <a:pt x="23" y="0"/>
                      </a:lnTo>
                      <a:lnTo>
                        <a:pt x="17" y="0"/>
                      </a:lnTo>
                      <a:lnTo>
                        <a:pt x="25" y="3"/>
                      </a:lnTo>
                      <a:lnTo>
                        <a:pt x="14" y="39"/>
                      </a:lnTo>
                      <a:close/>
                    </a:path>
                  </a:pathLst>
                </a:custGeom>
                <a:solidFill>
                  <a:srgbClr val="E5E5E5"/>
                </a:solidFill>
                <a:ln w="9525">
                  <a:solidFill>
                    <a:schemeClr val="tx1"/>
                  </a:solidFill>
                  <a:round/>
                  <a:headEnd/>
                  <a:tailEnd/>
                </a:ln>
              </p:spPr>
              <p:txBody>
                <a:bodyPr/>
                <a:lstStyle/>
                <a:p>
                  <a:endParaRPr lang="en-US" sz="2133"/>
                </a:p>
              </p:txBody>
            </p:sp>
            <p:sp>
              <p:nvSpPr>
                <p:cNvPr id="89184" name="Freeform 12"/>
                <p:cNvSpPr>
                  <a:spLocks/>
                </p:cNvSpPr>
                <p:nvPr/>
              </p:nvSpPr>
              <p:spPr bwMode="black">
                <a:xfrm>
                  <a:off x="3909" y="2210"/>
                  <a:ext cx="7" cy="10"/>
                </a:xfrm>
                <a:custGeom>
                  <a:avLst/>
                  <a:gdLst>
                    <a:gd name="T0" fmla="*/ 0 w 29"/>
                    <a:gd name="T1" fmla="*/ 0 h 39"/>
                    <a:gd name="T2" fmla="*/ 0 w 29"/>
                    <a:gd name="T3" fmla="*/ 0 h 39"/>
                    <a:gd name="T4" fmla="*/ 0 w 29"/>
                    <a:gd name="T5" fmla="*/ 0 h 39"/>
                    <a:gd name="T6" fmla="*/ 0 w 29"/>
                    <a:gd name="T7" fmla="*/ 0 h 39"/>
                    <a:gd name="T8" fmla="*/ 0 w 29"/>
                    <a:gd name="T9" fmla="*/ 0 h 39"/>
                    <a:gd name="T10" fmla="*/ 0 w 29"/>
                    <a:gd name="T11" fmla="*/ 0 h 39"/>
                    <a:gd name="T12" fmla="*/ 0 w 29"/>
                    <a:gd name="T13" fmla="*/ 0 h 39"/>
                    <a:gd name="T14" fmla="*/ 0 60000 65536"/>
                    <a:gd name="T15" fmla="*/ 0 60000 65536"/>
                    <a:gd name="T16" fmla="*/ 0 60000 65536"/>
                    <a:gd name="T17" fmla="*/ 0 60000 65536"/>
                    <a:gd name="T18" fmla="*/ 0 60000 65536"/>
                    <a:gd name="T19" fmla="*/ 0 60000 65536"/>
                    <a:gd name="T20" fmla="*/ 0 60000 65536"/>
                    <a:gd name="T21" fmla="*/ 0 w 29"/>
                    <a:gd name="T22" fmla="*/ 0 h 39"/>
                    <a:gd name="T23" fmla="*/ 29 w 29"/>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39">
                      <a:moveTo>
                        <a:pt x="6" y="39"/>
                      </a:moveTo>
                      <a:lnTo>
                        <a:pt x="0" y="36"/>
                      </a:lnTo>
                      <a:lnTo>
                        <a:pt x="3" y="36"/>
                      </a:lnTo>
                      <a:lnTo>
                        <a:pt x="21" y="0"/>
                      </a:lnTo>
                      <a:lnTo>
                        <a:pt x="23" y="0"/>
                      </a:lnTo>
                      <a:lnTo>
                        <a:pt x="29" y="3"/>
                      </a:lnTo>
                      <a:lnTo>
                        <a:pt x="6" y="39"/>
                      </a:lnTo>
                      <a:close/>
                    </a:path>
                  </a:pathLst>
                </a:custGeom>
                <a:solidFill>
                  <a:srgbClr val="E5E5E5"/>
                </a:solidFill>
                <a:ln w="9525">
                  <a:solidFill>
                    <a:schemeClr val="tx1"/>
                  </a:solidFill>
                  <a:round/>
                  <a:headEnd/>
                  <a:tailEnd/>
                </a:ln>
              </p:spPr>
              <p:txBody>
                <a:bodyPr/>
                <a:lstStyle/>
                <a:p>
                  <a:endParaRPr lang="en-US" sz="2133"/>
                </a:p>
              </p:txBody>
            </p:sp>
            <p:sp>
              <p:nvSpPr>
                <p:cNvPr id="89185" name="Freeform 13"/>
                <p:cNvSpPr>
                  <a:spLocks/>
                </p:cNvSpPr>
                <p:nvPr/>
              </p:nvSpPr>
              <p:spPr bwMode="black">
                <a:xfrm>
                  <a:off x="3906" y="2210"/>
                  <a:ext cx="9" cy="10"/>
                </a:xfrm>
                <a:custGeom>
                  <a:avLst/>
                  <a:gdLst>
                    <a:gd name="T0" fmla="*/ 0 w 36"/>
                    <a:gd name="T1" fmla="*/ 0 h 38"/>
                    <a:gd name="T2" fmla="*/ 0 w 36"/>
                    <a:gd name="T3" fmla="*/ 0 h 38"/>
                    <a:gd name="T4" fmla="*/ 0 w 36"/>
                    <a:gd name="T5" fmla="*/ 0 h 38"/>
                    <a:gd name="T6" fmla="*/ 0 w 36"/>
                    <a:gd name="T7" fmla="*/ 0 h 38"/>
                    <a:gd name="T8" fmla="*/ 0 w 36"/>
                    <a:gd name="T9" fmla="*/ 0 h 38"/>
                    <a:gd name="T10" fmla="*/ 0 w 36"/>
                    <a:gd name="T11" fmla="*/ 0 h 38"/>
                    <a:gd name="T12" fmla="*/ 0 w 36"/>
                    <a:gd name="T13" fmla="*/ 0 h 38"/>
                    <a:gd name="T14" fmla="*/ 0 60000 65536"/>
                    <a:gd name="T15" fmla="*/ 0 60000 65536"/>
                    <a:gd name="T16" fmla="*/ 0 60000 65536"/>
                    <a:gd name="T17" fmla="*/ 0 60000 65536"/>
                    <a:gd name="T18" fmla="*/ 0 60000 65536"/>
                    <a:gd name="T19" fmla="*/ 0 60000 65536"/>
                    <a:gd name="T20" fmla="*/ 0 60000 65536"/>
                    <a:gd name="T21" fmla="*/ 0 w 36"/>
                    <a:gd name="T22" fmla="*/ 0 h 38"/>
                    <a:gd name="T23" fmla="*/ 36 w 36"/>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38">
                      <a:moveTo>
                        <a:pt x="14" y="38"/>
                      </a:moveTo>
                      <a:lnTo>
                        <a:pt x="9" y="36"/>
                      </a:lnTo>
                      <a:lnTo>
                        <a:pt x="0" y="25"/>
                      </a:lnTo>
                      <a:lnTo>
                        <a:pt x="36" y="11"/>
                      </a:lnTo>
                      <a:lnTo>
                        <a:pt x="27" y="0"/>
                      </a:lnTo>
                      <a:lnTo>
                        <a:pt x="32" y="2"/>
                      </a:lnTo>
                      <a:lnTo>
                        <a:pt x="14" y="38"/>
                      </a:lnTo>
                      <a:close/>
                    </a:path>
                  </a:pathLst>
                </a:custGeom>
                <a:solidFill>
                  <a:srgbClr val="E5E5E5"/>
                </a:solidFill>
                <a:ln w="9525">
                  <a:solidFill>
                    <a:schemeClr val="tx1"/>
                  </a:solidFill>
                  <a:round/>
                  <a:headEnd/>
                  <a:tailEnd/>
                </a:ln>
              </p:spPr>
              <p:txBody>
                <a:bodyPr/>
                <a:lstStyle/>
                <a:p>
                  <a:endParaRPr lang="en-US" sz="2133"/>
                </a:p>
              </p:txBody>
            </p:sp>
            <p:sp>
              <p:nvSpPr>
                <p:cNvPr id="89186" name="Freeform 14"/>
                <p:cNvSpPr>
                  <a:spLocks/>
                </p:cNvSpPr>
                <p:nvPr/>
              </p:nvSpPr>
              <p:spPr bwMode="black">
                <a:xfrm>
                  <a:off x="3906" y="2211"/>
                  <a:ext cx="9" cy="5"/>
                </a:xfrm>
                <a:custGeom>
                  <a:avLst/>
                  <a:gdLst>
                    <a:gd name="T0" fmla="*/ 0 w 38"/>
                    <a:gd name="T1" fmla="*/ 0 h 20"/>
                    <a:gd name="T2" fmla="*/ 0 w 38"/>
                    <a:gd name="T3" fmla="*/ 0 h 20"/>
                    <a:gd name="T4" fmla="*/ 0 w 38"/>
                    <a:gd name="T5" fmla="*/ 0 h 20"/>
                    <a:gd name="T6" fmla="*/ 0 w 38"/>
                    <a:gd name="T7" fmla="*/ 0 h 20"/>
                    <a:gd name="T8" fmla="*/ 0 w 38"/>
                    <a:gd name="T9" fmla="*/ 0 h 20"/>
                    <a:gd name="T10" fmla="*/ 0 w 38"/>
                    <a:gd name="T11" fmla="*/ 0 h 20"/>
                    <a:gd name="T12" fmla="*/ 0 w 38"/>
                    <a:gd name="T13" fmla="*/ 0 h 20"/>
                    <a:gd name="T14" fmla="*/ 0 60000 65536"/>
                    <a:gd name="T15" fmla="*/ 0 60000 65536"/>
                    <a:gd name="T16" fmla="*/ 0 60000 65536"/>
                    <a:gd name="T17" fmla="*/ 0 60000 65536"/>
                    <a:gd name="T18" fmla="*/ 0 60000 65536"/>
                    <a:gd name="T19" fmla="*/ 0 60000 65536"/>
                    <a:gd name="T20" fmla="*/ 0 60000 65536"/>
                    <a:gd name="T21" fmla="*/ 0 w 38"/>
                    <a:gd name="T22" fmla="*/ 0 h 20"/>
                    <a:gd name="T23" fmla="*/ 38 w 38"/>
                    <a:gd name="T24" fmla="*/ 20 h 2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20">
                      <a:moveTo>
                        <a:pt x="2" y="20"/>
                      </a:moveTo>
                      <a:lnTo>
                        <a:pt x="0" y="14"/>
                      </a:lnTo>
                      <a:lnTo>
                        <a:pt x="0" y="7"/>
                      </a:lnTo>
                      <a:lnTo>
                        <a:pt x="36" y="7"/>
                      </a:lnTo>
                      <a:lnTo>
                        <a:pt x="36" y="0"/>
                      </a:lnTo>
                      <a:lnTo>
                        <a:pt x="38" y="6"/>
                      </a:lnTo>
                      <a:lnTo>
                        <a:pt x="2" y="20"/>
                      </a:lnTo>
                      <a:close/>
                    </a:path>
                  </a:pathLst>
                </a:custGeom>
                <a:solidFill>
                  <a:srgbClr val="E5E5E5"/>
                </a:solidFill>
                <a:ln w="9525">
                  <a:solidFill>
                    <a:schemeClr val="tx1"/>
                  </a:solidFill>
                  <a:round/>
                  <a:headEnd/>
                  <a:tailEnd/>
                </a:ln>
              </p:spPr>
              <p:txBody>
                <a:bodyPr/>
                <a:lstStyle/>
                <a:p>
                  <a:endParaRPr lang="en-US" sz="2133"/>
                </a:p>
              </p:txBody>
            </p:sp>
            <p:sp>
              <p:nvSpPr>
                <p:cNvPr id="89187" name="Freeform 15"/>
                <p:cNvSpPr>
                  <a:spLocks/>
                </p:cNvSpPr>
                <p:nvPr/>
              </p:nvSpPr>
              <p:spPr bwMode="black">
                <a:xfrm>
                  <a:off x="3906" y="2210"/>
                  <a:ext cx="9" cy="3"/>
                </a:xfrm>
                <a:custGeom>
                  <a:avLst/>
                  <a:gdLst>
                    <a:gd name="T0" fmla="*/ 0 w 36"/>
                    <a:gd name="T1" fmla="*/ 0 h 12"/>
                    <a:gd name="T2" fmla="*/ 0 w 36"/>
                    <a:gd name="T3" fmla="*/ 0 h 12"/>
                    <a:gd name="T4" fmla="*/ 0 w 36"/>
                    <a:gd name="T5" fmla="*/ 0 h 12"/>
                    <a:gd name="T6" fmla="*/ 0 w 36"/>
                    <a:gd name="T7" fmla="*/ 0 h 12"/>
                    <a:gd name="T8" fmla="*/ 0 w 36"/>
                    <a:gd name="T9" fmla="*/ 0 h 12"/>
                    <a:gd name="T10" fmla="*/ 0 w 36"/>
                    <a:gd name="T11" fmla="*/ 0 h 12"/>
                    <a:gd name="T12" fmla="*/ 0 w 36"/>
                    <a:gd name="T13" fmla="*/ 0 h 12"/>
                    <a:gd name="T14" fmla="*/ 0 60000 65536"/>
                    <a:gd name="T15" fmla="*/ 0 60000 65536"/>
                    <a:gd name="T16" fmla="*/ 0 60000 65536"/>
                    <a:gd name="T17" fmla="*/ 0 60000 65536"/>
                    <a:gd name="T18" fmla="*/ 0 60000 65536"/>
                    <a:gd name="T19" fmla="*/ 0 60000 65536"/>
                    <a:gd name="T20" fmla="*/ 0 60000 65536"/>
                    <a:gd name="T21" fmla="*/ 0 w 36"/>
                    <a:gd name="T22" fmla="*/ 0 h 12"/>
                    <a:gd name="T23" fmla="*/ 36 w 36"/>
                    <a:gd name="T24" fmla="*/ 12 h 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12">
                      <a:moveTo>
                        <a:pt x="0" y="12"/>
                      </a:moveTo>
                      <a:lnTo>
                        <a:pt x="0" y="5"/>
                      </a:lnTo>
                      <a:lnTo>
                        <a:pt x="0" y="0"/>
                      </a:lnTo>
                      <a:lnTo>
                        <a:pt x="36" y="11"/>
                      </a:lnTo>
                      <a:lnTo>
                        <a:pt x="36" y="5"/>
                      </a:lnTo>
                      <a:lnTo>
                        <a:pt x="36" y="12"/>
                      </a:lnTo>
                      <a:lnTo>
                        <a:pt x="0" y="12"/>
                      </a:lnTo>
                      <a:close/>
                    </a:path>
                  </a:pathLst>
                </a:custGeom>
                <a:solidFill>
                  <a:srgbClr val="E5E5E5"/>
                </a:solidFill>
                <a:ln w="9525">
                  <a:solidFill>
                    <a:schemeClr val="tx1"/>
                  </a:solidFill>
                  <a:round/>
                  <a:headEnd/>
                  <a:tailEnd/>
                </a:ln>
              </p:spPr>
              <p:txBody>
                <a:bodyPr/>
                <a:lstStyle/>
                <a:p>
                  <a:endParaRPr lang="en-US" sz="2133"/>
                </a:p>
              </p:txBody>
            </p:sp>
            <p:sp>
              <p:nvSpPr>
                <p:cNvPr id="89188" name="Freeform 16"/>
                <p:cNvSpPr>
                  <a:spLocks/>
                </p:cNvSpPr>
                <p:nvPr/>
              </p:nvSpPr>
              <p:spPr bwMode="black">
                <a:xfrm>
                  <a:off x="3906" y="2207"/>
                  <a:ext cx="9" cy="6"/>
                </a:xfrm>
                <a:custGeom>
                  <a:avLst/>
                  <a:gdLst>
                    <a:gd name="T0" fmla="*/ 0 w 38"/>
                    <a:gd name="T1" fmla="*/ 0 h 21"/>
                    <a:gd name="T2" fmla="*/ 0 w 38"/>
                    <a:gd name="T3" fmla="*/ 0 h 21"/>
                    <a:gd name="T4" fmla="*/ 0 w 38"/>
                    <a:gd name="T5" fmla="*/ 0 h 21"/>
                    <a:gd name="T6" fmla="*/ 0 w 38"/>
                    <a:gd name="T7" fmla="*/ 0 h 21"/>
                    <a:gd name="T8" fmla="*/ 0 w 38"/>
                    <a:gd name="T9" fmla="*/ 0 h 21"/>
                    <a:gd name="T10" fmla="*/ 0 w 38"/>
                    <a:gd name="T11" fmla="*/ 0 h 21"/>
                    <a:gd name="T12" fmla="*/ 0 w 38"/>
                    <a:gd name="T13" fmla="*/ 0 h 21"/>
                    <a:gd name="T14" fmla="*/ 0 60000 65536"/>
                    <a:gd name="T15" fmla="*/ 0 60000 65536"/>
                    <a:gd name="T16" fmla="*/ 0 60000 65536"/>
                    <a:gd name="T17" fmla="*/ 0 60000 65536"/>
                    <a:gd name="T18" fmla="*/ 0 60000 65536"/>
                    <a:gd name="T19" fmla="*/ 0 60000 65536"/>
                    <a:gd name="T20" fmla="*/ 0 60000 65536"/>
                    <a:gd name="T21" fmla="*/ 0 w 38"/>
                    <a:gd name="T22" fmla="*/ 0 h 21"/>
                    <a:gd name="T23" fmla="*/ 38 w 38"/>
                    <a:gd name="T24" fmla="*/ 21 h 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21">
                      <a:moveTo>
                        <a:pt x="0" y="10"/>
                      </a:moveTo>
                      <a:lnTo>
                        <a:pt x="2" y="3"/>
                      </a:lnTo>
                      <a:lnTo>
                        <a:pt x="2" y="0"/>
                      </a:lnTo>
                      <a:lnTo>
                        <a:pt x="38" y="18"/>
                      </a:lnTo>
                      <a:lnTo>
                        <a:pt x="38" y="14"/>
                      </a:lnTo>
                      <a:lnTo>
                        <a:pt x="36" y="21"/>
                      </a:lnTo>
                      <a:lnTo>
                        <a:pt x="0" y="10"/>
                      </a:lnTo>
                      <a:close/>
                    </a:path>
                  </a:pathLst>
                </a:custGeom>
                <a:solidFill>
                  <a:srgbClr val="E5E5E5"/>
                </a:solidFill>
                <a:ln w="9525">
                  <a:solidFill>
                    <a:schemeClr val="tx1"/>
                  </a:solidFill>
                  <a:round/>
                  <a:headEnd/>
                  <a:tailEnd/>
                </a:ln>
              </p:spPr>
              <p:txBody>
                <a:bodyPr/>
                <a:lstStyle/>
                <a:p>
                  <a:endParaRPr lang="en-US" sz="2133"/>
                </a:p>
              </p:txBody>
            </p:sp>
            <p:sp>
              <p:nvSpPr>
                <p:cNvPr id="89189" name="Freeform 17"/>
                <p:cNvSpPr>
                  <a:spLocks/>
                </p:cNvSpPr>
                <p:nvPr/>
              </p:nvSpPr>
              <p:spPr bwMode="black">
                <a:xfrm>
                  <a:off x="3906" y="2204"/>
                  <a:ext cx="10" cy="8"/>
                </a:xfrm>
                <a:custGeom>
                  <a:avLst/>
                  <a:gdLst>
                    <a:gd name="T0" fmla="*/ 0 w 41"/>
                    <a:gd name="T1" fmla="*/ 0 h 31"/>
                    <a:gd name="T2" fmla="*/ 0 w 41"/>
                    <a:gd name="T3" fmla="*/ 0 h 31"/>
                    <a:gd name="T4" fmla="*/ 0 w 41"/>
                    <a:gd name="T5" fmla="*/ 0 h 31"/>
                    <a:gd name="T6" fmla="*/ 0 w 41"/>
                    <a:gd name="T7" fmla="*/ 0 h 31"/>
                    <a:gd name="T8" fmla="*/ 0 w 41"/>
                    <a:gd name="T9" fmla="*/ 0 h 31"/>
                    <a:gd name="T10" fmla="*/ 0 w 41"/>
                    <a:gd name="T11" fmla="*/ 0 h 31"/>
                    <a:gd name="T12" fmla="*/ 0 w 41"/>
                    <a:gd name="T13" fmla="*/ 0 h 31"/>
                    <a:gd name="T14" fmla="*/ 0 60000 65536"/>
                    <a:gd name="T15" fmla="*/ 0 60000 65536"/>
                    <a:gd name="T16" fmla="*/ 0 60000 65536"/>
                    <a:gd name="T17" fmla="*/ 0 60000 65536"/>
                    <a:gd name="T18" fmla="*/ 0 60000 65536"/>
                    <a:gd name="T19" fmla="*/ 0 60000 65536"/>
                    <a:gd name="T20" fmla="*/ 0 60000 65536"/>
                    <a:gd name="T21" fmla="*/ 0 w 41"/>
                    <a:gd name="T22" fmla="*/ 0 h 31"/>
                    <a:gd name="T23" fmla="*/ 41 w 41"/>
                    <a:gd name="T24" fmla="*/ 31 h 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 h="31">
                      <a:moveTo>
                        <a:pt x="0" y="13"/>
                      </a:moveTo>
                      <a:lnTo>
                        <a:pt x="5" y="3"/>
                      </a:lnTo>
                      <a:lnTo>
                        <a:pt x="9" y="0"/>
                      </a:lnTo>
                      <a:lnTo>
                        <a:pt x="36" y="25"/>
                      </a:lnTo>
                      <a:lnTo>
                        <a:pt x="41" y="22"/>
                      </a:lnTo>
                      <a:lnTo>
                        <a:pt x="36" y="31"/>
                      </a:lnTo>
                      <a:lnTo>
                        <a:pt x="0" y="13"/>
                      </a:lnTo>
                      <a:close/>
                    </a:path>
                  </a:pathLst>
                </a:custGeom>
                <a:solidFill>
                  <a:srgbClr val="E5E5E5"/>
                </a:solidFill>
                <a:ln w="9525">
                  <a:solidFill>
                    <a:schemeClr val="tx1"/>
                  </a:solidFill>
                  <a:round/>
                  <a:headEnd/>
                  <a:tailEnd/>
                </a:ln>
              </p:spPr>
              <p:txBody>
                <a:bodyPr/>
                <a:lstStyle/>
                <a:p>
                  <a:endParaRPr lang="en-US" sz="2133"/>
                </a:p>
              </p:txBody>
            </p:sp>
            <p:sp>
              <p:nvSpPr>
                <p:cNvPr id="89190" name="Freeform 18"/>
                <p:cNvSpPr>
                  <a:spLocks/>
                </p:cNvSpPr>
                <p:nvPr/>
              </p:nvSpPr>
              <p:spPr bwMode="black">
                <a:xfrm>
                  <a:off x="3909" y="2201"/>
                  <a:ext cx="9" cy="9"/>
                </a:xfrm>
                <a:custGeom>
                  <a:avLst/>
                  <a:gdLst>
                    <a:gd name="T0" fmla="*/ 0 w 37"/>
                    <a:gd name="T1" fmla="*/ 0 h 36"/>
                    <a:gd name="T2" fmla="*/ 0 w 37"/>
                    <a:gd name="T3" fmla="*/ 0 h 36"/>
                    <a:gd name="T4" fmla="*/ 0 w 37"/>
                    <a:gd name="T5" fmla="*/ 0 h 36"/>
                    <a:gd name="T6" fmla="*/ 0 w 37"/>
                    <a:gd name="T7" fmla="*/ 0 h 36"/>
                    <a:gd name="T8" fmla="*/ 0 w 37"/>
                    <a:gd name="T9" fmla="*/ 0 h 36"/>
                    <a:gd name="T10" fmla="*/ 0 w 37"/>
                    <a:gd name="T11" fmla="*/ 0 h 36"/>
                    <a:gd name="T12" fmla="*/ 0 w 37"/>
                    <a:gd name="T13" fmla="*/ 0 h 36"/>
                    <a:gd name="T14" fmla="*/ 0 60000 65536"/>
                    <a:gd name="T15" fmla="*/ 0 60000 65536"/>
                    <a:gd name="T16" fmla="*/ 0 60000 65536"/>
                    <a:gd name="T17" fmla="*/ 0 60000 65536"/>
                    <a:gd name="T18" fmla="*/ 0 60000 65536"/>
                    <a:gd name="T19" fmla="*/ 0 60000 65536"/>
                    <a:gd name="T20" fmla="*/ 0 60000 65536"/>
                    <a:gd name="T21" fmla="*/ 0 w 37"/>
                    <a:gd name="T22" fmla="*/ 0 h 36"/>
                    <a:gd name="T23" fmla="*/ 37 w 37"/>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 h="36">
                      <a:moveTo>
                        <a:pt x="0" y="11"/>
                      </a:moveTo>
                      <a:lnTo>
                        <a:pt x="10" y="0"/>
                      </a:lnTo>
                      <a:lnTo>
                        <a:pt x="37" y="25"/>
                      </a:lnTo>
                      <a:lnTo>
                        <a:pt x="27" y="36"/>
                      </a:lnTo>
                      <a:lnTo>
                        <a:pt x="0" y="11"/>
                      </a:lnTo>
                      <a:close/>
                    </a:path>
                  </a:pathLst>
                </a:custGeom>
                <a:solidFill>
                  <a:srgbClr val="E5E5E5"/>
                </a:solidFill>
                <a:ln w="9525">
                  <a:solidFill>
                    <a:schemeClr val="tx1"/>
                  </a:solidFill>
                  <a:round/>
                  <a:headEnd/>
                  <a:tailEnd/>
                </a:ln>
              </p:spPr>
              <p:txBody>
                <a:bodyPr/>
                <a:lstStyle/>
                <a:p>
                  <a:endParaRPr lang="en-US" sz="2133"/>
                </a:p>
              </p:txBody>
            </p:sp>
            <p:sp>
              <p:nvSpPr>
                <p:cNvPr id="89191" name="Freeform 19"/>
                <p:cNvSpPr>
                  <a:spLocks/>
                </p:cNvSpPr>
                <p:nvPr/>
              </p:nvSpPr>
              <p:spPr bwMode="black">
                <a:xfrm>
                  <a:off x="3911" y="2198"/>
                  <a:ext cx="10" cy="10"/>
                </a:xfrm>
                <a:custGeom>
                  <a:avLst/>
                  <a:gdLst>
                    <a:gd name="T0" fmla="*/ 0 w 40"/>
                    <a:gd name="T1" fmla="*/ 0 h 40"/>
                    <a:gd name="T2" fmla="*/ 0 w 40"/>
                    <a:gd name="T3" fmla="*/ 0 h 40"/>
                    <a:gd name="T4" fmla="*/ 0 w 40"/>
                    <a:gd name="T5" fmla="*/ 0 h 40"/>
                    <a:gd name="T6" fmla="*/ 0 w 40"/>
                    <a:gd name="T7" fmla="*/ 0 h 40"/>
                    <a:gd name="T8" fmla="*/ 0 w 40"/>
                    <a:gd name="T9" fmla="*/ 0 h 40"/>
                    <a:gd name="T10" fmla="*/ 0 w 40"/>
                    <a:gd name="T11" fmla="*/ 0 h 40"/>
                    <a:gd name="T12" fmla="*/ 0 w 40"/>
                    <a:gd name="T13" fmla="*/ 0 h 40"/>
                    <a:gd name="T14" fmla="*/ 0 60000 65536"/>
                    <a:gd name="T15" fmla="*/ 0 60000 65536"/>
                    <a:gd name="T16" fmla="*/ 0 60000 65536"/>
                    <a:gd name="T17" fmla="*/ 0 60000 65536"/>
                    <a:gd name="T18" fmla="*/ 0 60000 65536"/>
                    <a:gd name="T19" fmla="*/ 0 60000 65536"/>
                    <a:gd name="T20" fmla="*/ 0 60000 65536"/>
                    <a:gd name="T21" fmla="*/ 0 w 40"/>
                    <a:gd name="T22" fmla="*/ 0 h 40"/>
                    <a:gd name="T23" fmla="*/ 40 w 40"/>
                    <a:gd name="T24" fmla="*/ 40 h 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40">
                      <a:moveTo>
                        <a:pt x="0" y="15"/>
                      </a:moveTo>
                      <a:lnTo>
                        <a:pt x="13" y="1"/>
                      </a:lnTo>
                      <a:lnTo>
                        <a:pt x="14" y="0"/>
                      </a:lnTo>
                      <a:lnTo>
                        <a:pt x="39" y="27"/>
                      </a:lnTo>
                      <a:lnTo>
                        <a:pt x="40" y="26"/>
                      </a:lnTo>
                      <a:lnTo>
                        <a:pt x="27" y="40"/>
                      </a:lnTo>
                      <a:lnTo>
                        <a:pt x="0" y="15"/>
                      </a:lnTo>
                      <a:close/>
                    </a:path>
                  </a:pathLst>
                </a:custGeom>
                <a:solidFill>
                  <a:srgbClr val="E5E5E5"/>
                </a:solidFill>
                <a:ln w="9525">
                  <a:solidFill>
                    <a:schemeClr val="tx1"/>
                  </a:solidFill>
                  <a:round/>
                  <a:headEnd/>
                  <a:tailEnd/>
                </a:ln>
              </p:spPr>
              <p:txBody>
                <a:bodyPr/>
                <a:lstStyle/>
                <a:p>
                  <a:endParaRPr lang="en-US" sz="2133"/>
                </a:p>
              </p:txBody>
            </p:sp>
            <p:sp>
              <p:nvSpPr>
                <p:cNvPr id="89192" name="Freeform 20"/>
                <p:cNvSpPr>
                  <a:spLocks/>
                </p:cNvSpPr>
                <p:nvPr/>
              </p:nvSpPr>
              <p:spPr bwMode="black">
                <a:xfrm>
                  <a:off x="3914" y="2194"/>
                  <a:ext cx="11" cy="11"/>
                </a:xfrm>
                <a:custGeom>
                  <a:avLst/>
                  <a:gdLst>
                    <a:gd name="T0" fmla="*/ 0 w 43"/>
                    <a:gd name="T1" fmla="*/ 0 h 44"/>
                    <a:gd name="T2" fmla="*/ 0 w 43"/>
                    <a:gd name="T3" fmla="*/ 0 h 44"/>
                    <a:gd name="T4" fmla="*/ 0 w 43"/>
                    <a:gd name="T5" fmla="*/ 0 h 44"/>
                    <a:gd name="T6" fmla="*/ 0 w 43"/>
                    <a:gd name="T7" fmla="*/ 0 h 44"/>
                    <a:gd name="T8" fmla="*/ 0 w 43"/>
                    <a:gd name="T9" fmla="*/ 0 h 44"/>
                    <a:gd name="T10" fmla="*/ 0 w 43"/>
                    <a:gd name="T11" fmla="*/ 0 h 44"/>
                    <a:gd name="T12" fmla="*/ 0 w 43"/>
                    <a:gd name="T13" fmla="*/ 0 h 44"/>
                    <a:gd name="T14" fmla="*/ 0 60000 65536"/>
                    <a:gd name="T15" fmla="*/ 0 60000 65536"/>
                    <a:gd name="T16" fmla="*/ 0 60000 65536"/>
                    <a:gd name="T17" fmla="*/ 0 60000 65536"/>
                    <a:gd name="T18" fmla="*/ 0 60000 65536"/>
                    <a:gd name="T19" fmla="*/ 0 60000 65536"/>
                    <a:gd name="T20" fmla="*/ 0 60000 65536"/>
                    <a:gd name="T21" fmla="*/ 0 w 43"/>
                    <a:gd name="T22" fmla="*/ 0 h 44"/>
                    <a:gd name="T23" fmla="*/ 43 w 43"/>
                    <a:gd name="T24" fmla="*/ 44 h 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 h="44">
                      <a:moveTo>
                        <a:pt x="0" y="17"/>
                      </a:moveTo>
                      <a:lnTo>
                        <a:pt x="18" y="1"/>
                      </a:lnTo>
                      <a:lnTo>
                        <a:pt x="19" y="0"/>
                      </a:lnTo>
                      <a:lnTo>
                        <a:pt x="42" y="30"/>
                      </a:lnTo>
                      <a:lnTo>
                        <a:pt x="43" y="28"/>
                      </a:lnTo>
                      <a:lnTo>
                        <a:pt x="25" y="44"/>
                      </a:lnTo>
                      <a:lnTo>
                        <a:pt x="0" y="17"/>
                      </a:lnTo>
                      <a:close/>
                    </a:path>
                  </a:pathLst>
                </a:custGeom>
                <a:solidFill>
                  <a:srgbClr val="E5E5E5"/>
                </a:solidFill>
                <a:ln w="9525">
                  <a:solidFill>
                    <a:schemeClr val="tx1"/>
                  </a:solidFill>
                  <a:round/>
                  <a:headEnd/>
                  <a:tailEnd/>
                </a:ln>
              </p:spPr>
              <p:txBody>
                <a:bodyPr/>
                <a:lstStyle/>
                <a:p>
                  <a:endParaRPr lang="en-US" sz="2133"/>
                </a:p>
              </p:txBody>
            </p:sp>
            <p:sp>
              <p:nvSpPr>
                <p:cNvPr id="89193" name="Freeform 21"/>
                <p:cNvSpPr>
                  <a:spLocks/>
                </p:cNvSpPr>
                <p:nvPr/>
              </p:nvSpPr>
              <p:spPr bwMode="black">
                <a:xfrm>
                  <a:off x="3919" y="2189"/>
                  <a:ext cx="12" cy="12"/>
                </a:xfrm>
                <a:custGeom>
                  <a:avLst/>
                  <a:gdLst>
                    <a:gd name="T0" fmla="*/ 0 w 45"/>
                    <a:gd name="T1" fmla="*/ 0 h 47"/>
                    <a:gd name="T2" fmla="*/ 0 w 45"/>
                    <a:gd name="T3" fmla="*/ 0 h 47"/>
                    <a:gd name="T4" fmla="*/ 0 w 45"/>
                    <a:gd name="T5" fmla="*/ 0 h 47"/>
                    <a:gd name="T6" fmla="*/ 0 w 45"/>
                    <a:gd name="T7" fmla="*/ 0 h 47"/>
                    <a:gd name="T8" fmla="*/ 0 w 45"/>
                    <a:gd name="T9" fmla="*/ 0 h 47"/>
                    <a:gd name="T10" fmla="*/ 0 w 45"/>
                    <a:gd name="T11" fmla="*/ 0 h 47"/>
                    <a:gd name="T12" fmla="*/ 0 w 45"/>
                    <a:gd name="T13" fmla="*/ 0 h 47"/>
                    <a:gd name="T14" fmla="*/ 0 60000 65536"/>
                    <a:gd name="T15" fmla="*/ 0 60000 65536"/>
                    <a:gd name="T16" fmla="*/ 0 60000 65536"/>
                    <a:gd name="T17" fmla="*/ 0 60000 65536"/>
                    <a:gd name="T18" fmla="*/ 0 60000 65536"/>
                    <a:gd name="T19" fmla="*/ 0 60000 65536"/>
                    <a:gd name="T20" fmla="*/ 0 60000 65536"/>
                    <a:gd name="T21" fmla="*/ 0 w 45"/>
                    <a:gd name="T22" fmla="*/ 0 h 47"/>
                    <a:gd name="T23" fmla="*/ 45 w 45"/>
                    <a:gd name="T24" fmla="*/ 47 h 4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5" h="47">
                      <a:moveTo>
                        <a:pt x="0" y="17"/>
                      </a:moveTo>
                      <a:lnTo>
                        <a:pt x="23" y="0"/>
                      </a:lnTo>
                      <a:lnTo>
                        <a:pt x="45" y="30"/>
                      </a:lnTo>
                      <a:lnTo>
                        <a:pt x="23" y="47"/>
                      </a:lnTo>
                      <a:lnTo>
                        <a:pt x="0" y="17"/>
                      </a:lnTo>
                      <a:close/>
                    </a:path>
                  </a:pathLst>
                </a:custGeom>
                <a:solidFill>
                  <a:srgbClr val="E5E5E5"/>
                </a:solidFill>
                <a:ln w="9525">
                  <a:solidFill>
                    <a:schemeClr val="tx1"/>
                  </a:solidFill>
                  <a:round/>
                  <a:headEnd/>
                  <a:tailEnd/>
                </a:ln>
              </p:spPr>
              <p:txBody>
                <a:bodyPr/>
                <a:lstStyle/>
                <a:p>
                  <a:endParaRPr lang="en-US" sz="2133"/>
                </a:p>
              </p:txBody>
            </p:sp>
            <p:sp>
              <p:nvSpPr>
                <p:cNvPr id="89194" name="Freeform 22"/>
                <p:cNvSpPr>
                  <a:spLocks/>
                </p:cNvSpPr>
                <p:nvPr/>
              </p:nvSpPr>
              <p:spPr bwMode="black">
                <a:xfrm>
                  <a:off x="3925" y="2184"/>
                  <a:ext cx="12" cy="13"/>
                </a:xfrm>
                <a:custGeom>
                  <a:avLst/>
                  <a:gdLst>
                    <a:gd name="T0" fmla="*/ 0 w 48"/>
                    <a:gd name="T1" fmla="*/ 0 h 50"/>
                    <a:gd name="T2" fmla="*/ 0 w 48"/>
                    <a:gd name="T3" fmla="*/ 0 h 50"/>
                    <a:gd name="T4" fmla="*/ 0 w 48"/>
                    <a:gd name="T5" fmla="*/ 0 h 50"/>
                    <a:gd name="T6" fmla="*/ 0 w 48"/>
                    <a:gd name="T7" fmla="*/ 0 h 50"/>
                    <a:gd name="T8" fmla="*/ 0 w 48"/>
                    <a:gd name="T9" fmla="*/ 0 h 50"/>
                    <a:gd name="T10" fmla="*/ 0 w 48"/>
                    <a:gd name="T11" fmla="*/ 0 h 50"/>
                    <a:gd name="T12" fmla="*/ 0 w 48"/>
                    <a:gd name="T13" fmla="*/ 0 h 50"/>
                    <a:gd name="T14" fmla="*/ 0 60000 65536"/>
                    <a:gd name="T15" fmla="*/ 0 60000 65536"/>
                    <a:gd name="T16" fmla="*/ 0 60000 65536"/>
                    <a:gd name="T17" fmla="*/ 0 60000 65536"/>
                    <a:gd name="T18" fmla="*/ 0 60000 65536"/>
                    <a:gd name="T19" fmla="*/ 0 60000 65536"/>
                    <a:gd name="T20" fmla="*/ 0 60000 65536"/>
                    <a:gd name="T21" fmla="*/ 0 w 48"/>
                    <a:gd name="T22" fmla="*/ 0 h 50"/>
                    <a:gd name="T23" fmla="*/ 48 w 48"/>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8" h="50">
                      <a:moveTo>
                        <a:pt x="0" y="20"/>
                      </a:moveTo>
                      <a:lnTo>
                        <a:pt x="26" y="0"/>
                      </a:lnTo>
                      <a:lnTo>
                        <a:pt x="48" y="29"/>
                      </a:lnTo>
                      <a:lnTo>
                        <a:pt x="22" y="50"/>
                      </a:lnTo>
                      <a:lnTo>
                        <a:pt x="0" y="20"/>
                      </a:lnTo>
                      <a:close/>
                    </a:path>
                  </a:pathLst>
                </a:custGeom>
                <a:solidFill>
                  <a:srgbClr val="E5E5E5"/>
                </a:solidFill>
                <a:ln w="9525">
                  <a:solidFill>
                    <a:schemeClr val="tx1"/>
                  </a:solidFill>
                  <a:round/>
                  <a:headEnd/>
                  <a:tailEnd/>
                </a:ln>
              </p:spPr>
              <p:txBody>
                <a:bodyPr/>
                <a:lstStyle/>
                <a:p>
                  <a:endParaRPr lang="en-US" sz="2133"/>
                </a:p>
              </p:txBody>
            </p:sp>
            <p:sp>
              <p:nvSpPr>
                <p:cNvPr id="89195" name="Freeform 23"/>
                <p:cNvSpPr>
                  <a:spLocks/>
                </p:cNvSpPr>
                <p:nvPr/>
              </p:nvSpPr>
              <p:spPr bwMode="black">
                <a:xfrm>
                  <a:off x="3931" y="2179"/>
                  <a:ext cx="13" cy="13"/>
                </a:xfrm>
                <a:custGeom>
                  <a:avLst/>
                  <a:gdLst>
                    <a:gd name="T0" fmla="*/ 0 w 50"/>
                    <a:gd name="T1" fmla="*/ 0 h 51"/>
                    <a:gd name="T2" fmla="*/ 0 w 50"/>
                    <a:gd name="T3" fmla="*/ 0 h 51"/>
                    <a:gd name="T4" fmla="*/ 0 w 50"/>
                    <a:gd name="T5" fmla="*/ 0 h 51"/>
                    <a:gd name="T6" fmla="*/ 0 w 50"/>
                    <a:gd name="T7" fmla="*/ 0 h 51"/>
                    <a:gd name="T8" fmla="*/ 0 w 50"/>
                    <a:gd name="T9" fmla="*/ 0 h 51"/>
                    <a:gd name="T10" fmla="*/ 0 w 50"/>
                    <a:gd name="T11" fmla="*/ 0 h 51"/>
                    <a:gd name="T12" fmla="*/ 0 w 50"/>
                    <a:gd name="T13" fmla="*/ 0 h 51"/>
                    <a:gd name="T14" fmla="*/ 0 60000 65536"/>
                    <a:gd name="T15" fmla="*/ 0 60000 65536"/>
                    <a:gd name="T16" fmla="*/ 0 60000 65536"/>
                    <a:gd name="T17" fmla="*/ 0 60000 65536"/>
                    <a:gd name="T18" fmla="*/ 0 60000 65536"/>
                    <a:gd name="T19" fmla="*/ 0 60000 65536"/>
                    <a:gd name="T20" fmla="*/ 0 60000 65536"/>
                    <a:gd name="T21" fmla="*/ 0 w 50"/>
                    <a:gd name="T22" fmla="*/ 0 h 51"/>
                    <a:gd name="T23" fmla="*/ 50 w 50"/>
                    <a:gd name="T24" fmla="*/ 51 h 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51">
                      <a:moveTo>
                        <a:pt x="0" y="22"/>
                      </a:moveTo>
                      <a:lnTo>
                        <a:pt x="28" y="0"/>
                      </a:lnTo>
                      <a:lnTo>
                        <a:pt x="29" y="0"/>
                      </a:lnTo>
                      <a:lnTo>
                        <a:pt x="49" y="30"/>
                      </a:lnTo>
                      <a:lnTo>
                        <a:pt x="50" y="30"/>
                      </a:lnTo>
                      <a:lnTo>
                        <a:pt x="22" y="51"/>
                      </a:lnTo>
                      <a:lnTo>
                        <a:pt x="0" y="22"/>
                      </a:lnTo>
                      <a:close/>
                    </a:path>
                  </a:pathLst>
                </a:custGeom>
                <a:solidFill>
                  <a:srgbClr val="E5E5E5"/>
                </a:solidFill>
                <a:ln w="9525">
                  <a:solidFill>
                    <a:schemeClr val="tx1"/>
                  </a:solidFill>
                  <a:round/>
                  <a:headEnd/>
                  <a:tailEnd/>
                </a:ln>
              </p:spPr>
              <p:txBody>
                <a:bodyPr/>
                <a:lstStyle/>
                <a:p>
                  <a:endParaRPr lang="en-US" sz="2133"/>
                </a:p>
              </p:txBody>
            </p:sp>
            <p:sp>
              <p:nvSpPr>
                <p:cNvPr id="89196" name="Freeform 24"/>
                <p:cNvSpPr>
                  <a:spLocks/>
                </p:cNvSpPr>
                <p:nvPr/>
              </p:nvSpPr>
              <p:spPr bwMode="black">
                <a:xfrm>
                  <a:off x="3939" y="2174"/>
                  <a:ext cx="12" cy="12"/>
                </a:xfrm>
                <a:custGeom>
                  <a:avLst/>
                  <a:gdLst>
                    <a:gd name="T0" fmla="*/ 0 w 51"/>
                    <a:gd name="T1" fmla="*/ 0 h 51"/>
                    <a:gd name="T2" fmla="*/ 0 w 51"/>
                    <a:gd name="T3" fmla="*/ 0 h 51"/>
                    <a:gd name="T4" fmla="*/ 0 w 51"/>
                    <a:gd name="T5" fmla="*/ 0 h 51"/>
                    <a:gd name="T6" fmla="*/ 0 w 51"/>
                    <a:gd name="T7" fmla="*/ 0 h 51"/>
                    <a:gd name="T8" fmla="*/ 0 w 51"/>
                    <a:gd name="T9" fmla="*/ 0 h 51"/>
                    <a:gd name="T10" fmla="*/ 0 w 51"/>
                    <a:gd name="T11" fmla="*/ 0 h 51"/>
                    <a:gd name="T12" fmla="*/ 0 w 51"/>
                    <a:gd name="T13" fmla="*/ 0 h 51"/>
                    <a:gd name="T14" fmla="*/ 0 60000 65536"/>
                    <a:gd name="T15" fmla="*/ 0 60000 65536"/>
                    <a:gd name="T16" fmla="*/ 0 60000 65536"/>
                    <a:gd name="T17" fmla="*/ 0 60000 65536"/>
                    <a:gd name="T18" fmla="*/ 0 60000 65536"/>
                    <a:gd name="T19" fmla="*/ 0 60000 65536"/>
                    <a:gd name="T20" fmla="*/ 0 60000 65536"/>
                    <a:gd name="T21" fmla="*/ 0 w 51"/>
                    <a:gd name="T22" fmla="*/ 0 h 51"/>
                    <a:gd name="T23" fmla="*/ 51 w 51"/>
                    <a:gd name="T24" fmla="*/ 51 h 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 h="51">
                      <a:moveTo>
                        <a:pt x="0" y="21"/>
                      </a:moveTo>
                      <a:lnTo>
                        <a:pt x="30" y="0"/>
                      </a:lnTo>
                      <a:lnTo>
                        <a:pt x="51" y="29"/>
                      </a:lnTo>
                      <a:lnTo>
                        <a:pt x="20" y="51"/>
                      </a:lnTo>
                      <a:lnTo>
                        <a:pt x="0" y="21"/>
                      </a:lnTo>
                      <a:close/>
                    </a:path>
                  </a:pathLst>
                </a:custGeom>
                <a:solidFill>
                  <a:srgbClr val="E5E5E5"/>
                </a:solidFill>
                <a:ln w="9525">
                  <a:solidFill>
                    <a:schemeClr val="tx1"/>
                  </a:solidFill>
                  <a:round/>
                  <a:headEnd/>
                  <a:tailEnd/>
                </a:ln>
              </p:spPr>
              <p:txBody>
                <a:bodyPr/>
                <a:lstStyle/>
                <a:p>
                  <a:endParaRPr lang="en-US" sz="2133"/>
                </a:p>
              </p:txBody>
            </p:sp>
            <p:sp>
              <p:nvSpPr>
                <p:cNvPr id="89197" name="Freeform 25"/>
                <p:cNvSpPr>
                  <a:spLocks/>
                </p:cNvSpPr>
                <p:nvPr/>
              </p:nvSpPr>
              <p:spPr bwMode="black">
                <a:xfrm>
                  <a:off x="3946" y="2168"/>
                  <a:ext cx="13" cy="13"/>
                </a:xfrm>
                <a:custGeom>
                  <a:avLst/>
                  <a:gdLst>
                    <a:gd name="T0" fmla="*/ 0 w 52"/>
                    <a:gd name="T1" fmla="*/ 0 h 50"/>
                    <a:gd name="T2" fmla="*/ 0 w 52"/>
                    <a:gd name="T3" fmla="*/ 0 h 50"/>
                    <a:gd name="T4" fmla="*/ 0 w 52"/>
                    <a:gd name="T5" fmla="*/ 0 h 50"/>
                    <a:gd name="T6" fmla="*/ 0 w 52"/>
                    <a:gd name="T7" fmla="*/ 0 h 50"/>
                    <a:gd name="T8" fmla="*/ 0 w 52"/>
                    <a:gd name="T9" fmla="*/ 0 h 50"/>
                    <a:gd name="T10" fmla="*/ 0 w 52"/>
                    <a:gd name="T11" fmla="*/ 0 h 50"/>
                    <a:gd name="T12" fmla="*/ 0 w 52"/>
                    <a:gd name="T13" fmla="*/ 0 h 50"/>
                    <a:gd name="T14" fmla="*/ 0 60000 65536"/>
                    <a:gd name="T15" fmla="*/ 0 60000 65536"/>
                    <a:gd name="T16" fmla="*/ 0 60000 65536"/>
                    <a:gd name="T17" fmla="*/ 0 60000 65536"/>
                    <a:gd name="T18" fmla="*/ 0 60000 65536"/>
                    <a:gd name="T19" fmla="*/ 0 60000 65536"/>
                    <a:gd name="T20" fmla="*/ 0 60000 65536"/>
                    <a:gd name="T21" fmla="*/ 0 w 52"/>
                    <a:gd name="T22" fmla="*/ 0 h 50"/>
                    <a:gd name="T23" fmla="*/ 52 w 52"/>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2" h="50">
                      <a:moveTo>
                        <a:pt x="0" y="21"/>
                      </a:moveTo>
                      <a:lnTo>
                        <a:pt x="31" y="0"/>
                      </a:lnTo>
                      <a:lnTo>
                        <a:pt x="30" y="0"/>
                      </a:lnTo>
                      <a:lnTo>
                        <a:pt x="52" y="29"/>
                      </a:lnTo>
                      <a:lnTo>
                        <a:pt x="51" y="29"/>
                      </a:lnTo>
                      <a:lnTo>
                        <a:pt x="21" y="50"/>
                      </a:lnTo>
                      <a:lnTo>
                        <a:pt x="0" y="21"/>
                      </a:lnTo>
                      <a:close/>
                    </a:path>
                  </a:pathLst>
                </a:custGeom>
                <a:solidFill>
                  <a:srgbClr val="E5E5E5"/>
                </a:solidFill>
                <a:ln w="9525">
                  <a:solidFill>
                    <a:schemeClr val="tx1"/>
                  </a:solidFill>
                  <a:round/>
                  <a:headEnd/>
                  <a:tailEnd/>
                </a:ln>
              </p:spPr>
              <p:txBody>
                <a:bodyPr/>
                <a:lstStyle/>
                <a:p>
                  <a:endParaRPr lang="en-US" sz="2133"/>
                </a:p>
              </p:txBody>
            </p:sp>
            <p:sp>
              <p:nvSpPr>
                <p:cNvPr id="89198" name="Freeform 26"/>
                <p:cNvSpPr>
                  <a:spLocks/>
                </p:cNvSpPr>
                <p:nvPr/>
              </p:nvSpPr>
              <p:spPr bwMode="black">
                <a:xfrm>
                  <a:off x="3954" y="2163"/>
                  <a:ext cx="12" cy="12"/>
                </a:xfrm>
                <a:custGeom>
                  <a:avLst/>
                  <a:gdLst>
                    <a:gd name="T0" fmla="*/ 0 w 51"/>
                    <a:gd name="T1" fmla="*/ 0 h 51"/>
                    <a:gd name="T2" fmla="*/ 0 w 51"/>
                    <a:gd name="T3" fmla="*/ 0 h 51"/>
                    <a:gd name="T4" fmla="*/ 0 w 51"/>
                    <a:gd name="T5" fmla="*/ 0 h 51"/>
                    <a:gd name="T6" fmla="*/ 0 w 51"/>
                    <a:gd name="T7" fmla="*/ 0 h 51"/>
                    <a:gd name="T8" fmla="*/ 0 w 51"/>
                    <a:gd name="T9" fmla="*/ 0 h 51"/>
                    <a:gd name="T10" fmla="*/ 0 w 51"/>
                    <a:gd name="T11" fmla="*/ 0 h 51"/>
                    <a:gd name="T12" fmla="*/ 0 w 51"/>
                    <a:gd name="T13" fmla="*/ 0 h 51"/>
                    <a:gd name="T14" fmla="*/ 0 60000 65536"/>
                    <a:gd name="T15" fmla="*/ 0 60000 65536"/>
                    <a:gd name="T16" fmla="*/ 0 60000 65536"/>
                    <a:gd name="T17" fmla="*/ 0 60000 65536"/>
                    <a:gd name="T18" fmla="*/ 0 60000 65536"/>
                    <a:gd name="T19" fmla="*/ 0 60000 65536"/>
                    <a:gd name="T20" fmla="*/ 0 60000 65536"/>
                    <a:gd name="T21" fmla="*/ 0 w 51"/>
                    <a:gd name="T22" fmla="*/ 0 h 51"/>
                    <a:gd name="T23" fmla="*/ 51 w 51"/>
                    <a:gd name="T24" fmla="*/ 51 h 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 h="51">
                      <a:moveTo>
                        <a:pt x="0" y="22"/>
                      </a:moveTo>
                      <a:lnTo>
                        <a:pt x="28" y="0"/>
                      </a:lnTo>
                      <a:lnTo>
                        <a:pt x="51" y="29"/>
                      </a:lnTo>
                      <a:lnTo>
                        <a:pt x="22" y="51"/>
                      </a:lnTo>
                      <a:lnTo>
                        <a:pt x="0" y="22"/>
                      </a:lnTo>
                      <a:close/>
                    </a:path>
                  </a:pathLst>
                </a:custGeom>
                <a:solidFill>
                  <a:srgbClr val="E5E5E5"/>
                </a:solidFill>
                <a:ln w="9525">
                  <a:solidFill>
                    <a:schemeClr val="tx1"/>
                  </a:solidFill>
                  <a:round/>
                  <a:headEnd/>
                  <a:tailEnd/>
                </a:ln>
              </p:spPr>
              <p:txBody>
                <a:bodyPr/>
                <a:lstStyle/>
                <a:p>
                  <a:endParaRPr lang="en-US" sz="2133"/>
                </a:p>
              </p:txBody>
            </p:sp>
            <p:sp>
              <p:nvSpPr>
                <p:cNvPr id="89199" name="Freeform 27"/>
                <p:cNvSpPr>
                  <a:spLocks/>
                </p:cNvSpPr>
                <p:nvPr/>
              </p:nvSpPr>
              <p:spPr bwMode="black">
                <a:xfrm>
                  <a:off x="3961" y="2158"/>
                  <a:ext cx="12" cy="12"/>
                </a:xfrm>
                <a:custGeom>
                  <a:avLst/>
                  <a:gdLst>
                    <a:gd name="T0" fmla="*/ 0 w 49"/>
                    <a:gd name="T1" fmla="*/ 0 h 48"/>
                    <a:gd name="T2" fmla="*/ 0 w 49"/>
                    <a:gd name="T3" fmla="*/ 0 h 48"/>
                    <a:gd name="T4" fmla="*/ 0 w 49"/>
                    <a:gd name="T5" fmla="*/ 0 h 48"/>
                    <a:gd name="T6" fmla="*/ 0 w 49"/>
                    <a:gd name="T7" fmla="*/ 0 h 48"/>
                    <a:gd name="T8" fmla="*/ 0 w 49"/>
                    <a:gd name="T9" fmla="*/ 0 h 48"/>
                    <a:gd name="T10" fmla="*/ 0 w 49"/>
                    <a:gd name="T11" fmla="*/ 0 h 48"/>
                    <a:gd name="T12" fmla="*/ 0 w 49"/>
                    <a:gd name="T13" fmla="*/ 0 h 48"/>
                    <a:gd name="T14" fmla="*/ 0 60000 65536"/>
                    <a:gd name="T15" fmla="*/ 0 60000 65536"/>
                    <a:gd name="T16" fmla="*/ 0 60000 65536"/>
                    <a:gd name="T17" fmla="*/ 0 60000 65536"/>
                    <a:gd name="T18" fmla="*/ 0 60000 65536"/>
                    <a:gd name="T19" fmla="*/ 0 60000 65536"/>
                    <a:gd name="T20" fmla="*/ 0 60000 65536"/>
                    <a:gd name="T21" fmla="*/ 0 w 49"/>
                    <a:gd name="T22" fmla="*/ 0 h 48"/>
                    <a:gd name="T23" fmla="*/ 49 w 49"/>
                    <a:gd name="T24" fmla="*/ 48 h 4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9" h="48">
                      <a:moveTo>
                        <a:pt x="0" y="19"/>
                      </a:moveTo>
                      <a:lnTo>
                        <a:pt x="26" y="0"/>
                      </a:lnTo>
                      <a:lnTo>
                        <a:pt x="49" y="29"/>
                      </a:lnTo>
                      <a:lnTo>
                        <a:pt x="23" y="48"/>
                      </a:lnTo>
                      <a:lnTo>
                        <a:pt x="0" y="19"/>
                      </a:lnTo>
                      <a:close/>
                    </a:path>
                  </a:pathLst>
                </a:custGeom>
                <a:solidFill>
                  <a:srgbClr val="E5E5E5"/>
                </a:solidFill>
                <a:ln w="9525">
                  <a:solidFill>
                    <a:schemeClr val="tx1"/>
                  </a:solidFill>
                  <a:round/>
                  <a:headEnd/>
                  <a:tailEnd/>
                </a:ln>
              </p:spPr>
              <p:txBody>
                <a:bodyPr/>
                <a:lstStyle/>
                <a:p>
                  <a:endParaRPr lang="en-US" sz="2133"/>
                </a:p>
              </p:txBody>
            </p:sp>
            <p:sp>
              <p:nvSpPr>
                <p:cNvPr id="89200" name="Freeform 28"/>
                <p:cNvSpPr>
                  <a:spLocks/>
                </p:cNvSpPr>
                <p:nvPr/>
              </p:nvSpPr>
              <p:spPr bwMode="black">
                <a:xfrm>
                  <a:off x="3967" y="2153"/>
                  <a:ext cx="12" cy="12"/>
                </a:xfrm>
                <a:custGeom>
                  <a:avLst/>
                  <a:gdLst>
                    <a:gd name="T0" fmla="*/ 0 w 46"/>
                    <a:gd name="T1" fmla="*/ 0 h 47"/>
                    <a:gd name="T2" fmla="*/ 0 w 46"/>
                    <a:gd name="T3" fmla="*/ 0 h 47"/>
                    <a:gd name="T4" fmla="*/ 0 w 46"/>
                    <a:gd name="T5" fmla="*/ 0 h 47"/>
                    <a:gd name="T6" fmla="*/ 0 w 46"/>
                    <a:gd name="T7" fmla="*/ 0 h 47"/>
                    <a:gd name="T8" fmla="*/ 0 w 46"/>
                    <a:gd name="T9" fmla="*/ 0 h 47"/>
                    <a:gd name="T10" fmla="*/ 0 w 46"/>
                    <a:gd name="T11" fmla="*/ 0 h 47"/>
                    <a:gd name="T12" fmla="*/ 0 w 46"/>
                    <a:gd name="T13" fmla="*/ 0 h 47"/>
                    <a:gd name="T14" fmla="*/ 0 60000 65536"/>
                    <a:gd name="T15" fmla="*/ 0 60000 65536"/>
                    <a:gd name="T16" fmla="*/ 0 60000 65536"/>
                    <a:gd name="T17" fmla="*/ 0 60000 65536"/>
                    <a:gd name="T18" fmla="*/ 0 60000 65536"/>
                    <a:gd name="T19" fmla="*/ 0 60000 65536"/>
                    <a:gd name="T20" fmla="*/ 0 60000 65536"/>
                    <a:gd name="T21" fmla="*/ 0 w 46"/>
                    <a:gd name="T22" fmla="*/ 0 h 47"/>
                    <a:gd name="T23" fmla="*/ 46 w 46"/>
                    <a:gd name="T24" fmla="*/ 47 h 4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6" h="47">
                      <a:moveTo>
                        <a:pt x="0" y="18"/>
                      </a:moveTo>
                      <a:lnTo>
                        <a:pt x="23" y="0"/>
                      </a:lnTo>
                      <a:lnTo>
                        <a:pt x="21" y="1"/>
                      </a:lnTo>
                      <a:lnTo>
                        <a:pt x="46" y="28"/>
                      </a:lnTo>
                      <a:lnTo>
                        <a:pt x="45" y="29"/>
                      </a:lnTo>
                      <a:lnTo>
                        <a:pt x="23" y="47"/>
                      </a:lnTo>
                      <a:lnTo>
                        <a:pt x="0" y="18"/>
                      </a:lnTo>
                      <a:close/>
                    </a:path>
                  </a:pathLst>
                </a:custGeom>
                <a:solidFill>
                  <a:srgbClr val="E5E5E5"/>
                </a:solidFill>
                <a:ln w="9525">
                  <a:solidFill>
                    <a:schemeClr val="tx1"/>
                  </a:solidFill>
                  <a:round/>
                  <a:headEnd/>
                  <a:tailEnd/>
                </a:ln>
              </p:spPr>
              <p:txBody>
                <a:bodyPr/>
                <a:lstStyle/>
                <a:p>
                  <a:endParaRPr lang="en-US" sz="2133"/>
                </a:p>
              </p:txBody>
            </p:sp>
            <p:sp>
              <p:nvSpPr>
                <p:cNvPr id="89201" name="Freeform 29"/>
                <p:cNvSpPr>
                  <a:spLocks/>
                </p:cNvSpPr>
                <p:nvPr/>
              </p:nvSpPr>
              <p:spPr bwMode="black">
                <a:xfrm>
                  <a:off x="3973" y="2150"/>
                  <a:ext cx="10" cy="11"/>
                </a:xfrm>
                <a:custGeom>
                  <a:avLst/>
                  <a:gdLst>
                    <a:gd name="T0" fmla="*/ 0 w 42"/>
                    <a:gd name="T1" fmla="*/ 0 h 43"/>
                    <a:gd name="T2" fmla="*/ 0 w 42"/>
                    <a:gd name="T3" fmla="*/ 0 h 43"/>
                    <a:gd name="T4" fmla="*/ 0 w 42"/>
                    <a:gd name="T5" fmla="*/ 0 h 43"/>
                    <a:gd name="T6" fmla="*/ 0 w 42"/>
                    <a:gd name="T7" fmla="*/ 0 h 43"/>
                    <a:gd name="T8" fmla="*/ 0 w 42"/>
                    <a:gd name="T9" fmla="*/ 0 h 43"/>
                    <a:gd name="T10" fmla="*/ 0 w 42"/>
                    <a:gd name="T11" fmla="*/ 0 h 43"/>
                    <a:gd name="T12" fmla="*/ 0 w 42"/>
                    <a:gd name="T13" fmla="*/ 0 h 43"/>
                    <a:gd name="T14" fmla="*/ 0 60000 65536"/>
                    <a:gd name="T15" fmla="*/ 0 60000 65536"/>
                    <a:gd name="T16" fmla="*/ 0 60000 65536"/>
                    <a:gd name="T17" fmla="*/ 0 60000 65536"/>
                    <a:gd name="T18" fmla="*/ 0 60000 65536"/>
                    <a:gd name="T19" fmla="*/ 0 60000 65536"/>
                    <a:gd name="T20" fmla="*/ 0 60000 65536"/>
                    <a:gd name="T21" fmla="*/ 0 w 42"/>
                    <a:gd name="T22" fmla="*/ 0 h 43"/>
                    <a:gd name="T23" fmla="*/ 42 w 42"/>
                    <a:gd name="T24" fmla="*/ 43 h 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 h="43">
                      <a:moveTo>
                        <a:pt x="0" y="16"/>
                      </a:moveTo>
                      <a:lnTo>
                        <a:pt x="17" y="0"/>
                      </a:lnTo>
                      <a:lnTo>
                        <a:pt x="42" y="27"/>
                      </a:lnTo>
                      <a:lnTo>
                        <a:pt x="25" y="43"/>
                      </a:lnTo>
                      <a:lnTo>
                        <a:pt x="0" y="16"/>
                      </a:lnTo>
                      <a:close/>
                    </a:path>
                  </a:pathLst>
                </a:custGeom>
                <a:solidFill>
                  <a:srgbClr val="E5E5E5"/>
                </a:solidFill>
                <a:ln w="9525">
                  <a:solidFill>
                    <a:schemeClr val="tx1"/>
                  </a:solidFill>
                  <a:round/>
                  <a:headEnd/>
                  <a:tailEnd/>
                </a:ln>
              </p:spPr>
              <p:txBody>
                <a:bodyPr/>
                <a:lstStyle/>
                <a:p>
                  <a:endParaRPr lang="en-US" sz="2133"/>
                </a:p>
              </p:txBody>
            </p:sp>
            <p:sp>
              <p:nvSpPr>
                <p:cNvPr id="89202" name="Freeform 30"/>
                <p:cNvSpPr>
                  <a:spLocks/>
                </p:cNvSpPr>
                <p:nvPr/>
              </p:nvSpPr>
              <p:spPr bwMode="black">
                <a:xfrm>
                  <a:off x="3977" y="2147"/>
                  <a:ext cx="10" cy="10"/>
                </a:xfrm>
                <a:custGeom>
                  <a:avLst/>
                  <a:gdLst>
                    <a:gd name="T0" fmla="*/ 0 w 41"/>
                    <a:gd name="T1" fmla="*/ 0 h 39"/>
                    <a:gd name="T2" fmla="*/ 0 w 41"/>
                    <a:gd name="T3" fmla="*/ 0 h 39"/>
                    <a:gd name="T4" fmla="*/ 0 w 41"/>
                    <a:gd name="T5" fmla="*/ 0 h 39"/>
                    <a:gd name="T6" fmla="*/ 0 w 41"/>
                    <a:gd name="T7" fmla="*/ 0 h 39"/>
                    <a:gd name="T8" fmla="*/ 0 w 41"/>
                    <a:gd name="T9" fmla="*/ 0 h 39"/>
                    <a:gd name="T10" fmla="*/ 0 w 41"/>
                    <a:gd name="T11" fmla="*/ 0 h 39"/>
                    <a:gd name="T12" fmla="*/ 0 w 41"/>
                    <a:gd name="T13" fmla="*/ 0 h 39"/>
                    <a:gd name="T14" fmla="*/ 0 60000 65536"/>
                    <a:gd name="T15" fmla="*/ 0 60000 65536"/>
                    <a:gd name="T16" fmla="*/ 0 60000 65536"/>
                    <a:gd name="T17" fmla="*/ 0 60000 65536"/>
                    <a:gd name="T18" fmla="*/ 0 60000 65536"/>
                    <a:gd name="T19" fmla="*/ 0 60000 65536"/>
                    <a:gd name="T20" fmla="*/ 0 60000 65536"/>
                    <a:gd name="T21" fmla="*/ 0 w 41"/>
                    <a:gd name="T22" fmla="*/ 0 h 39"/>
                    <a:gd name="T23" fmla="*/ 41 w 41"/>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 h="39">
                      <a:moveTo>
                        <a:pt x="0" y="12"/>
                      </a:moveTo>
                      <a:lnTo>
                        <a:pt x="14" y="0"/>
                      </a:lnTo>
                      <a:lnTo>
                        <a:pt x="12" y="1"/>
                      </a:lnTo>
                      <a:lnTo>
                        <a:pt x="41" y="26"/>
                      </a:lnTo>
                      <a:lnTo>
                        <a:pt x="39" y="27"/>
                      </a:lnTo>
                      <a:lnTo>
                        <a:pt x="25" y="39"/>
                      </a:lnTo>
                      <a:lnTo>
                        <a:pt x="0" y="12"/>
                      </a:lnTo>
                      <a:close/>
                    </a:path>
                  </a:pathLst>
                </a:custGeom>
                <a:solidFill>
                  <a:srgbClr val="E5E5E5"/>
                </a:solidFill>
                <a:ln w="9525">
                  <a:solidFill>
                    <a:schemeClr val="tx1"/>
                  </a:solidFill>
                  <a:round/>
                  <a:headEnd/>
                  <a:tailEnd/>
                </a:ln>
              </p:spPr>
              <p:txBody>
                <a:bodyPr/>
                <a:lstStyle/>
                <a:p>
                  <a:endParaRPr lang="en-US" sz="2133"/>
                </a:p>
              </p:txBody>
            </p:sp>
            <p:sp>
              <p:nvSpPr>
                <p:cNvPr id="89203" name="Freeform 31"/>
                <p:cNvSpPr>
                  <a:spLocks/>
                </p:cNvSpPr>
                <p:nvPr/>
              </p:nvSpPr>
              <p:spPr bwMode="black">
                <a:xfrm>
                  <a:off x="3980" y="2144"/>
                  <a:ext cx="10" cy="9"/>
                </a:xfrm>
                <a:custGeom>
                  <a:avLst/>
                  <a:gdLst>
                    <a:gd name="T0" fmla="*/ 0 w 39"/>
                    <a:gd name="T1" fmla="*/ 0 h 36"/>
                    <a:gd name="T2" fmla="*/ 0 w 39"/>
                    <a:gd name="T3" fmla="*/ 0 h 36"/>
                    <a:gd name="T4" fmla="*/ 0 w 39"/>
                    <a:gd name="T5" fmla="*/ 0 h 36"/>
                    <a:gd name="T6" fmla="*/ 0 w 39"/>
                    <a:gd name="T7" fmla="*/ 0 h 36"/>
                    <a:gd name="T8" fmla="*/ 0 w 39"/>
                    <a:gd name="T9" fmla="*/ 0 h 36"/>
                    <a:gd name="T10" fmla="*/ 0 w 39"/>
                    <a:gd name="T11" fmla="*/ 0 h 36"/>
                    <a:gd name="T12" fmla="*/ 0 w 39"/>
                    <a:gd name="T13" fmla="*/ 0 h 36"/>
                    <a:gd name="T14" fmla="*/ 0 60000 65536"/>
                    <a:gd name="T15" fmla="*/ 0 60000 65536"/>
                    <a:gd name="T16" fmla="*/ 0 60000 65536"/>
                    <a:gd name="T17" fmla="*/ 0 60000 65536"/>
                    <a:gd name="T18" fmla="*/ 0 60000 65536"/>
                    <a:gd name="T19" fmla="*/ 0 60000 65536"/>
                    <a:gd name="T20" fmla="*/ 0 60000 65536"/>
                    <a:gd name="T21" fmla="*/ 0 w 39"/>
                    <a:gd name="T22" fmla="*/ 0 h 36"/>
                    <a:gd name="T23" fmla="*/ 39 w 39"/>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 h="36">
                      <a:moveTo>
                        <a:pt x="0" y="11"/>
                      </a:moveTo>
                      <a:lnTo>
                        <a:pt x="9" y="0"/>
                      </a:lnTo>
                      <a:lnTo>
                        <a:pt x="8" y="3"/>
                      </a:lnTo>
                      <a:lnTo>
                        <a:pt x="39" y="21"/>
                      </a:lnTo>
                      <a:lnTo>
                        <a:pt x="38" y="24"/>
                      </a:lnTo>
                      <a:lnTo>
                        <a:pt x="29" y="36"/>
                      </a:lnTo>
                      <a:lnTo>
                        <a:pt x="0" y="11"/>
                      </a:lnTo>
                      <a:close/>
                    </a:path>
                  </a:pathLst>
                </a:custGeom>
                <a:solidFill>
                  <a:srgbClr val="E5E5E5"/>
                </a:solidFill>
                <a:ln w="9525">
                  <a:solidFill>
                    <a:schemeClr val="tx1"/>
                  </a:solidFill>
                  <a:round/>
                  <a:headEnd/>
                  <a:tailEnd/>
                </a:ln>
              </p:spPr>
              <p:txBody>
                <a:bodyPr/>
                <a:lstStyle/>
                <a:p>
                  <a:endParaRPr lang="en-US" sz="2133"/>
                </a:p>
              </p:txBody>
            </p:sp>
            <p:sp>
              <p:nvSpPr>
                <p:cNvPr id="89204" name="Freeform 32"/>
                <p:cNvSpPr>
                  <a:spLocks/>
                </p:cNvSpPr>
                <p:nvPr/>
              </p:nvSpPr>
              <p:spPr bwMode="black">
                <a:xfrm>
                  <a:off x="3982" y="2142"/>
                  <a:ext cx="10" cy="8"/>
                </a:xfrm>
                <a:custGeom>
                  <a:avLst/>
                  <a:gdLst>
                    <a:gd name="T0" fmla="*/ 0 w 39"/>
                    <a:gd name="T1" fmla="*/ 0 h 28"/>
                    <a:gd name="T2" fmla="*/ 0 w 39"/>
                    <a:gd name="T3" fmla="*/ 0 h 28"/>
                    <a:gd name="T4" fmla="*/ 0 w 39"/>
                    <a:gd name="T5" fmla="*/ 0 h 28"/>
                    <a:gd name="T6" fmla="*/ 0 w 39"/>
                    <a:gd name="T7" fmla="*/ 0 h 28"/>
                    <a:gd name="T8" fmla="*/ 0 w 39"/>
                    <a:gd name="T9" fmla="*/ 0 h 28"/>
                    <a:gd name="T10" fmla="*/ 0 w 39"/>
                    <a:gd name="T11" fmla="*/ 0 h 28"/>
                    <a:gd name="T12" fmla="*/ 0 w 39"/>
                    <a:gd name="T13" fmla="*/ 0 h 28"/>
                    <a:gd name="T14" fmla="*/ 0 60000 65536"/>
                    <a:gd name="T15" fmla="*/ 0 60000 65536"/>
                    <a:gd name="T16" fmla="*/ 0 60000 65536"/>
                    <a:gd name="T17" fmla="*/ 0 60000 65536"/>
                    <a:gd name="T18" fmla="*/ 0 60000 65536"/>
                    <a:gd name="T19" fmla="*/ 0 60000 65536"/>
                    <a:gd name="T20" fmla="*/ 0 60000 65536"/>
                    <a:gd name="T21" fmla="*/ 0 w 39"/>
                    <a:gd name="T22" fmla="*/ 0 h 28"/>
                    <a:gd name="T23" fmla="*/ 39 w 39"/>
                    <a:gd name="T24" fmla="*/ 28 h 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 h="28">
                      <a:moveTo>
                        <a:pt x="0" y="10"/>
                      </a:moveTo>
                      <a:lnTo>
                        <a:pt x="5" y="0"/>
                      </a:lnTo>
                      <a:lnTo>
                        <a:pt x="3" y="3"/>
                      </a:lnTo>
                      <a:lnTo>
                        <a:pt x="39" y="14"/>
                      </a:lnTo>
                      <a:lnTo>
                        <a:pt x="37" y="18"/>
                      </a:lnTo>
                      <a:lnTo>
                        <a:pt x="31" y="28"/>
                      </a:lnTo>
                      <a:lnTo>
                        <a:pt x="0" y="10"/>
                      </a:lnTo>
                      <a:close/>
                    </a:path>
                  </a:pathLst>
                </a:custGeom>
                <a:solidFill>
                  <a:srgbClr val="E5E5E5"/>
                </a:solidFill>
                <a:ln w="9525">
                  <a:solidFill>
                    <a:schemeClr val="tx1"/>
                  </a:solidFill>
                  <a:round/>
                  <a:headEnd/>
                  <a:tailEnd/>
                </a:ln>
              </p:spPr>
              <p:txBody>
                <a:bodyPr/>
                <a:lstStyle/>
                <a:p>
                  <a:endParaRPr lang="en-US" sz="2133"/>
                </a:p>
              </p:txBody>
            </p:sp>
            <p:sp>
              <p:nvSpPr>
                <p:cNvPr id="89205" name="Freeform 33"/>
                <p:cNvSpPr>
                  <a:spLocks/>
                </p:cNvSpPr>
                <p:nvPr/>
              </p:nvSpPr>
              <p:spPr bwMode="black">
                <a:xfrm>
                  <a:off x="3982" y="2142"/>
                  <a:ext cx="10" cy="4"/>
                </a:xfrm>
                <a:custGeom>
                  <a:avLst/>
                  <a:gdLst>
                    <a:gd name="T0" fmla="*/ 0 w 38"/>
                    <a:gd name="T1" fmla="*/ 0 h 18"/>
                    <a:gd name="T2" fmla="*/ 0 w 38"/>
                    <a:gd name="T3" fmla="*/ 0 h 18"/>
                    <a:gd name="T4" fmla="*/ 0 w 38"/>
                    <a:gd name="T5" fmla="*/ 0 h 18"/>
                    <a:gd name="T6" fmla="*/ 0 w 38"/>
                    <a:gd name="T7" fmla="*/ 0 h 18"/>
                    <a:gd name="T8" fmla="*/ 0 w 38"/>
                    <a:gd name="T9" fmla="*/ 0 h 18"/>
                    <a:gd name="T10" fmla="*/ 0 w 38"/>
                    <a:gd name="T11" fmla="*/ 0 h 18"/>
                    <a:gd name="T12" fmla="*/ 0 w 38"/>
                    <a:gd name="T13" fmla="*/ 0 h 18"/>
                    <a:gd name="T14" fmla="*/ 0 60000 65536"/>
                    <a:gd name="T15" fmla="*/ 0 60000 65536"/>
                    <a:gd name="T16" fmla="*/ 0 60000 65536"/>
                    <a:gd name="T17" fmla="*/ 0 60000 65536"/>
                    <a:gd name="T18" fmla="*/ 0 60000 65536"/>
                    <a:gd name="T19" fmla="*/ 0 60000 65536"/>
                    <a:gd name="T20" fmla="*/ 0 60000 65536"/>
                    <a:gd name="T21" fmla="*/ 0 w 38"/>
                    <a:gd name="T22" fmla="*/ 0 h 18"/>
                    <a:gd name="T23" fmla="*/ 38 w 38"/>
                    <a:gd name="T24" fmla="*/ 18 h 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18">
                      <a:moveTo>
                        <a:pt x="0" y="7"/>
                      </a:moveTo>
                      <a:lnTo>
                        <a:pt x="2" y="0"/>
                      </a:lnTo>
                      <a:lnTo>
                        <a:pt x="2" y="6"/>
                      </a:lnTo>
                      <a:lnTo>
                        <a:pt x="38" y="6"/>
                      </a:lnTo>
                      <a:lnTo>
                        <a:pt x="38" y="12"/>
                      </a:lnTo>
                      <a:lnTo>
                        <a:pt x="36" y="18"/>
                      </a:lnTo>
                      <a:lnTo>
                        <a:pt x="0" y="7"/>
                      </a:lnTo>
                      <a:close/>
                    </a:path>
                  </a:pathLst>
                </a:custGeom>
                <a:solidFill>
                  <a:srgbClr val="E5E5E5"/>
                </a:solidFill>
                <a:ln w="9525">
                  <a:solidFill>
                    <a:schemeClr val="tx1"/>
                  </a:solidFill>
                  <a:round/>
                  <a:headEnd/>
                  <a:tailEnd/>
                </a:ln>
              </p:spPr>
              <p:txBody>
                <a:bodyPr/>
                <a:lstStyle/>
                <a:p>
                  <a:endParaRPr lang="en-US" sz="2133"/>
                </a:p>
              </p:txBody>
            </p:sp>
            <p:sp>
              <p:nvSpPr>
                <p:cNvPr id="89206" name="Freeform 34"/>
                <p:cNvSpPr>
                  <a:spLocks/>
                </p:cNvSpPr>
                <p:nvPr/>
              </p:nvSpPr>
              <p:spPr bwMode="black">
                <a:xfrm>
                  <a:off x="3983" y="2138"/>
                  <a:ext cx="9" cy="6"/>
                </a:xfrm>
                <a:custGeom>
                  <a:avLst/>
                  <a:gdLst>
                    <a:gd name="T0" fmla="*/ 0 w 36"/>
                    <a:gd name="T1" fmla="*/ 0 h 23"/>
                    <a:gd name="T2" fmla="*/ 0 w 36"/>
                    <a:gd name="T3" fmla="*/ 0 h 23"/>
                    <a:gd name="T4" fmla="*/ 0 w 36"/>
                    <a:gd name="T5" fmla="*/ 0 h 23"/>
                    <a:gd name="T6" fmla="*/ 0 w 36"/>
                    <a:gd name="T7" fmla="*/ 0 h 23"/>
                    <a:gd name="T8" fmla="*/ 0 w 36"/>
                    <a:gd name="T9" fmla="*/ 0 h 23"/>
                    <a:gd name="T10" fmla="*/ 0 w 36"/>
                    <a:gd name="T11" fmla="*/ 0 h 23"/>
                    <a:gd name="T12" fmla="*/ 0 w 36"/>
                    <a:gd name="T13" fmla="*/ 0 h 23"/>
                    <a:gd name="T14" fmla="*/ 0 60000 65536"/>
                    <a:gd name="T15" fmla="*/ 0 60000 65536"/>
                    <a:gd name="T16" fmla="*/ 0 60000 65536"/>
                    <a:gd name="T17" fmla="*/ 0 60000 65536"/>
                    <a:gd name="T18" fmla="*/ 0 60000 65536"/>
                    <a:gd name="T19" fmla="*/ 0 60000 65536"/>
                    <a:gd name="T20" fmla="*/ 0 60000 65536"/>
                    <a:gd name="T21" fmla="*/ 0 w 36"/>
                    <a:gd name="T22" fmla="*/ 0 h 23"/>
                    <a:gd name="T23" fmla="*/ 36 w 36"/>
                    <a:gd name="T24" fmla="*/ 23 h 2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23">
                      <a:moveTo>
                        <a:pt x="0" y="18"/>
                      </a:moveTo>
                      <a:lnTo>
                        <a:pt x="0" y="11"/>
                      </a:lnTo>
                      <a:lnTo>
                        <a:pt x="4" y="23"/>
                      </a:lnTo>
                      <a:lnTo>
                        <a:pt x="33" y="0"/>
                      </a:lnTo>
                      <a:lnTo>
                        <a:pt x="36" y="11"/>
                      </a:lnTo>
                      <a:lnTo>
                        <a:pt x="36" y="18"/>
                      </a:lnTo>
                      <a:lnTo>
                        <a:pt x="0" y="18"/>
                      </a:lnTo>
                      <a:close/>
                    </a:path>
                  </a:pathLst>
                </a:custGeom>
                <a:solidFill>
                  <a:srgbClr val="E5E5E5"/>
                </a:solidFill>
                <a:ln w="9525">
                  <a:solidFill>
                    <a:schemeClr val="tx1"/>
                  </a:solidFill>
                  <a:round/>
                  <a:headEnd/>
                  <a:tailEnd/>
                </a:ln>
              </p:spPr>
              <p:txBody>
                <a:bodyPr/>
                <a:lstStyle/>
                <a:p>
                  <a:endParaRPr lang="en-US" sz="2133"/>
                </a:p>
              </p:txBody>
            </p:sp>
            <p:sp>
              <p:nvSpPr>
                <p:cNvPr id="89207" name="Freeform 35"/>
                <p:cNvSpPr>
                  <a:spLocks/>
                </p:cNvSpPr>
                <p:nvPr/>
              </p:nvSpPr>
              <p:spPr bwMode="black">
                <a:xfrm>
                  <a:off x="3983" y="2137"/>
                  <a:ext cx="8" cy="7"/>
                </a:xfrm>
                <a:custGeom>
                  <a:avLst/>
                  <a:gdLst>
                    <a:gd name="T0" fmla="*/ 0 w 33"/>
                    <a:gd name="T1" fmla="*/ 0 h 28"/>
                    <a:gd name="T2" fmla="*/ 0 w 33"/>
                    <a:gd name="T3" fmla="*/ 0 h 28"/>
                    <a:gd name="T4" fmla="*/ 0 w 33"/>
                    <a:gd name="T5" fmla="*/ 0 h 28"/>
                    <a:gd name="T6" fmla="*/ 0 w 33"/>
                    <a:gd name="T7" fmla="*/ 0 h 28"/>
                    <a:gd name="T8" fmla="*/ 0 w 33"/>
                    <a:gd name="T9" fmla="*/ 0 h 28"/>
                    <a:gd name="T10" fmla="*/ 0 w 33"/>
                    <a:gd name="T11" fmla="*/ 0 h 28"/>
                    <a:gd name="T12" fmla="*/ 0 w 33"/>
                    <a:gd name="T13" fmla="*/ 0 h 28"/>
                    <a:gd name="T14" fmla="*/ 0 60000 65536"/>
                    <a:gd name="T15" fmla="*/ 0 60000 65536"/>
                    <a:gd name="T16" fmla="*/ 0 60000 65536"/>
                    <a:gd name="T17" fmla="*/ 0 60000 65536"/>
                    <a:gd name="T18" fmla="*/ 0 60000 65536"/>
                    <a:gd name="T19" fmla="*/ 0 60000 65536"/>
                    <a:gd name="T20" fmla="*/ 0 60000 65536"/>
                    <a:gd name="T21" fmla="*/ 0 w 33"/>
                    <a:gd name="T22" fmla="*/ 0 h 28"/>
                    <a:gd name="T23" fmla="*/ 33 w 33"/>
                    <a:gd name="T24" fmla="*/ 28 h 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 h="28">
                      <a:moveTo>
                        <a:pt x="4" y="28"/>
                      </a:moveTo>
                      <a:lnTo>
                        <a:pt x="0" y="23"/>
                      </a:lnTo>
                      <a:lnTo>
                        <a:pt x="30" y="0"/>
                      </a:lnTo>
                      <a:lnTo>
                        <a:pt x="33" y="5"/>
                      </a:lnTo>
                      <a:lnTo>
                        <a:pt x="4" y="28"/>
                      </a:lnTo>
                      <a:close/>
                    </a:path>
                  </a:pathLst>
                </a:custGeom>
                <a:solidFill>
                  <a:srgbClr val="E5E5E5"/>
                </a:solidFill>
                <a:ln w="9525">
                  <a:solidFill>
                    <a:schemeClr val="tx1"/>
                  </a:solidFill>
                  <a:round/>
                  <a:headEnd/>
                  <a:tailEnd/>
                </a:ln>
              </p:spPr>
              <p:txBody>
                <a:bodyPr/>
                <a:lstStyle/>
                <a:p>
                  <a:endParaRPr lang="en-US" sz="2133"/>
                </a:p>
              </p:txBody>
            </p:sp>
            <p:sp>
              <p:nvSpPr>
                <p:cNvPr id="89208" name="Freeform 36"/>
                <p:cNvSpPr>
                  <a:spLocks/>
                </p:cNvSpPr>
                <p:nvPr/>
              </p:nvSpPr>
              <p:spPr bwMode="black">
                <a:xfrm>
                  <a:off x="3982" y="2135"/>
                  <a:ext cx="8" cy="9"/>
                </a:xfrm>
                <a:custGeom>
                  <a:avLst/>
                  <a:gdLst>
                    <a:gd name="T0" fmla="*/ 0 w 33"/>
                    <a:gd name="T1" fmla="*/ 0 h 36"/>
                    <a:gd name="T2" fmla="*/ 0 w 33"/>
                    <a:gd name="T3" fmla="*/ 0 h 36"/>
                    <a:gd name="T4" fmla="*/ 0 w 33"/>
                    <a:gd name="T5" fmla="*/ 0 h 36"/>
                    <a:gd name="T6" fmla="*/ 0 w 33"/>
                    <a:gd name="T7" fmla="*/ 0 h 36"/>
                    <a:gd name="T8" fmla="*/ 0 w 33"/>
                    <a:gd name="T9" fmla="*/ 0 h 36"/>
                    <a:gd name="T10" fmla="*/ 0 w 33"/>
                    <a:gd name="T11" fmla="*/ 0 h 36"/>
                    <a:gd name="T12" fmla="*/ 0 w 33"/>
                    <a:gd name="T13" fmla="*/ 0 h 36"/>
                    <a:gd name="T14" fmla="*/ 0 60000 65536"/>
                    <a:gd name="T15" fmla="*/ 0 60000 65536"/>
                    <a:gd name="T16" fmla="*/ 0 60000 65536"/>
                    <a:gd name="T17" fmla="*/ 0 60000 65536"/>
                    <a:gd name="T18" fmla="*/ 0 60000 65536"/>
                    <a:gd name="T19" fmla="*/ 0 60000 65536"/>
                    <a:gd name="T20" fmla="*/ 0 60000 65536"/>
                    <a:gd name="T21" fmla="*/ 0 w 33"/>
                    <a:gd name="T22" fmla="*/ 0 h 36"/>
                    <a:gd name="T23" fmla="*/ 33 w 33"/>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 h="36">
                      <a:moveTo>
                        <a:pt x="3" y="34"/>
                      </a:moveTo>
                      <a:lnTo>
                        <a:pt x="0" y="30"/>
                      </a:lnTo>
                      <a:lnTo>
                        <a:pt x="9" y="36"/>
                      </a:lnTo>
                      <a:lnTo>
                        <a:pt x="20" y="0"/>
                      </a:lnTo>
                      <a:lnTo>
                        <a:pt x="29" y="7"/>
                      </a:lnTo>
                      <a:lnTo>
                        <a:pt x="33" y="11"/>
                      </a:lnTo>
                      <a:lnTo>
                        <a:pt x="3" y="34"/>
                      </a:lnTo>
                      <a:close/>
                    </a:path>
                  </a:pathLst>
                </a:custGeom>
                <a:solidFill>
                  <a:srgbClr val="E5E5E5"/>
                </a:solidFill>
                <a:ln w="9525">
                  <a:solidFill>
                    <a:schemeClr val="tx1"/>
                  </a:solidFill>
                  <a:round/>
                  <a:headEnd/>
                  <a:tailEnd/>
                </a:ln>
              </p:spPr>
              <p:txBody>
                <a:bodyPr/>
                <a:lstStyle/>
                <a:p>
                  <a:endParaRPr lang="en-US" sz="2133"/>
                </a:p>
              </p:txBody>
            </p:sp>
            <p:sp>
              <p:nvSpPr>
                <p:cNvPr id="89209" name="Freeform 37"/>
                <p:cNvSpPr>
                  <a:spLocks/>
                </p:cNvSpPr>
                <p:nvPr/>
              </p:nvSpPr>
              <p:spPr bwMode="black">
                <a:xfrm>
                  <a:off x="3983" y="2134"/>
                  <a:ext cx="4" cy="10"/>
                </a:xfrm>
                <a:custGeom>
                  <a:avLst/>
                  <a:gdLst>
                    <a:gd name="T0" fmla="*/ 0 w 18"/>
                    <a:gd name="T1" fmla="*/ 0 h 38"/>
                    <a:gd name="T2" fmla="*/ 0 w 18"/>
                    <a:gd name="T3" fmla="*/ 0 h 38"/>
                    <a:gd name="T4" fmla="*/ 0 w 18"/>
                    <a:gd name="T5" fmla="*/ 0 h 38"/>
                    <a:gd name="T6" fmla="*/ 0 w 18"/>
                    <a:gd name="T7" fmla="*/ 0 h 38"/>
                    <a:gd name="T8" fmla="*/ 0 w 18"/>
                    <a:gd name="T9" fmla="*/ 0 h 38"/>
                    <a:gd name="T10" fmla="*/ 0 w 18"/>
                    <a:gd name="T11" fmla="*/ 0 h 38"/>
                    <a:gd name="T12" fmla="*/ 0 w 18"/>
                    <a:gd name="T13" fmla="*/ 0 h 38"/>
                    <a:gd name="T14" fmla="*/ 0 60000 65536"/>
                    <a:gd name="T15" fmla="*/ 0 60000 65536"/>
                    <a:gd name="T16" fmla="*/ 0 60000 65536"/>
                    <a:gd name="T17" fmla="*/ 0 60000 65536"/>
                    <a:gd name="T18" fmla="*/ 0 60000 65536"/>
                    <a:gd name="T19" fmla="*/ 0 60000 65536"/>
                    <a:gd name="T20" fmla="*/ 0 60000 65536"/>
                    <a:gd name="T21" fmla="*/ 0 w 18"/>
                    <a:gd name="T22" fmla="*/ 0 h 38"/>
                    <a:gd name="T23" fmla="*/ 18 w 18"/>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 h="38">
                      <a:moveTo>
                        <a:pt x="7" y="38"/>
                      </a:moveTo>
                      <a:lnTo>
                        <a:pt x="0" y="36"/>
                      </a:lnTo>
                      <a:lnTo>
                        <a:pt x="2" y="36"/>
                      </a:lnTo>
                      <a:lnTo>
                        <a:pt x="9" y="0"/>
                      </a:lnTo>
                      <a:lnTo>
                        <a:pt x="11" y="0"/>
                      </a:lnTo>
                      <a:lnTo>
                        <a:pt x="18" y="2"/>
                      </a:lnTo>
                      <a:lnTo>
                        <a:pt x="7" y="38"/>
                      </a:lnTo>
                      <a:close/>
                    </a:path>
                  </a:pathLst>
                </a:custGeom>
                <a:solidFill>
                  <a:srgbClr val="E5E5E5"/>
                </a:solidFill>
                <a:ln w="9525">
                  <a:solidFill>
                    <a:schemeClr val="tx1"/>
                  </a:solidFill>
                  <a:round/>
                  <a:headEnd/>
                  <a:tailEnd/>
                </a:ln>
              </p:spPr>
              <p:txBody>
                <a:bodyPr/>
                <a:lstStyle/>
                <a:p>
                  <a:endParaRPr lang="en-US" sz="2133"/>
                </a:p>
              </p:txBody>
            </p:sp>
            <p:sp>
              <p:nvSpPr>
                <p:cNvPr id="89210" name="Freeform 38"/>
                <p:cNvSpPr>
                  <a:spLocks/>
                </p:cNvSpPr>
                <p:nvPr/>
              </p:nvSpPr>
              <p:spPr bwMode="black">
                <a:xfrm>
                  <a:off x="3982" y="2134"/>
                  <a:ext cx="3" cy="9"/>
                </a:xfrm>
                <a:custGeom>
                  <a:avLst/>
                  <a:gdLst>
                    <a:gd name="T0" fmla="*/ 0 w 13"/>
                    <a:gd name="T1" fmla="*/ 0 h 37"/>
                    <a:gd name="T2" fmla="*/ 0 w 13"/>
                    <a:gd name="T3" fmla="*/ 0 h 37"/>
                    <a:gd name="T4" fmla="*/ 0 w 13"/>
                    <a:gd name="T5" fmla="*/ 0 h 37"/>
                    <a:gd name="T6" fmla="*/ 0 w 13"/>
                    <a:gd name="T7" fmla="*/ 0 h 37"/>
                    <a:gd name="T8" fmla="*/ 0 w 13"/>
                    <a:gd name="T9" fmla="*/ 0 h 37"/>
                    <a:gd name="T10" fmla="*/ 0 w 13"/>
                    <a:gd name="T11" fmla="*/ 0 h 37"/>
                    <a:gd name="T12" fmla="*/ 0 w 13"/>
                    <a:gd name="T13" fmla="*/ 0 h 37"/>
                    <a:gd name="T14" fmla="*/ 0 60000 65536"/>
                    <a:gd name="T15" fmla="*/ 0 60000 65536"/>
                    <a:gd name="T16" fmla="*/ 0 60000 65536"/>
                    <a:gd name="T17" fmla="*/ 0 60000 65536"/>
                    <a:gd name="T18" fmla="*/ 0 60000 65536"/>
                    <a:gd name="T19" fmla="*/ 0 60000 65536"/>
                    <a:gd name="T20" fmla="*/ 0 60000 65536"/>
                    <a:gd name="T21" fmla="*/ 0 w 13"/>
                    <a:gd name="T22" fmla="*/ 0 h 37"/>
                    <a:gd name="T23" fmla="*/ 13 w 13"/>
                    <a:gd name="T24" fmla="*/ 37 h 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 h="37">
                      <a:moveTo>
                        <a:pt x="6" y="37"/>
                      </a:moveTo>
                      <a:lnTo>
                        <a:pt x="0" y="36"/>
                      </a:lnTo>
                      <a:lnTo>
                        <a:pt x="3" y="36"/>
                      </a:lnTo>
                      <a:lnTo>
                        <a:pt x="3" y="0"/>
                      </a:lnTo>
                      <a:lnTo>
                        <a:pt x="6" y="0"/>
                      </a:lnTo>
                      <a:lnTo>
                        <a:pt x="13" y="1"/>
                      </a:lnTo>
                      <a:lnTo>
                        <a:pt x="6" y="37"/>
                      </a:lnTo>
                      <a:close/>
                    </a:path>
                  </a:pathLst>
                </a:custGeom>
                <a:solidFill>
                  <a:srgbClr val="E5E5E5"/>
                </a:solidFill>
                <a:ln w="9525">
                  <a:solidFill>
                    <a:schemeClr val="tx1"/>
                  </a:solidFill>
                  <a:round/>
                  <a:headEnd/>
                  <a:tailEnd/>
                </a:ln>
              </p:spPr>
              <p:txBody>
                <a:bodyPr/>
                <a:lstStyle/>
                <a:p>
                  <a:endParaRPr lang="en-US" sz="2133"/>
                </a:p>
              </p:txBody>
            </p:sp>
            <p:sp>
              <p:nvSpPr>
                <p:cNvPr id="89211" name="Freeform 39"/>
                <p:cNvSpPr>
                  <a:spLocks/>
                </p:cNvSpPr>
                <p:nvPr/>
              </p:nvSpPr>
              <p:spPr bwMode="black">
                <a:xfrm>
                  <a:off x="3979" y="2134"/>
                  <a:ext cx="3" cy="9"/>
                </a:xfrm>
                <a:custGeom>
                  <a:avLst/>
                  <a:gdLst>
                    <a:gd name="T0" fmla="*/ 0 w 16"/>
                    <a:gd name="T1" fmla="*/ 0 h 36"/>
                    <a:gd name="T2" fmla="*/ 0 w 16"/>
                    <a:gd name="T3" fmla="*/ 0 h 36"/>
                    <a:gd name="T4" fmla="*/ 0 w 16"/>
                    <a:gd name="T5" fmla="*/ 0 h 36"/>
                    <a:gd name="T6" fmla="*/ 0 w 16"/>
                    <a:gd name="T7" fmla="*/ 0 h 36"/>
                    <a:gd name="T8" fmla="*/ 0 w 16"/>
                    <a:gd name="T9" fmla="*/ 0 h 36"/>
                    <a:gd name="T10" fmla="*/ 0 w 16"/>
                    <a:gd name="T11" fmla="*/ 0 h 36"/>
                    <a:gd name="T12" fmla="*/ 0 w 16"/>
                    <a:gd name="T13" fmla="*/ 0 h 36"/>
                    <a:gd name="T14" fmla="*/ 0 60000 65536"/>
                    <a:gd name="T15" fmla="*/ 0 60000 65536"/>
                    <a:gd name="T16" fmla="*/ 0 60000 65536"/>
                    <a:gd name="T17" fmla="*/ 0 60000 65536"/>
                    <a:gd name="T18" fmla="*/ 0 60000 65536"/>
                    <a:gd name="T19" fmla="*/ 0 60000 65536"/>
                    <a:gd name="T20" fmla="*/ 0 60000 65536"/>
                    <a:gd name="T21" fmla="*/ 0 w 16"/>
                    <a:gd name="T22" fmla="*/ 0 h 36"/>
                    <a:gd name="T23" fmla="*/ 16 w 16"/>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36">
                      <a:moveTo>
                        <a:pt x="16" y="36"/>
                      </a:moveTo>
                      <a:lnTo>
                        <a:pt x="5" y="36"/>
                      </a:lnTo>
                      <a:lnTo>
                        <a:pt x="9" y="36"/>
                      </a:lnTo>
                      <a:lnTo>
                        <a:pt x="0" y="0"/>
                      </a:lnTo>
                      <a:lnTo>
                        <a:pt x="5" y="0"/>
                      </a:lnTo>
                      <a:lnTo>
                        <a:pt x="16" y="0"/>
                      </a:lnTo>
                      <a:lnTo>
                        <a:pt x="16" y="36"/>
                      </a:lnTo>
                      <a:close/>
                    </a:path>
                  </a:pathLst>
                </a:custGeom>
                <a:solidFill>
                  <a:srgbClr val="E5E5E5"/>
                </a:solidFill>
                <a:ln w="9525">
                  <a:solidFill>
                    <a:schemeClr val="tx1"/>
                  </a:solidFill>
                  <a:round/>
                  <a:headEnd/>
                  <a:tailEnd/>
                </a:ln>
              </p:spPr>
              <p:txBody>
                <a:bodyPr/>
                <a:lstStyle/>
                <a:p>
                  <a:endParaRPr lang="en-US" sz="2133"/>
                </a:p>
              </p:txBody>
            </p:sp>
            <p:sp>
              <p:nvSpPr>
                <p:cNvPr id="89212" name="Freeform 40"/>
                <p:cNvSpPr>
                  <a:spLocks/>
                </p:cNvSpPr>
                <p:nvPr/>
              </p:nvSpPr>
              <p:spPr bwMode="black">
                <a:xfrm>
                  <a:off x="3975" y="2134"/>
                  <a:ext cx="6" cy="10"/>
                </a:xfrm>
                <a:custGeom>
                  <a:avLst/>
                  <a:gdLst>
                    <a:gd name="T0" fmla="*/ 0 w 24"/>
                    <a:gd name="T1" fmla="*/ 0 h 39"/>
                    <a:gd name="T2" fmla="*/ 0 w 24"/>
                    <a:gd name="T3" fmla="*/ 0 h 39"/>
                    <a:gd name="T4" fmla="*/ 0 w 24"/>
                    <a:gd name="T5" fmla="*/ 0 h 39"/>
                    <a:gd name="T6" fmla="*/ 0 w 24"/>
                    <a:gd name="T7" fmla="*/ 0 h 39"/>
                    <a:gd name="T8" fmla="*/ 0 w 24"/>
                    <a:gd name="T9" fmla="*/ 0 h 39"/>
                    <a:gd name="T10" fmla="*/ 0 w 24"/>
                    <a:gd name="T11" fmla="*/ 0 h 39"/>
                    <a:gd name="T12" fmla="*/ 0 w 24"/>
                    <a:gd name="T13" fmla="*/ 0 h 39"/>
                    <a:gd name="T14" fmla="*/ 0 60000 65536"/>
                    <a:gd name="T15" fmla="*/ 0 60000 65536"/>
                    <a:gd name="T16" fmla="*/ 0 60000 65536"/>
                    <a:gd name="T17" fmla="*/ 0 60000 65536"/>
                    <a:gd name="T18" fmla="*/ 0 60000 65536"/>
                    <a:gd name="T19" fmla="*/ 0 60000 65536"/>
                    <a:gd name="T20" fmla="*/ 0 60000 65536"/>
                    <a:gd name="T21" fmla="*/ 0 w 24"/>
                    <a:gd name="T22" fmla="*/ 0 h 39"/>
                    <a:gd name="T23" fmla="*/ 24 w 24"/>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39">
                      <a:moveTo>
                        <a:pt x="24" y="36"/>
                      </a:moveTo>
                      <a:lnTo>
                        <a:pt x="11" y="39"/>
                      </a:lnTo>
                      <a:lnTo>
                        <a:pt x="12" y="39"/>
                      </a:lnTo>
                      <a:lnTo>
                        <a:pt x="0" y="3"/>
                      </a:lnTo>
                      <a:lnTo>
                        <a:pt x="2" y="3"/>
                      </a:lnTo>
                      <a:lnTo>
                        <a:pt x="15" y="0"/>
                      </a:lnTo>
                      <a:lnTo>
                        <a:pt x="24" y="36"/>
                      </a:lnTo>
                      <a:close/>
                    </a:path>
                  </a:pathLst>
                </a:custGeom>
                <a:solidFill>
                  <a:srgbClr val="E5E5E5"/>
                </a:solidFill>
                <a:ln w="9525">
                  <a:solidFill>
                    <a:schemeClr val="tx1"/>
                  </a:solidFill>
                  <a:round/>
                  <a:headEnd/>
                  <a:tailEnd/>
                </a:ln>
              </p:spPr>
              <p:txBody>
                <a:bodyPr/>
                <a:lstStyle/>
                <a:p>
                  <a:endParaRPr lang="en-US" sz="2133"/>
                </a:p>
              </p:txBody>
            </p:sp>
            <p:sp>
              <p:nvSpPr>
                <p:cNvPr id="89213" name="Freeform 41"/>
                <p:cNvSpPr>
                  <a:spLocks/>
                </p:cNvSpPr>
                <p:nvPr/>
              </p:nvSpPr>
              <p:spPr bwMode="black">
                <a:xfrm>
                  <a:off x="3970" y="2135"/>
                  <a:ext cx="8" cy="10"/>
                </a:xfrm>
                <a:custGeom>
                  <a:avLst/>
                  <a:gdLst>
                    <a:gd name="T0" fmla="*/ 0 w 32"/>
                    <a:gd name="T1" fmla="*/ 0 h 42"/>
                    <a:gd name="T2" fmla="*/ 0 w 32"/>
                    <a:gd name="T3" fmla="*/ 0 h 42"/>
                    <a:gd name="T4" fmla="*/ 0 w 32"/>
                    <a:gd name="T5" fmla="*/ 0 h 42"/>
                    <a:gd name="T6" fmla="*/ 0 w 32"/>
                    <a:gd name="T7" fmla="*/ 0 h 42"/>
                    <a:gd name="T8" fmla="*/ 0 w 32"/>
                    <a:gd name="T9" fmla="*/ 0 h 42"/>
                    <a:gd name="T10" fmla="*/ 0 w 32"/>
                    <a:gd name="T11" fmla="*/ 0 h 42"/>
                    <a:gd name="T12" fmla="*/ 0 w 32"/>
                    <a:gd name="T13" fmla="*/ 0 h 42"/>
                    <a:gd name="T14" fmla="*/ 0 60000 65536"/>
                    <a:gd name="T15" fmla="*/ 0 60000 65536"/>
                    <a:gd name="T16" fmla="*/ 0 60000 65536"/>
                    <a:gd name="T17" fmla="*/ 0 60000 65536"/>
                    <a:gd name="T18" fmla="*/ 0 60000 65536"/>
                    <a:gd name="T19" fmla="*/ 0 60000 65536"/>
                    <a:gd name="T20" fmla="*/ 0 60000 65536"/>
                    <a:gd name="T21" fmla="*/ 0 w 32"/>
                    <a:gd name="T22" fmla="*/ 0 h 42"/>
                    <a:gd name="T23" fmla="*/ 32 w 32"/>
                    <a:gd name="T24" fmla="*/ 42 h 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 h="42">
                      <a:moveTo>
                        <a:pt x="32" y="36"/>
                      </a:moveTo>
                      <a:lnTo>
                        <a:pt x="13" y="42"/>
                      </a:lnTo>
                      <a:lnTo>
                        <a:pt x="14" y="41"/>
                      </a:lnTo>
                      <a:lnTo>
                        <a:pt x="0" y="7"/>
                      </a:lnTo>
                      <a:lnTo>
                        <a:pt x="1" y="6"/>
                      </a:lnTo>
                      <a:lnTo>
                        <a:pt x="20" y="0"/>
                      </a:lnTo>
                      <a:lnTo>
                        <a:pt x="32" y="36"/>
                      </a:lnTo>
                      <a:close/>
                    </a:path>
                  </a:pathLst>
                </a:custGeom>
                <a:solidFill>
                  <a:srgbClr val="E5E5E5"/>
                </a:solidFill>
                <a:ln w="9525">
                  <a:solidFill>
                    <a:schemeClr val="tx1"/>
                  </a:solidFill>
                  <a:round/>
                  <a:headEnd/>
                  <a:tailEnd/>
                </a:ln>
              </p:spPr>
              <p:txBody>
                <a:bodyPr/>
                <a:lstStyle/>
                <a:p>
                  <a:endParaRPr lang="en-US" sz="2133"/>
                </a:p>
              </p:txBody>
            </p:sp>
            <p:sp>
              <p:nvSpPr>
                <p:cNvPr id="89214" name="Freeform 42"/>
                <p:cNvSpPr>
                  <a:spLocks/>
                </p:cNvSpPr>
                <p:nvPr/>
              </p:nvSpPr>
              <p:spPr bwMode="black">
                <a:xfrm>
                  <a:off x="3964" y="2136"/>
                  <a:ext cx="9" cy="11"/>
                </a:xfrm>
                <a:custGeom>
                  <a:avLst/>
                  <a:gdLst>
                    <a:gd name="T0" fmla="*/ 0 w 38"/>
                    <a:gd name="T1" fmla="*/ 0 h 43"/>
                    <a:gd name="T2" fmla="*/ 0 w 38"/>
                    <a:gd name="T3" fmla="*/ 0 h 43"/>
                    <a:gd name="T4" fmla="*/ 0 w 38"/>
                    <a:gd name="T5" fmla="*/ 0 h 43"/>
                    <a:gd name="T6" fmla="*/ 0 w 38"/>
                    <a:gd name="T7" fmla="*/ 0 h 43"/>
                    <a:gd name="T8" fmla="*/ 0 w 38"/>
                    <a:gd name="T9" fmla="*/ 0 h 43"/>
                    <a:gd name="T10" fmla="*/ 0 w 38"/>
                    <a:gd name="T11" fmla="*/ 0 h 43"/>
                    <a:gd name="T12" fmla="*/ 0 w 38"/>
                    <a:gd name="T13" fmla="*/ 0 h 43"/>
                    <a:gd name="T14" fmla="*/ 0 60000 65536"/>
                    <a:gd name="T15" fmla="*/ 0 60000 65536"/>
                    <a:gd name="T16" fmla="*/ 0 60000 65536"/>
                    <a:gd name="T17" fmla="*/ 0 60000 65536"/>
                    <a:gd name="T18" fmla="*/ 0 60000 65536"/>
                    <a:gd name="T19" fmla="*/ 0 60000 65536"/>
                    <a:gd name="T20" fmla="*/ 0 60000 65536"/>
                    <a:gd name="T21" fmla="*/ 0 w 38"/>
                    <a:gd name="T22" fmla="*/ 0 h 43"/>
                    <a:gd name="T23" fmla="*/ 38 w 38"/>
                    <a:gd name="T24" fmla="*/ 43 h 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43">
                      <a:moveTo>
                        <a:pt x="38" y="34"/>
                      </a:moveTo>
                      <a:lnTo>
                        <a:pt x="14" y="43"/>
                      </a:lnTo>
                      <a:lnTo>
                        <a:pt x="0" y="9"/>
                      </a:lnTo>
                      <a:lnTo>
                        <a:pt x="24" y="0"/>
                      </a:lnTo>
                      <a:lnTo>
                        <a:pt x="38" y="34"/>
                      </a:lnTo>
                      <a:close/>
                    </a:path>
                  </a:pathLst>
                </a:custGeom>
                <a:solidFill>
                  <a:srgbClr val="E5E5E5"/>
                </a:solidFill>
                <a:ln w="9525">
                  <a:solidFill>
                    <a:schemeClr val="tx1"/>
                  </a:solidFill>
                  <a:round/>
                  <a:headEnd/>
                  <a:tailEnd/>
                </a:ln>
              </p:spPr>
              <p:txBody>
                <a:bodyPr/>
                <a:lstStyle/>
                <a:p>
                  <a:endParaRPr lang="en-US" sz="2133"/>
                </a:p>
              </p:txBody>
            </p:sp>
            <p:sp>
              <p:nvSpPr>
                <p:cNvPr id="89215" name="Freeform 43"/>
                <p:cNvSpPr>
                  <a:spLocks/>
                </p:cNvSpPr>
                <p:nvPr/>
              </p:nvSpPr>
              <p:spPr bwMode="black">
                <a:xfrm>
                  <a:off x="3956" y="2138"/>
                  <a:ext cx="11" cy="12"/>
                </a:xfrm>
                <a:custGeom>
                  <a:avLst/>
                  <a:gdLst>
                    <a:gd name="T0" fmla="*/ 0 w 44"/>
                    <a:gd name="T1" fmla="*/ 0 h 46"/>
                    <a:gd name="T2" fmla="*/ 0 w 44"/>
                    <a:gd name="T3" fmla="*/ 0 h 46"/>
                    <a:gd name="T4" fmla="*/ 0 w 44"/>
                    <a:gd name="T5" fmla="*/ 0 h 46"/>
                    <a:gd name="T6" fmla="*/ 0 w 44"/>
                    <a:gd name="T7" fmla="*/ 0 h 46"/>
                    <a:gd name="T8" fmla="*/ 0 w 44"/>
                    <a:gd name="T9" fmla="*/ 0 h 46"/>
                    <a:gd name="T10" fmla="*/ 0 w 44"/>
                    <a:gd name="T11" fmla="*/ 0 h 46"/>
                    <a:gd name="T12" fmla="*/ 0 w 44"/>
                    <a:gd name="T13" fmla="*/ 0 h 46"/>
                    <a:gd name="T14" fmla="*/ 0 60000 65536"/>
                    <a:gd name="T15" fmla="*/ 0 60000 65536"/>
                    <a:gd name="T16" fmla="*/ 0 60000 65536"/>
                    <a:gd name="T17" fmla="*/ 0 60000 65536"/>
                    <a:gd name="T18" fmla="*/ 0 60000 65536"/>
                    <a:gd name="T19" fmla="*/ 0 60000 65536"/>
                    <a:gd name="T20" fmla="*/ 0 60000 65536"/>
                    <a:gd name="T21" fmla="*/ 0 w 44"/>
                    <a:gd name="T22" fmla="*/ 0 h 46"/>
                    <a:gd name="T23" fmla="*/ 44 w 44"/>
                    <a:gd name="T24" fmla="*/ 46 h 4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 h="46">
                      <a:moveTo>
                        <a:pt x="44" y="34"/>
                      </a:moveTo>
                      <a:lnTo>
                        <a:pt x="15" y="46"/>
                      </a:lnTo>
                      <a:lnTo>
                        <a:pt x="16" y="46"/>
                      </a:lnTo>
                      <a:lnTo>
                        <a:pt x="0" y="12"/>
                      </a:lnTo>
                      <a:lnTo>
                        <a:pt x="1" y="12"/>
                      </a:lnTo>
                      <a:lnTo>
                        <a:pt x="30" y="0"/>
                      </a:lnTo>
                      <a:lnTo>
                        <a:pt x="44" y="34"/>
                      </a:lnTo>
                      <a:close/>
                    </a:path>
                  </a:pathLst>
                </a:custGeom>
                <a:solidFill>
                  <a:srgbClr val="E5E5E5"/>
                </a:solidFill>
                <a:ln w="9525">
                  <a:solidFill>
                    <a:schemeClr val="tx1"/>
                  </a:solidFill>
                  <a:round/>
                  <a:headEnd/>
                  <a:tailEnd/>
                </a:ln>
              </p:spPr>
              <p:txBody>
                <a:bodyPr/>
                <a:lstStyle/>
                <a:p>
                  <a:endParaRPr lang="en-US" sz="2133"/>
                </a:p>
              </p:txBody>
            </p:sp>
            <p:sp>
              <p:nvSpPr>
                <p:cNvPr id="89216" name="Freeform 44"/>
                <p:cNvSpPr>
                  <a:spLocks/>
                </p:cNvSpPr>
                <p:nvPr/>
              </p:nvSpPr>
              <p:spPr bwMode="black">
                <a:xfrm>
                  <a:off x="3947" y="2142"/>
                  <a:ext cx="13" cy="13"/>
                </a:xfrm>
                <a:custGeom>
                  <a:avLst/>
                  <a:gdLst>
                    <a:gd name="T0" fmla="*/ 0 w 53"/>
                    <a:gd name="T1" fmla="*/ 0 h 52"/>
                    <a:gd name="T2" fmla="*/ 0 w 53"/>
                    <a:gd name="T3" fmla="*/ 0 h 52"/>
                    <a:gd name="T4" fmla="*/ 0 w 53"/>
                    <a:gd name="T5" fmla="*/ 0 h 52"/>
                    <a:gd name="T6" fmla="*/ 0 w 53"/>
                    <a:gd name="T7" fmla="*/ 0 h 52"/>
                    <a:gd name="T8" fmla="*/ 0 w 53"/>
                    <a:gd name="T9" fmla="*/ 0 h 52"/>
                    <a:gd name="T10" fmla="*/ 0 60000 65536"/>
                    <a:gd name="T11" fmla="*/ 0 60000 65536"/>
                    <a:gd name="T12" fmla="*/ 0 60000 65536"/>
                    <a:gd name="T13" fmla="*/ 0 60000 65536"/>
                    <a:gd name="T14" fmla="*/ 0 60000 65536"/>
                    <a:gd name="T15" fmla="*/ 0 w 53"/>
                    <a:gd name="T16" fmla="*/ 0 h 52"/>
                    <a:gd name="T17" fmla="*/ 53 w 53"/>
                    <a:gd name="T18" fmla="*/ 52 h 52"/>
                  </a:gdLst>
                  <a:ahLst/>
                  <a:cxnLst>
                    <a:cxn ang="T10">
                      <a:pos x="T0" y="T1"/>
                    </a:cxn>
                    <a:cxn ang="T11">
                      <a:pos x="T2" y="T3"/>
                    </a:cxn>
                    <a:cxn ang="T12">
                      <a:pos x="T4" y="T5"/>
                    </a:cxn>
                    <a:cxn ang="T13">
                      <a:pos x="T6" y="T7"/>
                    </a:cxn>
                    <a:cxn ang="T14">
                      <a:pos x="T8" y="T9"/>
                    </a:cxn>
                  </a:cxnLst>
                  <a:rect l="T15" t="T16" r="T17" b="T18"/>
                  <a:pathLst>
                    <a:path w="53" h="52">
                      <a:moveTo>
                        <a:pt x="53" y="34"/>
                      </a:moveTo>
                      <a:lnTo>
                        <a:pt x="16" y="52"/>
                      </a:lnTo>
                      <a:lnTo>
                        <a:pt x="0" y="18"/>
                      </a:lnTo>
                      <a:lnTo>
                        <a:pt x="37" y="0"/>
                      </a:lnTo>
                      <a:lnTo>
                        <a:pt x="53" y="34"/>
                      </a:lnTo>
                      <a:close/>
                    </a:path>
                  </a:pathLst>
                </a:custGeom>
                <a:solidFill>
                  <a:srgbClr val="E5E5E5"/>
                </a:solidFill>
                <a:ln w="9525">
                  <a:solidFill>
                    <a:schemeClr val="tx1"/>
                  </a:solidFill>
                  <a:round/>
                  <a:headEnd/>
                  <a:tailEnd/>
                </a:ln>
              </p:spPr>
              <p:txBody>
                <a:bodyPr/>
                <a:lstStyle/>
                <a:p>
                  <a:endParaRPr lang="en-US" sz="2133"/>
                </a:p>
              </p:txBody>
            </p:sp>
            <p:sp>
              <p:nvSpPr>
                <p:cNvPr id="89217" name="Freeform 45"/>
                <p:cNvSpPr>
                  <a:spLocks/>
                </p:cNvSpPr>
                <p:nvPr/>
              </p:nvSpPr>
              <p:spPr bwMode="black">
                <a:xfrm>
                  <a:off x="4413" y="1660"/>
                  <a:ext cx="15" cy="17"/>
                </a:xfrm>
                <a:custGeom>
                  <a:avLst/>
                  <a:gdLst>
                    <a:gd name="T0" fmla="*/ 0 w 59"/>
                    <a:gd name="T1" fmla="*/ 0 h 67"/>
                    <a:gd name="T2" fmla="*/ 0 w 59"/>
                    <a:gd name="T3" fmla="*/ 0 h 67"/>
                    <a:gd name="T4" fmla="*/ 0 w 59"/>
                    <a:gd name="T5" fmla="*/ 0 h 67"/>
                    <a:gd name="T6" fmla="*/ 0 w 59"/>
                    <a:gd name="T7" fmla="*/ 0 h 67"/>
                    <a:gd name="T8" fmla="*/ 0 w 59"/>
                    <a:gd name="T9" fmla="*/ 0 h 67"/>
                    <a:gd name="T10" fmla="*/ 0 w 59"/>
                    <a:gd name="T11" fmla="*/ 0 h 67"/>
                    <a:gd name="T12" fmla="*/ 0 w 59"/>
                    <a:gd name="T13" fmla="*/ 0 h 67"/>
                    <a:gd name="T14" fmla="*/ 0 60000 65536"/>
                    <a:gd name="T15" fmla="*/ 0 60000 65536"/>
                    <a:gd name="T16" fmla="*/ 0 60000 65536"/>
                    <a:gd name="T17" fmla="*/ 0 60000 65536"/>
                    <a:gd name="T18" fmla="*/ 0 60000 65536"/>
                    <a:gd name="T19" fmla="*/ 0 60000 65536"/>
                    <a:gd name="T20" fmla="*/ 0 60000 65536"/>
                    <a:gd name="T21" fmla="*/ 0 w 59"/>
                    <a:gd name="T22" fmla="*/ 0 h 67"/>
                    <a:gd name="T23" fmla="*/ 59 w 59"/>
                    <a:gd name="T24" fmla="*/ 67 h 6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 h="67">
                      <a:moveTo>
                        <a:pt x="25" y="67"/>
                      </a:moveTo>
                      <a:lnTo>
                        <a:pt x="0" y="15"/>
                      </a:lnTo>
                      <a:lnTo>
                        <a:pt x="34" y="0"/>
                      </a:lnTo>
                      <a:lnTo>
                        <a:pt x="59" y="52"/>
                      </a:lnTo>
                      <a:lnTo>
                        <a:pt x="25" y="67"/>
                      </a:lnTo>
                      <a:close/>
                    </a:path>
                  </a:pathLst>
                </a:custGeom>
                <a:solidFill>
                  <a:srgbClr val="E5E5E5"/>
                </a:solidFill>
                <a:ln w="9525">
                  <a:solidFill>
                    <a:schemeClr val="tx1"/>
                  </a:solidFill>
                  <a:round/>
                  <a:headEnd/>
                  <a:tailEnd/>
                </a:ln>
              </p:spPr>
              <p:txBody>
                <a:bodyPr/>
                <a:lstStyle/>
                <a:p>
                  <a:endParaRPr lang="en-US" sz="2133"/>
                </a:p>
              </p:txBody>
            </p:sp>
            <p:sp>
              <p:nvSpPr>
                <p:cNvPr id="89218" name="Freeform 46"/>
                <p:cNvSpPr>
                  <a:spLocks/>
                </p:cNvSpPr>
                <p:nvPr/>
              </p:nvSpPr>
              <p:spPr bwMode="black">
                <a:xfrm>
                  <a:off x="4410" y="1652"/>
                  <a:ext cx="12" cy="12"/>
                </a:xfrm>
                <a:custGeom>
                  <a:avLst/>
                  <a:gdLst>
                    <a:gd name="T0" fmla="*/ 0 w 47"/>
                    <a:gd name="T1" fmla="*/ 0 h 45"/>
                    <a:gd name="T2" fmla="*/ 0 w 47"/>
                    <a:gd name="T3" fmla="*/ 0 h 45"/>
                    <a:gd name="T4" fmla="*/ 0 w 47"/>
                    <a:gd name="T5" fmla="*/ 0 h 45"/>
                    <a:gd name="T6" fmla="*/ 0 w 47"/>
                    <a:gd name="T7" fmla="*/ 0 h 45"/>
                    <a:gd name="T8" fmla="*/ 0 w 47"/>
                    <a:gd name="T9" fmla="*/ 0 h 45"/>
                    <a:gd name="T10" fmla="*/ 0 w 47"/>
                    <a:gd name="T11" fmla="*/ 0 h 45"/>
                    <a:gd name="T12" fmla="*/ 0 w 47"/>
                    <a:gd name="T13" fmla="*/ 0 h 45"/>
                    <a:gd name="T14" fmla="*/ 0 60000 65536"/>
                    <a:gd name="T15" fmla="*/ 0 60000 65536"/>
                    <a:gd name="T16" fmla="*/ 0 60000 65536"/>
                    <a:gd name="T17" fmla="*/ 0 60000 65536"/>
                    <a:gd name="T18" fmla="*/ 0 60000 65536"/>
                    <a:gd name="T19" fmla="*/ 0 60000 65536"/>
                    <a:gd name="T20" fmla="*/ 0 60000 65536"/>
                    <a:gd name="T21" fmla="*/ 0 w 47"/>
                    <a:gd name="T22" fmla="*/ 0 h 45"/>
                    <a:gd name="T23" fmla="*/ 47 w 47"/>
                    <a:gd name="T24" fmla="*/ 45 h 4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 h="45">
                      <a:moveTo>
                        <a:pt x="13" y="45"/>
                      </a:moveTo>
                      <a:lnTo>
                        <a:pt x="0" y="16"/>
                      </a:lnTo>
                      <a:lnTo>
                        <a:pt x="0" y="15"/>
                      </a:lnTo>
                      <a:lnTo>
                        <a:pt x="34" y="1"/>
                      </a:lnTo>
                      <a:lnTo>
                        <a:pt x="34" y="0"/>
                      </a:lnTo>
                      <a:lnTo>
                        <a:pt x="47" y="30"/>
                      </a:lnTo>
                      <a:lnTo>
                        <a:pt x="13" y="45"/>
                      </a:lnTo>
                      <a:close/>
                    </a:path>
                  </a:pathLst>
                </a:custGeom>
                <a:solidFill>
                  <a:srgbClr val="E5E5E5"/>
                </a:solidFill>
                <a:ln w="9525">
                  <a:solidFill>
                    <a:schemeClr val="tx1"/>
                  </a:solidFill>
                  <a:round/>
                  <a:headEnd/>
                  <a:tailEnd/>
                </a:ln>
              </p:spPr>
              <p:txBody>
                <a:bodyPr/>
                <a:lstStyle/>
                <a:p>
                  <a:endParaRPr lang="en-US" sz="2133"/>
                </a:p>
              </p:txBody>
            </p:sp>
            <p:sp>
              <p:nvSpPr>
                <p:cNvPr id="89219" name="Freeform 47"/>
                <p:cNvSpPr>
                  <a:spLocks/>
                </p:cNvSpPr>
                <p:nvPr/>
              </p:nvSpPr>
              <p:spPr bwMode="black">
                <a:xfrm>
                  <a:off x="4407" y="1647"/>
                  <a:ext cx="11" cy="9"/>
                </a:xfrm>
                <a:custGeom>
                  <a:avLst/>
                  <a:gdLst>
                    <a:gd name="T0" fmla="*/ 0 w 44"/>
                    <a:gd name="T1" fmla="*/ 0 h 37"/>
                    <a:gd name="T2" fmla="*/ 0 w 44"/>
                    <a:gd name="T3" fmla="*/ 0 h 37"/>
                    <a:gd name="T4" fmla="*/ 0 w 44"/>
                    <a:gd name="T5" fmla="*/ 0 h 37"/>
                    <a:gd name="T6" fmla="*/ 0 w 44"/>
                    <a:gd name="T7" fmla="*/ 0 h 37"/>
                    <a:gd name="T8" fmla="*/ 0 w 44"/>
                    <a:gd name="T9" fmla="*/ 0 h 37"/>
                    <a:gd name="T10" fmla="*/ 0 w 44"/>
                    <a:gd name="T11" fmla="*/ 0 h 37"/>
                    <a:gd name="T12" fmla="*/ 0 w 44"/>
                    <a:gd name="T13" fmla="*/ 0 h 37"/>
                    <a:gd name="T14" fmla="*/ 0 60000 65536"/>
                    <a:gd name="T15" fmla="*/ 0 60000 65536"/>
                    <a:gd name="T16" fmla="*/ 0 60000 65536"/>
                    <a:gd name="T17" fmla="*/ 0 60000 65536"/>
                    <a:gd name="T18" fmla="*/ 0 60000 65536"/>
                    <a:gd name="T19" fmla="*/ 0 60000 65536"/>
                    <a:gd name="T20" fmla="*/ 0 60000 65536"/>
                    <a:gd name="T21" fmla="*/ 0 w 44"/>
                    <a:gd name="T22" fmla="*/ 0 h 37"/>
                    <a:gd name="T23" fmla="*/ 44 w 44"/>
                    <a:gd name="T24" fmla="*/ 37 h 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 h="37">
                      <a:moveTo>
                        <a:pt x="10" y="37"/>
                      </a:moveTo>
                      <a:lnTo>
                        <a:pt x="1" y="13"/>
                      </a:lnTo>
                      <a:lnTo>
                        <a:pt x="0" y="12"/>
                      </a:lnTo>
                      <a:lnTo>
                        <a:pt x="36" y="1"/>
                      </a:lnTo>
                      <a:lnTo>
                        <a:pt x="35" y="0"/>
                      </a:lnTo>
                      <a:lnTo>
                        <a:pt x="44" y="23"/>
                      </a:lnTo>
                      <a:lnTo>
                        <a:pt x="10" y="37"/>
                      </a:lnTo>
                      <a:close/>
                    </a:path>
                  </a:pathLst>
                </a:custGeom>
                <a:solidFill>
                  <a:srgbClr val="E5E5E5"/>
                </a:solidFill>
                <a:ln w="9525">
                  <a:solidFill>
                    <a:schemeClr val="tx1"/>
                  </a:solidFill>
                  <a:round/>
                  <a:headEnd/>
                  <a:tailEnd/>
                </a:ln>
              </p:spPr>
              <p:txBody>
                <a:bodyPr/>
                <a:lstStyle/>
                <a:p>
                  <a:endParaRPr lang="en-US" sz="2133"/>
                </a:p>
              </p:txBody>
            </p:sp>
            <p:sp>
              <p:nvSpPr>
                <p:cNvPr id="89220" name="Freeform 48"/>
                <p:cNvSpPr>
                  <a:spLocks/>
                </p:cNvSpPr>
                <p:nvPr/>
              </p:nvSpPr>
              <p:spPr bwMode="black">
                <a:xfrm>
                  <a:off x="4406" y="1642"/>
                  <a:ext cx="10" cy="8"/>
                </a:xfrm>
                <a:custGeom>
                  <a:avLst/>
                  <a:gdLst>
                    <a:gd name="T0" fmla="*/ 0 w 42"/>
                    <a:gd name="T1" fmla="*/ 0 h 30"/>
                    <a:gd name="T2" fmla="*/ 0 w 42"/>
                    <a:gd name="T3" fmla="*/ 0 h 30"/>
                    <a:gd name="T4" fmla="*/ 0 w 42"/>
                    <a:gd name="T5" fmla="*/ 0 h 30"/>
                    <a:gd name="T6" fmla="*/ 0 w 42"/>
                    <a:gd name="T7" fmla="*/ 0 h 30"/>
                    <a:gd name="T8" fmla="*/ 0 w 42"/>
                    <a:gd name="T9" fmla="*/ 0 h 30"/>
                    <a:gd name="T10" fmla="*/ 0 w 42"/>
                    <a:gd name="T11" fmla="*/ 0 h 30"/>
                    <a:gd name="T12" fmla="*/ 0 w 42"/>
                    <a:gd name="T13" fmla="*/ 0 h 30"/>
                    <a:gd name="T14" fmla="*/ 0 60000 65536"/>
                    <a:gd name="T15" fmla="*/ 0 60000 65536"/>
                    <a:gd name="T16" fmla="*/ 0 60000 65536"/>
                    <a:gd name="T17" fmla="*/ 0 60000 65536"/>
                    <a:gd name="T18" fmla="*/ 0 60000 65536"/>
                    <a:gd name="T19" fmla="*/ 0 60000 65536"/>
                    <a:gd name="T20" fmla="*/ 0 60000 65536"/>
                    <a:gd name="T21" fmla="*/ 0 w 42"/>
                    <a:gd name="T22" fmla="*/ 0 h 30"/>
                    <a:gd name="T23" fmla="*/ 42 w 42"/>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 h="30">
                      <a:moveTo>
                        <a:pt x="6" y="30"/>
                      </a:moveTo>
                      <a:lnTo>
                        <a:pt x="0" y="11"/>
                      </a:lnTo>
                      <a:lnTo>
                        <a:pt x="0" y="8"/>
                      </a:lnTo>
                      <a:lnTo>
                        <a:pt x="36" y="3"/>
                      </a:lnTo>
                      <a:lnTo>
                        <a:pt x="36" y="0"/>
                      </a:lnTo>
                      <a:lnTo>
                        <a:pt x="42" y="19"/>
                      </a:lnTo>
                      <a:lnTo>
                        <a:pt x="6" y="30"/>
                      </a:lnTo>
                      <a:close/>
                    </a:path>
                  </a:pathLst>
                </a:custGeom>
                <a:solidFill>
                  <a:srgbClr val="E5E5E5"/>
                </a:solidFill>
                <a:ln w="9525">
                  <a:solidFill>
                    <a:schemeClr val="tx1"/>
                  </a:solidFill>
                  <a:round/>
                  <a:headEnd/>
                  <a:tailEnd/>
                </a:ln>
              </p:spPr>
              <p:txBody>
                <a:bodyPr/>
                <a:lstStyle/>
                <a:p>
                  <a:endParaRPr lang="en-US" sz="2133"/>
                </a:p>
              </p:txBody>
            </p:sp>
            <p:sp>
              <p:nvSpPr>
                <p:cNvPr id="89221" name="Freeform 49"/>
                <p:cNvSpPr>
                  <a:spLocks/>
                </p:cNvSpPr>
                <p:nvPr/>
              </p:nvSpPr>
              <p:spPr bwMode="black">
                <a:xfrm>
                  <a:off x="4405" y="1639"/>
                  <a:ext cx="10" cy="5"/>
                </a:xfrm>
                <a:custGeom>
                  <a:avLst/>
                  <a:gdLst>
                    <a:gd name="T0" fmla="*/ 0 w 38"/>
                    <a:gd name="T1" fmla="*/ 0 h 20"/>
                    <a:gd name="T2" fmla="*/ 0 w 38"/>
                    <a:gd name="T3" fmla="*/ 0 h 20"/>
                    <a:gd name="T4" fmla="*/ 0 w 38"/>
                    <a:gd name="T5" fmla="*/ 0 h 20"/>
                    <a:gd name="T6" fmla="*/ 0 w 38"/>
                    <a:gd name="T7" fmla="*/ 0 h 20"/>
                    <a:gd name="T8" fmla="*/ 0 w 38"/>
                    <a:gd name="T9" fmla="*/ 0 h 20"/>
                    <a:gd name="T10" fmla="*/ 0 w 38"/>
                    <a:gd name="T11" fmla="*/ 0 h 20"/>
                    <a:gd name="T12" fmla="*/ 0 w 38"/>
                    <a:gd name="T13" fmla="*/ 0 h 20"/>
                    <a:gd name="T14" fmla="*/ 0 60000 65536"/>
                    <a:gd name="T15" fmla="*/ 0 60000 65536"/>
                    <a:gd name="T16" fmla="*/ 0 60000 65536"/>
                    <a:gd name="T17" fmla="*/ 0 60000 65536"/>
                    <a:gd name="T18" fmla="*/ 0 60000 65536"/>
                    <a:gd name="T19" fmla="*/ 0 60000 65536"/>
                    <a:gd name="T20" fmla="*/ 0 60000 65536"/>
                    <a:gd name="T21" fmla="*/ 0 w 38"/>
                    <a:gd name="T22" fmla="*/ 0 h 20"/>
                    <a:gd name="T23" fmla="*/ 38 w 38"/>
                    <a:gd name="T24" fmla="*/ 20 h 2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20">
                      <a:moveTo>
                        <a:pt x="2" y="20"/>
                      </a:moveTo>
                      <a:lnTo>
                        <a:pt x="0" y="5"/>
                      </a:lnTo>
                      <a:lnTo>
                        <a:pt x="0" y="3"/>
                      </a:lnTo>
                      <a:lnTo>
                        <a:pt x="36" y="3"/>
                      </a:lnTo>
                      <a:lnTo>
                        <a:pt x="36" y="0"/>
                      </a:lnTo>
                      <a:lnTo>
                        <a:pt x="38" y="15"/>
                      </a:lnTo>
                      <a:lnTo>
                        <a:pt x="2" y="20"/>
                      </a:lnTo>
                      <a:close/>
                    </a:path>
                  </a:pathLst>
                </a:custGeom>
                <a:solidFill>
                  <a:srgbClr val="E5E5E5"/>
                </a:solidFill>
                <a:ln w="9525">
                  <a:solidFill>
                    <a:schemeClr val="tx1"/>
                  </a:solidFill>
                  <a:round/>
                  <a:headEnd/>
                  <a:tailEnd/>
                </a:ln>
              </p:spPr>
              <p:txBody>
                <a:bodyPr/>
                <a:lstStyle/>
                <a:p>
                  <a:endParaRPr lang="en-US" sz="2133"/>
                </a:p>
              </p:txBody>
            </p:sp>
            <p:sp>
              <p:nvSpPr>
                <p:cNvPr id="89222" name="Freeform 50"/>
                <p:cNvSpPr>
                  <a:spLocks/>
                </p:cNvSpPr>
                <p:nvPr/>
              </p:nvSpPr>
              <p:spPr bwMode="black">
                <a:xfrm>
                  <a:off x="4405" y="1637"/>
                  <a:ext cx="9" cy="3"/>
                </a:xfrm>
                <a:custGeom>
                  <a:avLst/>
                  <a:gdLst>
                    <a:gd name="T0" fmla="*/ 0 w 36"/>
                    <a:gd name="T1" fmla="*/ 0 h 13"/>
                    <a:gd name="T2" fmla="*/ 0 w 36"/>
                    <a:gd name="T3" fmla="*/ 0 h 13"/>
                    <a:gd name="T4" fmla="*/ 0 w 36"/>
                    <a:gd name="T5" fmla="*/ 0 h 13"/>
                    <a:gd name="T6" fmla="*/ 0 w 36"/>
                    <a:gd name="T7" fmla="*/ 0 h 13"/>
                    <a:gd name="T8" fmla="*/ 0 w 36"/>
                    <a:gd name="T9" fmla="*/ 0 h 13"/>
                    <a:gd name="T10" fmla="*/ 0 w 36"/>
                    <a:gd name="T11" fmla="*/ 0 h 13"/>
                    <a:gd name="T12" fmla="*/ 0 w 36"/>
                    <a:gd name="T13" fmla="*/ 0 h 13"/>
                    <a:gd name="T14" fmla="*/ 0 60000 65536"/>
                    <a:gd name="T15" fmla="*/ 0 60000 65536"/>
                    <a:gd name="T16" fmla="*/ 0 60000 65536"/>
                    <a:gd name="T17" fmla="*/ 0 60000 65536"/>
                    <a:gd name="T18" fmla="*/ 0 60000 65536"/>
                    <a:gd name="T19" fmla="*/ 0 60000 65536"/>
                    <a:gd name="T20" fmla="*/ 0 60000 65536"/>
                    <a:gd name="T21" fmla="*/ 0 w 36"/>
                    <a:gd name="T22" fmla="*/ 0 h 13"/>
                    <a:gd name="T23" fmla="*/ 36 w 36"/>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13">
                      <a:moveTo>
                        <a:pt x="0" y="13"/>
                      </a:moveTo>
                      <a:lnTo>
                        <a:pt x="0" y="2"/>
                      </a:lnTo>
                      <a:lnTo>
                        <a:pt x="0" y="0"/>
                      </a:lnTo>
                      <a:lnTo>
                        <a:pt x="36" y="5"/>
                      </a:lnTo>
                      <a:lnTo>
                        <a:pt x="36" y="2"/>
                      </a:lnTo>
                      <a:lnTo>
                        <a:pt x="36" y="13"/>
                      </a:lnTo>
                      <a:lnTo>
                        <a:pt x="0" y="13"/>
                      </a:lnTo>
                      <a:close/>
                    </a:path>
                  </a:pathLst>
                </a:custGeom>
                <a:solidFill>
                  <a:srgbClr val="E5E5E5"/>
                </a:solidFill>
                <a:ln w="9525">
                  <a:solidFill>
                    <a:schemeClr val="tx1"/>
                  </a:solidFill>
                  <a:round/>
                  <a:headEnd/>
                  <a:tailEnd/>
                </a:ln>
              </p:spPr>
              <p:txBody>
                <a:bodyPr/>
                <a:lstStyle/>
                <a:p>
                  <a:endParaRPr lang="en-US" sz="2133"/>
                </a:p>
              </p:txBody>
            </p:sp>
            <p:sp>
              <p:nvSpPr>
                <p:cNvPr id="89223" name="Freeform 51"/>
                <p:cNvSpPr>
                  <a:spLocks/>
                </p:cNvSpPr>
                <p:nvPr/>
              </p:nvSpPr>
              <p:spPr bwMode="black">
                <a:xfrm>
                  <a:off x="4405" y="1634"/>
                  <a:ext cx="10" cy="4"/>
                </a:xfrm>
                <a:custGeom>
                  <a:avLst/>
                  <a:gdLst>
                    <a:gd name="T0" fmla="*/ 0 w 37"/>
                    <a:gd name="T1" fmla="*/ 0 h 17"/>
                    <a:gd name="T2" fmla="*/ 0 w 37"/>
                    <a:gd name="T3" fmla="*/ 0 h 17"/>
                    <a:gd name="T4" fmla="*/ 0 w 37"/>
                    <a:gd name="T5" fmla="*/ 0 h 17"/>
                    <a:gd name="T6" fmla="*/ 0 w 37"/>
                    <a:gd name="T7" fmla="*/ 0 h 17"/>
                    <a:gd name="T8" fmla="*/ 0 w 37"/>
                    <a:gd name="T9" fmla="*/ 0 h 17"/>
                    <a:gd name="T10" fmla="*/ 0 w 37"/>
                    <a:gd name="T11" fmla="*/ 0 h 17"/>
                    <a:gd name="T12" fmla="*/ 0 w 37"/>
                    <a:gd name="T13" fmla="*/ 0 h 17"/>
                    <a:gd name="T14" fmla="*/ 0 60000 65536"/>
                    <a:gd name="T15" fmla="*/ 0 60000 65536"/>
                    <a:gd name="T16" fmla="*/ 0 60000 65536"/>
                    <a:gd name="T17" fmla="*/ 0 60000 65536"/>
                    <a:gd name="T18" fmla="*/ 0 60000 65536"/>
                    <a:gd name="T19" fmla="*/ 0 60000 65536"/>
                    <a:gd name="T20" fmla="*/ 0 60000 65536"/>
                    <a:gd name="T21" fmla="*/ 0 w 37"/>
                    <a:gd name="T22" fmla="*/ 0 h 17"/>
                    <a:gd name="T23" fmla="*/ 37 w 37"/>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 h="17">
                      <a:moveTo>
                        <a:pt x="0" y="12"/>
                      </a:moveTo>
                      <a:lnTo>
                        <a:pt x="1" y="4"/>
                      </a:lnTo>
                      <a:lnTo>
                        <a:pt x="1" y="0"/>
                      </a:lnTo>
                      <a:lnTo>
                        <a:pt x="37" y="13"/>
                      </a:lnTo>
                      <a:lnTo>
                        <a:pt x="37" y="9"/>
                      </a:lnTo>
                      <a:lnTo>
                        <a:pt x="36" y="17"/>
                      </a:lnTo>
                      <a:lnTo>
                        <a:pt x="0" y="12"/>
                      </a:lnTo>
                      <a:close/>
                    </a:path>
                  </a:pathLst>
                </a:custGeom>
                <a:solidFill>
                  <a:srgbClr val="E5E5E5"/>
                </a:solidFill>
                <a:ln w="9525">
                  <a:solidFill>
                    <a:schemeClr val="tx1"/>
                  </a:solidFill>
                  <a:round/>
                  <a:headEnd/>
                  <a:tailEnd/>
                </a:ln>
              </p:spPr>
              <p:txBody>
                <a:bodyPr/>
                <a:lstStyle/>
                <a:p>
                  <a:endParaRPr lang="en-US" sz="2133"/>
                </a:p>
              </p:txBody>
            </p:sp>
            <p:sp>
              <p:nvSpPr>
                <p:cNvPr id="89224" name="Freeform 52"/>
                <p:cNvSpPr>
                  <a:spLocks/>
                </p:cNvSpPr>
                <p:nvPr/>
              </p:nvSpPr>
              <p:spPr bwMode="black">
                <a:xfrm>
                  <a:off x="4406" y="1630"/>
                  <a:ext cx="9" cy="8"/>
                </a:xfrm>
                <a:custGeom>
                  <a:avLst/>
                  <a:gdLst>
                    <a:gd name="T0" fmla="*/ 0 w 38"/>
                    <a:gd name="T1" fmla="*/ 0 h 30"/>
                    <a:gd name="T2" fmla="*/ 0 w 38"/>
                    <a:gd name="T3" fmla="*/ 0 h 30"/>
                    <a:gd name="T4" fmla="*/ 0 w 38"/>
                    <a:gd name="T5" fmla="*/ 0 h 30"/>
                    <a:gd name="T6" fmla="*/ 0 w 38"/>
                    <a:gd name="T7" fmla="*/ 0 h 30"/>
                    <a:gd name="T8" fmla="*/ 0 w 38"/>
                    <a:gd name="T9" fmla="*/ 0 h 30"/>
                    <a:gd name="T10" fmla="*/ 0 w 38"/>
                    <a:gd name="T11" fmla="*/ 0 h 30"/>
                    <a:gd name="T12" fmla="*/ 0 w 38"/>
                    <a:gd name="T13" fmla="*/ 0 h 30"/>
                    <a:gd name="T14" fmla="*/ 0 60000 65536"/>
                    <a:gd name="T15" fmla="*/ 0 60000 65536"/>
                    <a:gd name="T16" fmla="*/ 0 60000 65536"/>
                    <a:gd name="T17" fmla="*/ 0 60000 65536"/>
                    <a:gd name="T18" fmla="*/ 0 60000 65536"/>
                    <a:gd name="T19" fmla="*/ 0 60000 65536"/>
                    <a:gd name="T20" fmla="*/ 0 60000 65536"/>
                    <a:gd name="T21" fmla="*/ 0 w 38"/>
                    <a:gd name="T22" fmla="*/ 0 h 30"/>
                    <a:gd name="T23" fmla="*/ 38 w 38"/>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30">
                      <a:moveTo>
                        <a:pt x="0" y="14"/>
                      </a:moveTo>
                      <a:lnTo>
                        <a:pt x="2" y="8"/>
                      </a:lnTo>
                      <a:lnTo>
                        <a:pt x="6" y="0"/>
                      </a:lnTo>
                      <a:lnTo>
                        <a:pt x="35" y="30"/>
                      </a:lnTo>
                      <a:lnTo>
                        <a:pt x="38" y="22"/>
                      </a:lnTo>
                      <a:lnTo>
                        <a:pt x="36" y="27"/>
                      </a:lnTo>
                      <a:lnTo>
                        <a:pt x="0" y="14"/>
                      </a:lnTo>
                      <a:close/>
                    </a:path>
                  </a:pathLst>
                </a:custGeom>
                <a:solidFill>
                  <a:srgbClr val="E5E5E5"/>
                </a:solidFill>
                <a:ln w="9525">
                  <a:solidFill>
                    <a:schemeClr val="tx1"/>
                  </a:solidFill>
                  <a:round/>
                  <a:headEnd/>
                  <a:tailEnd/>
                </a:ln>
              </p:spPr>
              <p:txBody>
                <a:bodyPr/>
                <a:lstStyle/>
                <a:p>
                  <a:endParaRPr lang="en-US" sz="2133"/>
                </a:p>
              </p:txBody>
            </p:sp>
            <p:sp>
              <p:nvSpPr>
                <p:cNvPr id="89225" name="Freeform 53"/>
                <p:cNvSpPr>
                  <a:spLocks/>
                </p:cNvSpPr>
                <p:nvPr/>
              </p:nvSpPr>
              <p:spPr bwMode="black">
                <a:xfrm>
                  <a:off x="4407" y="1628"/>
                  <a:ext cx="8" cy="10"/>
                </a:xfrm>
                <a:custGeom>
                  <a:avLst/>
                  <a:gdLst>
                    <a:gd name="T0" fmla="*/ 0 w 34"/>
                    <a:gd name="T1" fmla="*/ 0 h 38"/>
                    <a:gd name="T2" fmla="*/ 0 w 34"/>
                    <a:gd name="T3" fmla="*/ 0 h 38"/>
                    <a:gd name="T4" fmla="*/ 0 w 34"/>
                    <a:gd name="T5" fmla="*/ 0 h 38"/>
                    <a:gd name="T6" fmla="*/ 0 w 34"/>
                    <a:gd name="T7" fmla="*/ 0 h 38"/>
                    <a:gd name="T8" fmla="*/ 0 w 34"/>
                    <a:gd name="T9" fmla="*/ 0 h 38"/>
                    <a:gd name="T10" fmla="*/ 0 w 34"/>
                    <a:gd name="T11" fmla="*/ 0 h 38"/>
                    <a:gd name="T12" fmla="*/ 0 w 34"/>
                    <a:gd name="T13" fmla="*/ 0 h 38"/>
                    <a:gd name="T14" fmla="*/ 0 60000 65536"/>
                    <a:gd name="T15" fmla="*/ 0 60000 65536"/>
                    <a:gd name="T16" fmla="*/ 0 60000 65536"/>
                    <a:gd name="T17" fmla="*/ 0 60000 65536"/>
                    <a:gd name="T18" fmla="*/ 0 60000 65536"/>
                    <a:gd name="T19" fmla="*/ 0 60000 65536"/>
                    <a:gd name="T20" fmla="*/ 0 60000 65536"/>
                    <a:gd name="T21" fmla="*/ 0 w 34"/>
                    <a:gd name="T22" fmla="*/ 0 h 38"/>
                    <a:gd name="T23" fmla="*/ 34 w 34"/>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38">
                      <a:moveTo>
                        <a:pt x="0" y="8"/>
                      </a:moveTo>
                      <a:lnTo>
                        <a:pt x="4" y="4"/>
                      </a:lnTo>
                      <a:lnTo>
                        <a:pt x="10" y="0"/>
                      </a:lnTo>
                      <a:lnTo>
                        <a:pt x="28" y="36"/>
                      </a:lnTo>
                      <a:lnTo>
                        <a:pt x="34" y="33"/>
                      </a:lnTo>
                      <a:lnTo>
                        <a:pt x="29" y="38"/>
                      </a:lnTo>
                      <a:lnTo>
                        <a:pt x="0" y="8"/>
                      </a:lnTo>
                      <a:close/>
                    </a:path>
                  </a:pathLst>
                </a:custGeom>
                <a:solidFill>
                  <a:srgbClr val="E5E5E5"/>
                </a:solidFill>
                <a:ln w="9525">
                  <a:solidFill>
                    <a:schemeClr val="tx1"/>
                  </a:solidFill>
                  <a:round/>
                  <a:headEnd/>
                  <a:tailEnd/>
                </a:ln>
              </p:spPr>
              <p:txBody>
                <a:bodyPr/>
                <a:lstStyle/>
                <a:p>
                  <a:endParaRPr lang="en-US" sz="2133"/>
                </a:p>
              </p:txBody>
            </p:sp>
            <p:sp>
              <p:nvSpPr>
                <p:cNvPr id="89226" name="Freeform 54"/>
                <p:cNvSpPr>
                  <a:spLocks/>
                </p:cNvSpPr>
                <p:nvPr/>
              </p:nvSpPr>
              <p:spPr bwMode="black">
                <a:xfrm>
                  <a:off x="4409" y="1628"/>
                  <a:ext cx="6" cy="9"/>
                </a:xfrm>
                <a:custGeom>
                  <a:avLst/>
                  <a:gdLst>
                    <a:gd name="T0" fmla="*/ 0 w 22"/>
                    <a:gd name="T1" fmla="*/ 0 h 38"/>
                    <a:gd name="T2" fmla="*/ 0 w 22"/>
                    <a:gd name="T3" fmla="*/ 0 h 38"/>
                    <a:gd name="T4" fmla="*/ 0 w 22"/>
                    <a:gd name="T5" fmla="*/ 0 h 38"/>
                    <a:gd name="T6" fmla="*/ 0 w 22"/>
                    <a:gd name="T7" fmla="*/ 0 h 38"/>
                    <a:gd name="T8" fmla="*/ 0 w 22"/>
                    <a:gd name="T9" fmla="*/ 0 h 38"/>
                    <a:gd name="T10" fmla="*/ 0 w 22"/>
                    <a:gd name="T11" fmla="*/ 0 h 38"/>
                    <a:gd name="T12" fmla="*/ 0 w 22"/>
                    <a:gd name="T13" fmla="*/ 0 h 38"/>
                    <a:gd name="T14" fmla="*/ 0 60000 65536"/>
                    <a:gd name="T15" fmla="*/ 0 60000 65536"/>
                    <a:gd name="T16" fmla="*/ 0 60000 65536"/>
                    <a:gd name="T17" fmla="*/ 0 60000 65536"/>
                    <a:gd name="T18" fmla="*/ 0 60000 65536"/>
                    <a:gd name="T19" fmla="*/ 0 60000 65536"/>
                    <a:gd name="T20" fmla="*/ 0 60000 65536"/>
                    <a:gd name="T21" fmla="*/ 0 w 22"/>
                    <a:gd name="T22" fmla="*/ 0 h 38"/>
                    <a:gd name="T23" fmla="*/ 22 w 22"/>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 h="38">
                      <a:moveTo>
                        <a:pt x="0" y="2"/>
                      </a:moveTo>
                      <a:lnTo>
                        <a:pt x="4" y="0"/>
                      </a:lnTo>
                      <a:lnTo>
                        <a:pt x="10" y="0"/>
                      </a:lnTo>
                      <a:lnTo>
                        <a:pt x="17" y="36"/>
                      </a:lnTo>
                      <a:lnTo>
                        <a:pt x="22" y="36"/>
                      </a:lnTo>
                      <a:lnTo>
                        <a:pt x="18" y="38"/>
                      </a:lnTo>
                      <a:lnTo>
                        <a:pt x="0" y="2"/>
                      </a:lnTo>
                      <a:close/>
                    </a:path>
                  </a:pathLst>
                </a:custGeom>
                <a:solidFill>
                  <a:srgbClr val="E5E5E5"/>
                </a:solidFill>
                <a:ln w="9525">
                  <a:solidFill>
                    <a:schemeClr val="tx1"/>
                  </a:solidFill>
                  <a:round/>
                  <a:headEnd/>
                  <a:tailEnd/>
                </a:ln>
              </p:spPr>
              <p:txBody>
                <a:bodyPr/>
                <a:lstStyle/>
                <a:p>
                  <a:endParaRPr lang="en-US" sz="2133"/>
                </a:p>
              </p:txBody>
            </p:sp>
            <p:sp>
              <p:nvSpPr>
                <p:cNvPr id="89227" name="Freeform 55"/>
                <p:cNvSpPr>
                  <a:spLocks/>
                </p:cNvSpPr>
                <p:nvPr/>
              </p:nvSpPr>
              <p:spPr bwMode="black">
                <a:xfrm>
                  <a:off x="4412" y="1627"/>
                  <a:ext cx="4" cy="10"/>
                </a:xfrm>
                <a:custGeom>
                  <a:avLst/>
                  <a:gdLst>
                    <a:gd name="T0" fmla="*/ 0 w 15"/>
                    <a:gd name="T1" fmla="*/ 0 h 37"/>
                    <a:gd name="T2" fmla="*/ 0 w 15"/>
                    <a:gd name="T3" fmla="*/ 0 h 37"/>
                    <a:gd name="T4" fmla="*/ 0 w 15"/>
                    <a:gd name="T5" fmla="*/ 0 h 37"/>
                    <a:gd name="T6" fmla="*/ 0 w 15"/>
                    <a:gd name="T7" fmla="*/ 0 h 37"/>
                    <a:gd name="T8" fmla="*/ 0 w 15"/>
                    <a:gd name="T9" fmla="*/ 0 h 37"/>
                    <a:gd name="T10" fmla="*/ 0 w 15"/>
                    <a:gd name="T11" fmla="*/ 0 h 37"/>
                    <a:gd name="T12" fmla="*/ 0 w 15"/>
                    <a:gd name="T13" fmla="*/ 0 h 37"/>
                    <a:gd name="T14" fmla="*/ 0 60000 65536"/>
                    <a:gd name="T15" fmla="*/ 0 60000 65536"/>
                    <a:gd name="T16" fmla="*/ 0 60000 65536"/>
                    <a:gd name="T17" fmla="*/ 0 60000 65536"/>
                    <a:gd name="T18" fmla="*/ 0 60000 65536"/>
                    <a:gd name="T19" fmla="*/ 0 60000 65536"/>
                    <a:gd name="T20" fmla="*/ 0 60000 65536"/>
                    <a:gd name="T21" fmla="*/ 0 w 15"/>
                    <a:gd name="T22" fmla="*/ 0 h 37"/>
                    <a:gd name="T23" fmla="*/ 15 w 15"/>
                    <a:gd name="T24" fmla="*/ 37 h 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 h="37">
                      <a:moveTo>
                        <a:pt x="0" y="1"/>
                      </a:moveTo>
                      <a:lnTo>
                        <a:pt x="6" y="0"/>
                      </a:lnTo>
                      <a:lnTo>
                        <a:pt x="15" y="0"/>
                      </a:lnTo>
                      <a:lnTo>
                        <a:pt x="3" y="36"/>
                      </a:lnTo>
                      <a:lnTo>
                        <a:pt x="12" y="36"/>
                      </a:lnTo>
                      <a:lnTo>
                        <a:pt x="7" y="37"/>
                      </a:lnTo>
                      <a:lnTo>
                        <a:pt x="0" y="1"/>
                      </a:lnTo>
                      <a:close/>
                    </a:path>
                  </a:pathLst>
                </a:custGeom>
                <a:solidFill>
                  <a:srgbClr val="E5E5E5"/>
                </a:solidFill>
                <a:ln w="9525">
                  <a:solidFill>
                    <a:schemeClr val="tx1"/>
                  </a:solidFill>
                  <a:round/>
                  <a:headEnd/>
                  <a:tailEnd/>
                </a:ln>
              </p:spPr>
              <p:txBody>
                <a:bodyPr/>
                <a:lstStyle/>
                <a:p>
                  <a:endParaRPr lang="en-US" sz="2133"/>
                </a:p>
              </p:txBody>
            </p:sp>
            <p:sp>
              <p:nvSpPr>
                <p:cNvPr id="89228" name="Freeform 56"/>
                <p:cNvSpPr>
                  <a:spLocks/>
                </p:cNvSpPr>
                <p:nvPr/>
              </p:nvSpPr>
              <p:spPr bwMode="black">
                <a:xfrm>
                  <a:off x="4413" y="1627"/>
                  <a:ext cx="6" cy="10"/>
                </a:xfrm>
                <a:custGeom>
                  <a:avLst/>
                  <a:gdLst>
                    <a:gd name="T0" fmla="*/ 0 w 24"/>
                    <a:gd name="T1" fmla="*/ 0 h 38"/>
                    <a:gd name="T2" fmla="*/ 0 w 24"/>
                    <a:gd name="T3" fmla="*/ 0 h 38"/>
                    <a:gd name="T4" fmla="*/ 0 w 24"/>
                    <a:gd name="T5" fmla="*/ 0 h 38"/>
                    <a:gd name="T6" fmla="*/ 0 w 24"/>
                    <a:gd name="T7" fmla="*/ 0 h 38"/>
                    <a:gd name="T8" fmla="*/ 0 w 24"/>
                    <a:gd name="T9" fmla="*/ 0 h 38"/>
                    <a:gd name="T10" fmla="*/ 0 w 24"/>
                    <a:gd name="T11" fmla="*/ 0 h 38"/>
                    <a:gd name="T12" fmla="*/ 0 w 24"/>
                    <a:gd name="T13" fmla="*/ 0 h 38"/>
                    <a:gd name="T14" fmla="*/ 0 60000 65536"/>
                    <a:gd name="T15" fmla="*/ 0 60000 65536"/>
                    <a:gd name="T16" fmla="*/ 0 60000 65536"/>
                    <a:gd name="T17" fmla="*/ 0 60000 65536"/>
                    <a:gd name="T18" fmla="*/ 0 60000 65536"/>
                    <a:gd name="T19" fmla="*/ 0 60000 65536"/>
                    <a:gd name="T20" fmla="*/ 0 60000 65536"/>
                    <a:gd name="T21" fmla="*/ 0 w 24"/>
                    <a:gd name="T22" fmla="*/ 0 h 38"/>
                    <a:gd name="T23" fmla="*/ 24 w 24"/>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38">
                      <a:moveTo>
                        <a:pt x="12" y="0"/>
                      </a:moveTo>
                      <a:lnTo>
                        <a:pt x="20" y="2"/>
                      </a:lnTo>
                      <a:lnTo>
                        <a:pt x="24" y="4"/>
                      </a:lnTo>
                      <a:lnTo>
                        <a:pt x="4" y="36"/>
                      </a:lnTo>
                      <a:lnTo>
                        <a:pt x="8" y="38"/>
                      </a:lnTo>
                      <a:lnTo>
                        <a:pt x="0" y="36"/>
                      </a:lnTo>
                      <a:lnTo>
                        <a:pt x="12" y="0"/>
                      </a:lnTo>
                      <a:close/>
                    </a:path>
                  </a:pathLst>
                </a:custGeom>
                <a:solidFill>
                  <a:srgbClr val="E5E5E5"/>
                </a:solidFill>
                <a:ln w="9525">
                  <a:solidFill>
                    <a:schemeClr val="tx1"/>
                  </a:solidFill>
                  <a:round/>
                  <a:headEnd/>
                  <a:tailEnd/>
                </a:ln>
              </p:spPr>
              <p:txBody>
                <a:bodyPr/>
                <a:lstStyle/>
                <a:p>
                  <a:endParaRPr lang="en-US" sz="2133"/>
                </a:p>
              </p:txBody>
            </p:sp>
            <p:sp>
              <p:nvSpPr>
                <p:cNvPr id="89229" name="Freeform 57"/>
                <p:cNvSpPr>
                  <a:spLocks/>
                </p:cNvSpPr>
                <p:nvPr/>
              </p:nvSpPr>
              <p:spPr bwMode="black">
                <a:xfrm>
                  <a:off x="4414" y="1629"/>
                  <a:ext cx="8" cy="9"/>
                </a:xfrm>
                <a:custGeom>
                  <a:avLst/>
                  <a:gdLst>
                    <a:gd name="T0" fmla="*/ 0 w 31"/>
                    <a:gd name="T1" fmla="*/ 0 h 38"/>
                    <a:gd name="T2" fmla="*/ 0 w 31"/>
                    <a:gd name="T3" fmla="*/ 0 h 38"/>
                    <a:gd name="T4" fmla="*/ 0 w 31"/>
                    <a:gd name="T5" fmla="*/ 0 h 38"/>
                    <a:gd name="T6" fmla="*/ 0 w 31"/>
                    <a:gd name="T7" fmla="*/ 0 h 38"/>
                    <a:gd name="T8" fmla="*/ 0 w 31"/>
                    <a:gd name="T9" fmla="*/ 0 h 38"/>
                    <a:gd name="T10" fmla="*/ 0 w 31"/>
                    <a:gd name="T11" fmla="*/ 0 h 38"/>
                    <a:gd name="T12" fmla="*/ 0 w 31"/>
                    <a:gd name="T13" fmla="*/ 0 h 38"/>
                    <a:gd name="T14" fmla="*/ 0 60000 65536"/>
                    <a:gd name="T15" fmla="*/ 0 60000 65536"/>
                    <a:gd name="T16" fmla="*/ 0 60000 65536"/>
                    <a:gd name="T17" fmla="*/ 0 60000 65536"/>
                    <a:gd name="T18" fmla="*/ 0 60000 65536"/>
                    <a:gd name="T19" fmla="*/ 0 60000 65536"/>
                    <a:gd name="T20" fmla="*/ 0 60000 65536"/>
                    <a:gd name="T21" fmla="*/ 0 w 31"/>
                    <a:gd name="T22" fmla="*/ 0 h 38"/>
                    <a:gd name="T23" fmla="*/ 31 w 31"/>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 h="38">
                      <a:moveTo>
                        <a:pt x="20" y="0"/>
                      </a:moveTo>
                      <a:lnTo>
                        <a:pt x="29" y="6"/>
                      </a:lnTo>
                      <a:lnTo>
                        <a:pt x="31" y="7"/>
                      </a:lnTo>
                      <a:lnTo>
                        <a:pt x="7" y="37"/>
                      </a:lnTo>
                      <a:lnTo>
                        <a:pt x="9" y="38"/>
                      </a:lnTo>
                      <a:lnTo>
                        <a:pt x="0" y="32"/>
                      </a:lnTo>
                      <a:lnTo>
                        <a:pt x="20" y="0"/>
                      </a:lnTo>
                      <a:close/>
                    </a:path>
                  </a:pathLst>
                </a:custGeom>
                <a:solidFill>
                  <a:srgbClr val="E5E5E5"/>
                </a:solidFill>
                <a:ln w="9525">
                  <a:solidFill>
                    <a:schemeClr val="tx1"/>
                  </a:solidFill>
                  <a:round/>
                  <a:headEnd/>
                  <a:tailEnd/>
                </a:ln>
              </p:spPr>
              <p:txBody>
                <a:bodyPr/>
                <a:lstStyle/>
                <a:p>
                  <a:endParaRPr lang="en-US" sz="2133"/>
                </a:p>
              </p:txBody>
            </p:sp>
            <p:sp>
              <p:nvSpPr>
                <p:cNvPr id="89230" name="Freeform 58"/>
                <p:cNvSpPr>
                  <a:spLocks/>
                </p:cNvSpPr>
                <p:nvPr/>
              </p:nvSpPr>
              <p:spPr bwMode="black">
                <a:xfrm>
                  <a:off x="4415" y="1630"/>
                  <a:ext cx="10" cy="10"/>
                </a:xfrm>
                <a:custGeom>
                  <a:avLst/>
                  <a:gdLst>
                    <a:gd name="T0" fmla="*/ 0 w 37"/>
                    <a:gd name="T1" fmla="*/ 0 h 39"/>
                    <a:gd name="T2" fmla="*/ 0 w 37"/>
                    <a:gd name="T3" fmla="*/ 0 h 39"/>
                    <a:gd name="T4" fmla="*/ 0 w 37"/>
                    <a:gd name="T5" fmla="*/ 0 h 39"/>
                    <a:gd name="T6" fmla="*/ 0 w 37"/>
                    <a:gd name="T7" fmla="*/ 0 h 39"/>
                    <a:gd name="T8" fmla="*/ 0 w 37"/>
                    <a:gd name="T9" fmla="*/ 0 h 39"/>
                    <a:gd name="T10" fmla="*/ 0 w 37"/>
                    <a:gd name="T11" fmla="*/ 0 h 39"/>
                    <a:gd name="T12" fmla="*/ 0 w 37"/>
                    <a:gd name="T13" fmla="*/ 0 h 39"/>
                    <a:gd name="T14" fmla="*/ 0 60000 65536"/>
                    <a:gd name="T15" fmla="*/ 0 60000 65536"/>
                    <a:gd name="T16" fmla="*/ 0 60000 65536"/>
                    <a:gd name="T17" fmla="*/ 0 60000 65536"/>
                    <a:gd name="T18" fmla="*/ 0 60000 65536"/>
                    <a:gd name="T19" fmla="*/ 0 60000 65536"/>
                    <a:gd name="T20" fmla="*/ 0 60000 65536"/>
                    <a:gd name="T21" fmla="*/ 0 w 37"/>
                    <a:gd name="T22" fmla="*/ 0 h 39"/>
                    <a:gd name="T23" fmla="*/ 37 w 37"/>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 h="39">
                      <a:moveTo>
                        <a:pt x="24" y="0"/>
                      </a:moveTo>
                      <a:lnTo>
                        <a:pt x="36" y="9"/>
                      </a:lnTo>
                      <a:lnTo>
                        <a:pt x="37" y="10"/>
                      </a:lnTo>
                      <a:lnTo>
                        <a:pt x="10" y="37"/>
                      </a:lnTo>
                      <a:lnTo>
                        <a:pt x="11" y="39"/>
                      </a:lnTo>
                      <a:lnTo>
                        <a:pt x="0" y="30"/>
                      </a:lnTo>
                      <a:lnTo>
                        <a:pt x="24" y="0"/>
                      </a:lnTo>
                      <a:close/>
                    </a:path>
                  </a:pathLst>
                </a:custGeom>
                <a:solidFill>
                  <a:srgbClr val="E5E5E5"/>
                </a:solidFill>
                <a:ln w="9525">
                  <a:solidFill>
                    <a:schemeClr val="tx1"/>
                  </a:solidFill>
                  <a:round/>
                  <a:headEnd/>
                  <a:tailEnd/>
                </a:ln>
              </p:spPr>
              <p:txBody>
                <a:bodyPr/>
                <a:lstStyle/>
                <a:p>
                  <a:endParaRPr lang="en-US" sz="2133"/>
                </a:p>
              </p:txBody>
            </p:sp>
            <p:sp>
              <p:nvSpPr>
                <p:cNvPr id="89231" name="Freeform 59"/>
                <p:cNvSpPr>
                  <a:spLocks/>
                </p:cNvSpPr>
                <p:nvPr/>
              </p:nvSpPr>
              <p:spPr bwMode="black">
                <a:xfrm>
                  <a:off x="4418" y="1633"/>
                  <a:ext cx="10" cy="10"/>
                </a:xfrm>
                <a:custGeom>
                  <a:avLst/>
                  <a:gdLst>
                    <a:gd name="T0" fmla="*/ 0 w 40"/>
                    <a:gd name="T1" fmla="*/ 0 h 41"/>
                    <a:gd name="T2" fmla="*/ 0 w 40"/>
                    <a:gd name="T3" fmla="*/ 0 h 41"/>
                    <a:gd name="T4" fmla="*/ 0 w 40"/>
                    <a:gd name="T5" fmla="*/ 0 h 41"/>
                    <a:gd name="T6" fmla="*/ 0 w 40"/>
                    <a:gd name="T7" fmla="*/ 0 h 41"/>
                    <a:gd name="T8" fmla="*/ 0 w 40"/>
                    <a:gd name="T9" fmla="*/ 0 h 41"/>
                    <a:gd name="T10" fmla="*/ 0 w 40"/>
                    <a:gd name="T11" fmla="*/ 0 h 41"/>
                    <a:gd name="T12" fmla="*/ 0 w 40"/>
                    <a:gd name="T13" fmla="*/ 0 h 41"/>
                    <a:gd name="T14" fmla="*/ 0 60000 65536"/>
                    <a:gd name="T15" fmla="*/ 0 60000 65536"/>
                    <a:gd name="T16" fmla="*/ 0 60000 65536"/>
                    <a:gd name="T17" fmla="*/ 0 60000 65536"/>
                    <a:gd name="T18" fmla="*/ 0 60000 65536"/>
                    <a:gd name="T19" fmla="*/ 0 60000 65536"/>
                    <a:gd name="T20" fmla="*/ 0 60000 65536"/>
                    <a:gd name="T21" fmla="*/ 0 w 40"/>
                    <a:gd name="T22" fmla="*/ 0 h 41"/>
                    <a:gd name="T23" fmla="*/ 40 w 40"/>
                    <a:gd name="T24" fmla="*/ 41 h 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41">
                      <a:moveTo>
                        <a:pt x="27" y="0"/>
                      </a:moveTo>
                      <a:lnTo>
                        <a:pt x="40" y="14"/>
                      </a:lnTo>
                      <a:lnTo>
                        <a:pt x="40" y="15"/>
                      </a:lnTo>
                      <a:lnTo>
                        <a:pt x="13" y="40"/>
                      </a:lnTo>
                      <a:lnTo>
                        <a:pt x="13" y="41"/>
                      </a:lnTo>
                      <a:lnTo>
                        <a:pt x="0" y="27"/>
                      </a:lnTo>
                      <a:lnTo>
                        <a:pt x="27" y="0"/>
                      </a:lnTo>
                      <a:close/>
                    </a:path>
                  </a:pathLst>
                </a:custGeom>
                <a:solidFill>
                  <a:srgbClr val="E5E5E5"/>
                </a:solidFill>
                <a:ln w="9525">
                  <a:solidFill>
                    <a:schemeClr val="tx1"/>
                  </a:solidFill>
                  <a:round/>
                  <a:headEnd/>
                  <a:tailEnd/>
                </a:ln>
              </p:spPr>
              <p:txBody>
                <a:bodyPr/>
                <a:lstStyle/>
                <a:p>
                  <a:endParaRPr lang="en-US" sz="2133"/>
                </a:p>
              </p:txBody>
            </p:sp>
            <p:sp>
              <p:nvSpPr>
                <p:cNvPr id="89232" name="Freeform 60"/>
                <p:cNvSpPr>
                  <a:spLocks/>
                </p:cNvSpPr>
                <p:nvPr/>
              </p:nvSpPr>
              <p:spPr bwMode="black">
                <a:xfrm>
                  <a:off x="4421" y="1637"/>
                  <a:ext cx="11" cy="10"/>
                </a:xfrm>
                <a:custGeom>
                  <a:avLst/>
                  <a:gdLst>
                    <a:gd name="T0" fmla="*/ 0 w 44"/>
                    <a:gd name="T1" fmla="*/ 0 h 43"/>
                    <a:gd name="T2" fmla="*/ 0 w 44"/>
                    <a:gd name="T3" fmla="*/ 0 h 43"/>
                    <a:gd name="T4" fmla="*/ 0 w 44"/>
                    <a:gd name="T5" fmla="*/ 0 h 43"/>
                    <a:gd name="T6" fmla="*/ 0 w 44"/>
                    <a:gd name="T7" fmla="*/ 0 h 43"/>
                    <a:gd name="T8" fmla="*/ 0 w 44"/>
                    <a:gd name="T9" fmla="*/ 0 h 43"/>
                    <a:gd name="T10" fmla="*/ 0 w 44"/>
                    <a:gd name="T11" fmla="*/ 0 h 43"/>
                    <a:gd name="T12" fmla="*/ 0 w 44"/>
                    <a:gd name="T13" fmla="*/ 0 h 43"/>
                    <a:gd name="T14" fmla="*/ 0 60000 65536"/>
                    <a:gd name="T15" fmla="*/ 0 60000 65536"/>
                    <a:gd name="T16" fmla="*/ 0 60000 65536"/>
                    <a:gd name="T17" fmla="*/ 0 60000 65536"/>
                    <a:gd name="T18" fmla="*/ 0 60000 65536"/>
                    <a:gd name="T19" fmla="*/ 0 60000 65536"/>
                    <a:gd name="T20" fmla="*/ 0 60000 65536"/>
                    <a:gd name="T21" fmla="*/ 0 w 44"/>
                    <a:gd name="T22" fmla="*/ 0 h 43"/>
                    <a:gd name="T23" fmla="*/ 44 w 44"/>
                    <a:gd name="T24" fmla="*/ 43 h 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 h="43">
                      <a:moveTo>
                        <a:pt x="27" y="0"/>
                      </a:moveTo>
                      <a:lnTo>
                        <a:pt x="43" y="18"/>
                      </a:lnTo>
                      <a:lnTo>
                        <a:pt x="44" y="19"/>
                      </a:lnTo>
                      <a:lnTo>
                        <a:pt x="15" y="42"/>
                      </a:lnTo>
                      <a:lnTo>
                        <a:pt x="16" y="43"/>
                      </a:lnTo>
                      <a:lnTo>
                        <a:pt x="0" y="25"/>
                      </a:lnTo>
                      <a:lnTo>
                        <a:pt x="27" y="0"/>
                      </a:lnTo>
                      <a:close/>
                    </a:path>
                  </a:pathLst>
                </a:custGeom>
                <a:solidFill>
                  <a:srgbClr val="E5E5E5"/>
                </a:solidFill>
                <a:ln w="9525">
                  <a:solidFill>
                    <a:schemeClr val="tx1"/>
                  </a:solidFill>
                  <a:round/>
                  <a:headEnd/>
                  <a:tailEnd/>
                </a:ln>
              </p:spPr>
              <p:txBody>
                <a:bodyPr/>
                <a:lstStyle/>
                <a:p>
                  <a:endParaRPr lang="en-US" sz="2133"/>
                </a:p>
              </p:txBody>
            </p:sp>
            <p:sp>
              <p:nvSpPr>
                <p:cNvPr id="89233" name="Freeform 61"/>
                <p:cNvSpPr>
                  <a:spLocks/>
                </p:cNvSpPr>
                <p:nvPr/>
              </p:nvSpPr>
              <p:spPr bwMode="black">
                <a:xfrm>
                  <a:off x="4425" y="1641"/>
                  <a:ext cx="12" cy="11"/>
                </a:xfrm>
                <a:custGeom>
                  <a:avLst/>
                  <a:gdLst>
                    <a:gd name="T0" fmla="*/ 0 w 46"/>
                    <a:gd name="T1" fmla="*/ 0 h 44"/>
                    <a:gd name="T2" fmla="*/ 0 w 46"/>
                    <a:gd name="T3" fmla="*/ 0 h 44"/>
                    <a:gd name="T4" fmla="*/ 0 w 46"/>
                    <a:gd name="T5" fmla="*/ 0 h 44"/>
                    <a:gd name="T6" fmla="*/ 0 w 46"/>
                    <a:gd name="T7" fmla="*/ 0 h 44"/>
                    <a:gd name="T8" fmla="*/ 0 w 46"/>
                    <a:gd name="T9" fmla="*/ 0 h 44"/>
                    <a:gd name="T10" fmla="*/ 0 w 46"/>
                    <a:gd name="T11" fmla="*/ 0 h 44"/>
                    <a:gd name="T12" fmla="*/ 0 w 46"/>
                    <a:gd name="T13" fmla="*/ 0 h 44"/>
                    <a:gd name="T14" fmla="*/ 0 60000 65536"/>
                    <a:gd name="T15" fmla="*/ 0 60000 65536"/>
                    <a:gd name="T16" fmla="*/ 0 60000 65536"/>
                    <a:gd name="T17" fmla="*/ 0 60000 65536"/>
                    <a:gd name="T18" fmla="*/ 0 60000 65536"/>
                    <a:gd name="T19" fmla="*/ 0 60000 65536"/>
                    <a:gd name="T20" fmla="*/ 0 60000 65536"/>
                    <a:gd name="T21" fmla="*/ 0 w 46"/>
                    <a:gd name="T22" fmla="*/ 0 h 44"/>
                    <a:gd name="T23" fmla="*/ 46 w 46"/>
                    <a:gd name="T24" fmla="*/ 44 h 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6" h="44">
                      <a:moveTo>
                        <a:pt x="29" y="0"/>
                      </a:moveTo>
                      <a:lnTo>
                        <a:pt x="46" y="22"/>
                      </a:lnTo>
                      <a:lnTo>
                        <a:pt x="17" y="44"/>
                      </a:lnTo>
                      <a:lnTo>
                        <a:pt x="0" y="23"/>
                      </a:lnTo>
                      <a:lnTo>
                        <a:pt x="29" y="0"/>
                      </a:lnTo>
                      <a:close/>
                    </a:path>
                  </a:pathLst>
                </a:custGeom>
                <a:solidFill>
                  <a:srgbClr val="E5E5E5"/>
                </a:solidFill>
                <a:ln w="9525">
                  <a:solidFill>
                    <a:schemeClr val="tx1"/>
                  </a:solidFill>
                  <a:round/>
                  <a:headEnd/>
                  <a:tailEnd/>
                </a:ln>
              </p:spPr>
              <p:txBody>
                <a:bodyPr/>
                <a:lstStyle/>
                <a:p>
                  <a:endParaRPr lang="en-US" sz="2133"/>
                </a:p>
              </p:txBody>
            </p:sp>
            <p:sp>
              <p:nvSpPr>
                <p:cNvPr id="89234" name="Freeform 62"/>
                <p:cNvSpPr>
                  <a:spLocks/>
                </p:cNvSpPr>
                <p:nvPr/>
              </p:nvSpPr>
              <p:spPr bwMode="black">
                <a:xfrm>
                  <a:off x="4429" y="1647"/>
                  <a:ext cx="13" cy="12"/>
                </a:xfrm>
                <a:custGeom>
                  <a:avLst/>
                  <a:gdLst>
                    <a:gd name="T0" fmla="*/ 0 w 49"/>
                    <a:gd name="T1" fmla="*/ 0 h 49"/>
                    <a:gd name="T2" fmla="*/ 0 w 49"/>
                    <a:gd name="T3" fmla="*/ 0 h 49"/>
                    <a:gd name="T4" fmla="*/ 0 w 49"/>
                    <a:gd name="T5" fmla="*/ 0 h 49"/>
                    <a:gd name="T6" fmla="*/ 0 w 49"/>
                    <a:gd name="T7" fmla="*/ 0 h 49"/>
                    <a:gd name="T8" fmla="*/ 0 w 49"/>
                    <a:gd name="T9" fmla="*/ 0 h 49"/>
                    <a:gd name="T10" fmla="*/ 0 w 49"/>
                    <a:gd name="T11" fmla="*/ 0 h 49"/>
                    <a:gd name="T12" fmla="*/ 0 w 49"/>
                    <a:gd name="T13" fmla="*/ 0 h 49"/>
                    <a:gd name="T14" fmla="*/ 0 60000 65536"/>
                    <a:gd name="T15" fmla="*/ 0 60000 65536"/>
                    <a:gd name="T16" fmla="*/ 0 60000 65536"/>
                    <a:gd name="T17" fmla="*/ 0 60000 65536"/>
                    <a:gd name="T18" fmla="*/ 0 60000 65536"/>
                    <a:gd name="T19" fmla="*/ 0 60000 65536"/>
                    <a:gd name="T20" fmla="*/ 0 60000 65536"/>
                    <a:gd name="T21" fmla="*/ 0 w 49"/>
                    <a:gd name="T22" fmla="*/ 0 h 49"/>
                    <a:gd name="T23" fmla="*/ 49 w 49"/>
                    <a:gd name="T24" fmla="*/ 49 h 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9" h="49">
                      <a:moveTo>
                        <a:pt x="29" y="0"/>
                      </a:moveTo>
                      <a:lnTo>
                        <a:pt x="49" y="27"/>
                      </a:lnTo>
                      <a:lnTo>
                        <a:pt x="20" y="49"/>
                      </a:lnTo>
                      <a:lnTo>
                        <a:pt x="0" y="22"/>
                      </a:lnTo>
                      <a:lnTo>
                        <a:pt x="29" y="0"/>
                      </a:lnTo>
                      <a:close/>
                    </a:path>
                  </a:pathLst>
                </a:custGeom>
                <a:solidFill>
                  <a:srgbClr val="E5E5E5"/>
                </a:solidFill>
                <a:ln w="9525">
                  <a:solidFill>
                    <a:schemeClr val="tx1"/>
                  </a:solidFill>
                  <a:round/>
                  <a:headEnd/>
                  <a:tailEnd/>
                </a:ln>
              </p:spPr>
              <p:txBody>
                <a:bodyPr/>
                <a:lstStyle/>
                <a:p>
                  <a:endParaRPr lang="en-US" sz="2133"/>
                </a:p>
              </p:txBody>
            </p:sp>
            <p:sp>
              <p:nvSpPr>
                <p:cNvPr id="89235" name="Freeform 63"/>
                <p:cNvSpPr>
                  <a:spLocks/>
                </p:cNvSpPr>
                <p:nvPr/>
              </p:nvSpPr>
              <p:spPr bwMode="black">
                <a:xfrm>
                  <a:off x="4434" y="1653"/>
                  <a:ext cx="13" cy="13"/>
                </a:xfrm>
                <a:custGeom>
                  <a:avLst/>
                  <a:gdLst>
                    <a:gd name="T0" fmla="*/ 0 w 51"/>
                    <a:gd name="T1" fmla="*/ 0 h 51"/>
                    <a:gd name="T2" fmla="*/ 0 w 51"/>
                    <a:gd name="T3" fmla="*/ 0 h 51"/>
                    <a:gd name="T4" fmla="*/ 0 w 51"/>
                    <a:gd name="T5" fmla="*/ 0 h 51"/>
                    <a:gd name="T6" fmla="*/ 0 w 51"/>
                    <a:gd name="T7" fmla="*/ 0 h 51"/>
                    <a:gd name="T8" fmla="*/ 0 w 51"/>
                    <a:gd name="T9" fmla="*/ 0 h 51"/>
                    <a:gd name="T10" fmla="*/ 0 w 51"/>
                    <a:gd name="T11" fmla="*/ 0 h 51"/>
                    <a:gd name="T12" fmla="*/ 0 w 51"/>
                    <a:gd name="T13" fmla="*/ 0 h 51"/>
                    <a:gd name="T14" fmla="*/ 0 60000 65536"/>
                    <a:gd name="T15" fmla="*/ 0 60000 65536"/>
                    <a:gd name="T16" fmla="*/ 0 60000 65536"/>
                    <a:gd name="T17" fmla="*/ 0 60000 65536"/>
                    <a:gd name="T18" fmla="*/ 0 60000 65536"/>
                    <a:gd name="T19" fmla="*/ 0 60000 65536"/>
                    <a:gd name="T20" fmla="*/ 0 60000 65536"/>
                    <a:gd name="T21" fmla="*/ 0 w 51"/>
                    <a:gd name="T22" fmla="*/ 0 h 51"/>
                    <a:gd name="T23" fmla="*/ 51 w 51"/>
                    <a:gd name="T24" fmla="*/ 51 h 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 h="51">
                      <a:moveTo>
                        <a:pt x="29" y="0"/>
                      </a:moveTo>
                      <a:lnTo>
                        <a:pt x="51" y="28"/>
                      </a:lnTo>
                      <a:lnTo>
                        <a:pt x="22" y="51"/>
                      </a:lnTo>
                      <a:lnTo>
                        <a:pt x="0" y="22"/>
                      </a:lnTo>
                      <a:lnTo>
                        <a:pt x="29" y="0"/>
                      </a:lnTo>
                      <a:close/>
                    </a:path>
                  </a:pathLst>
                </a:custGeom>
                <a:solidFill>
                  <a:srgbClr val="E5E5E5"/>
                </a:solidFill>
                <a:ln w="9525">
                  <a:solidFill>
                    <a:schemeClr val="tx1"/>
                  </a:solidFill>
                  <a:round/>
                  <a:headEnd/>
                  <a:tailEnd/>
                </a:ln>
              </p:spPr>
              <p:txBody>
                <a:bodyPr/>
                <a:lstStyle/>
                <a:p>
                  <a:endParaRPr lang="en-US" sz="2133"/>
                </a:p>
              </p:txBody>
            </p:sp>
            <p:sp>
              <p:nvSpPr>
                <p:cNvPr id="89236" name="Freeform 64"/>
                <p:cNvSpPr>
                  <a:spLocks/>
                </p:cNvSpPr>
                <p:nvPr/>
              </p:nvSpPr>
              <p:spPr bwMode="black">
                <a:xfrm>
                  <a:off x="4440" y="1661"/>
                  <a:ext cx="12" cy="13"/>
                </a:xfrm>
                <a:custGeom>
                  <a:avLst/>
                  <a:gdLst>
                    <a:gd name="T0" fmla="*/ 0 w 50"/>
                    <a:gd name="T1" fmla="*/ 0 h 52"/>
                    <a:gd name="T2" fmla="*/ 0 w 50"/>
                    <a:gd name="T3" fmla="*/ 0 h 52"/>
                    <a:gd name="T4" fmla="*/ 0 w 50"/>
                    <a:gd name="T5" fmla="*/ 0 h 52"/>
                    <a:gd name="T6" fmla="*/ 0 w 50"/>
                    <a:gd name="T7" fmla="*/ 0 h 52"/>
                    <a:gd name="T8" fmla="*/ 0 w 50"/>
                    <a:gd name="T9" fmla="*/ 0 h 52"/>
                    <a:gd name="T10" fmla="*/ 0 w 50"/>
                    <a:gd name="T11" fmla="*/ 0 h 52"/>
                    <a:gd name="T12" fmla="*/ 0 w 50"/>
                    <a:gd name="T13" fmla="*/ 0 h 52"/>
                    <a:gd name="T14" fmla="*/ 0 60000 65536"/>
                    <a:gd name="T15" fmla="*/ 0 60000 65536"/>
                    <a:gd name="T16" fmla="*/ 0 60000 65536"/>
                    <a:gd name="T17" fmla="*/ 0 60000 65536"/>
                    <a:gd name="T18" fmla="*/ 0 60000 65536"/>
                    <a:gd name="T19" fmla="*/ 0 60000 65536"/>
                    <a:gd name="T20" fmla="*/ 0 60000 65536"/>
                    <a:gd name="T21" fmla="*/ 0 w 50"/>
                    <a:gd name="T22" fmla="*/ 0 h 52"/>
                    <a:gd name="T23" fmla="*/ 50 w 50"/>
                    <a:gd name="T24" fmla="*/ 52 h 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52">
                      <a:moveTo>
                        <a:pt x="29" y="0"/>
                      </a:moveTo>
                      <a:lnTo>
                        <a:pt x="50" y="29"/>
                      </a:lnTo>
                      <a:lnTo>
                        <a:pt x="50" y="31"/>
                      </a:lnTo>
                      <a:lnTo>
                        <a:pt x="21" y="51"/>
                      </a:lnTo>
                      <a:lnTo>
                        <a:pt x="21" y="52"/>
                      </a:lnTo>
                      <a:lnTo>
                        <a:pt x="0" y="23"/>
                      </a:lnTo>
                      <a:lnTo>
                        <a:pt x="29" y="0"/>
                      </a:lnTo>
                      <a:close/>
                    </a:path>
                  </a:pathLst>
                </a:custGeom>
                <a:solidFill>
                  <a:srgbClr val="E5E5E5"/>
                </a:solidFill>
                <a:ln w="9525">
                  <a:solidFill>
                    <a:schemeClr val="tx1"/>
                  </a:solidFill>
                  <a:round/>
                  <a:headEnd/>
                  <a:tailEnd/>
                </a:ln>
              </p:spPr>
              <p:txBody>
                <a:bodyPr/>
                <a:lstStyle/>
                <a:p>
                  <a:endParaRPr lang="en-US" sz="2133"/>
                </a:p>
              </p:txBody>
            </p:sp>
            <p:sp>
              <p:nvSpPr>
                <p:cNvPr id="89237" name="Freeform 65"/>
                <p:cNvSpPr>
                  <a:spLocks/>
                </p:cNvSpPr>
                <p:nvPr/>
              </p:nvSpPr>
              <p:spPr bwMode="black">
                <a:xfrm>
                  <a:off x="4445" y="1668"/>
                  <a:ext cx="13" cy="13"/>
                </a:xfrm>
                <a:custGeom>
                  <a:avLst/>
                  <a:gdLst>
                    <a:gd name="T0" fmla="*/ 0 w 51"/>
                    <a:gd name="T1" fmla="*/ 0 h 51"/>
                    <a:gd name="T2" fmla="*/ 0 w 51"/>
                    <a:gd name="T3" fmla="*/ 0 h 51"/>
                    <a:gd name="T4" fmla="*/ 0 w 51"/>
                    <a:gd name="T5" fmla="*/ 0 h 51"/>
                    <a:gd name="T6" fmla="*/ 0 w 51"/>
                    <a:gd name="T7" fmla="*/ 0 h 51"/>
                    <a:gd name="T8" fmla="*/ 0 w 51"/>
                    <a:gd name="T9" fmla="*/ 0 h 51"/>
                    <a:gd name="T10" fmla="*/ 0 w 51"/>
                    <a:gd name="T11" fmla="*/ 0 h 51"/>
                    <a:gd name="T12" fmla="*/ 0 w 51"/>
                    <a:gd name="T13" fmla="*/ 0 h 51"/>
                    <a:gd name="T14" fmla="*/ 0 60000 65536"/>
                    <a:gd name="T15" fmla="*/ 0 60000 65536"/>
                    <a:gd name="T16" fmla="*/ 0 60000 65536"/>
                    <a:gd name="T17" fmla="*/ 0 60000 65536"/>
                    <a:gd name="T18" fmla="*/ 0 60000 65536"/>
                    <a:gd name="T19" fmla="*/ 0 60000 65536"/>
                    <a:gd name="T20" fmla="*/ 0 60000 65536"/>
                    <a:gd name="T21" fmla="*/ 0 w 51"/>
                    <a:gd name="T22" fmla="*/ 0 h 51"/>
                    <a:gd name="T23" fmla="*/ 51 w 51"/>
                    <a:gd name="T24" fmla="*/ 51 h 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 h="51">
                      <a:moveTo>
                        <a:pt x="29" y="0"/>
                      </a:moveTo>
                      <a:lnTo>
                        <a:pt x="51" y="30"/>
                      </a:lnTo>
                      <a:lnTo>
                        <a:pt x="51" y="29"/>
                      </a:lnTo>
                      <a:lnTo>
                        <a:pt x="21" y="51"/>
                      </a:lnTo>
                      <a:lnTo>
                        <a:pt x="21" y="50"/>
                      </a:lnTo>
                      <a:lnTo>
                        <a:pt x="0" y="20"/>
                      </a:lnTo>
                      <a:lnTo>
                        <a:pt x="29" y="0"/>
                      </a:lnTo>
                      <a:close/>
                    </a:path>
                  </a:pathLst>
                </a:custGeom>
                <a:solidFill>
                  <a:srgbClr val="E5E5E5"/>
                </a:solidFill>
                <a:ln w="9525">
                  <a:solidFill>
                    <a:schemeClr val="tx1"/>
                  </a:solidFill>
                  <a:round/>
                  <a:headEnd/>
                  <a:tailEnd/>
                </a:ln>
              </p:spPr>
              <p:txBody>
                <a:bodyPr/>
                <a:lstStyle/>
                <a:p>
                  <a:endParaRPr lang="en-US" sz="2133"/>
                </a:p>
              </p:txBody>
            </p:sp>
            <p:sp>
              <p:nvSpPr>
                <p:cNvPr id="89238" name="Freeform 66"/>
                <p:cNvSpPr>
                  <a:spLocks/>
                </p:cNvSpPr>
                <p:nvPr/>
              </p:nvSpPr>
              <p:spPr bwMode="black">
                <a:xfrm>
                  <a:off x="4450" y="1675"/>
                  <a:ext cx="13" cy="13"/>
                </a:xfrm>
                <a:custGeom>
                  <a:avLst/>
                  <a:gdLst>
                    <a:gd name="T0" fmla="*/ 0 w 50"/>
                    <a:gd name="T1" fmla="*/ 0 h 51"/>
                    <a:gd name="T2" fmla="*/ 0 w 50"/>
                    <a:gd name="T3" fmla="*/ 0 h 51"/>
                    <a:gd name="T4" fmla="*/ 0 w 50"/>
                    <a:gd name="T5" fmla="*/ 0 h 51"/>
                    <a:gd name="T6" fmla="*/ 0 w 50"/>
                    <a:gd name="T7" fmla="*/ 0 h 51"/>
                    <a:gd name="T8" fmla="*/ 0 w 50"/>
                    <a:gd name="T9" fmla="*/ 0 h 51"/>
                    <a:gd name="T10" fmla="*/ 0 w 50"/>
                    <a:gd name="T11" fmla="*/ 0 h 51"/>
                    <a:gd name="T12" fmla="*/ 0 w 50"/>
                    <a:gd name="T13" fmla="*/ 0 h 51"/>
                    <a:gd name="T14" fmla="*/ 0 60000 65536"/>
                    <a:gd name="T15" fmla="*/ 0 60000 65536"/>
                    <a:gd name="T16" fmla="*/ 0 60000 65536"/>
                    <a:gd name="T17" fmla="*/ 0 60000 65536"/>
                    <a:gd name="T18" fmla="*/ 0 60000 65536"/>
                    <a:gd name="T19" fmla="*/ 0 60000 65536"/>
                    <a:gd name="T20" fmla="*/ 0 60000 65536"/>
                    <a:gd name="T21" fmla="*/ 0 w 50"/>
                    <a:gd name="T22" fmla="*/ 0 h 51"/>
                    <a:gd name="T23" fmla="*/ 50 w 50"/>
                    <a:gd name="T24" fmla="*/ 51 h 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51">
                      <a:moveTo>
                        <a:pt x="30" y="0"/>
                      </a:moveTo>
                      <a:lnTo>
                        <a:pt x="50" y="28"/>
                      </a:lnTo>
                      <a:lnTo>
                        <a:pt x="21" y="51"/>
                      </a:lnTo>
                      <a:lnTo>
                        <a:pt x="0" y="22"/>
                      </a:lnTo>
                      <a:lnTo>
                        <a:pt x="30" y="0"/>
                      </a:lnTo>
                      <a:close/>
                    </a:path>
                  </a:pathLst>
                </a:custGeom>
                <a:solidFill>
                  <a:srgbClr val="E5E5E5"/>
                </a:solidFill>
                <a:ln w="9525">
                  <a:solidFill>
                    <a:schemeClr val="tx1"/>
                  </a:solidFill>
                  <a:round/>
                  <a:headEnd/>
                  <a:tailEnd/>
                </a:ln>
              </p:spPr>
              <p:txBody>
                <a:bodyPr/>
                <a:lstStyle/>
                <a:p>
                  <a:endParaRPr lang="en-US" sz="2133"/>
                </a:p>
              </p:txBody>
            </p:sp>
            <p:sp>
              <p:nvSpPr>
                <p:cNvPr id="89239" name="Freeform 67"/>
                <p:cNvSpPr>
                  <a:spLocks/>
                </p:cNvSpPr>
                <p:nvPr/>
              </p:nvSpPr>
              <p:spPr bwMode="black">
                <a:xfrm>
                  <a:off x="4455" y="1683"/>
                  <a:ext cx="13" cy="12"/>
                </a:xfrm>
                <a:custGeom>
                  <a:avLst/>
                  <a:gdLst>
                    <a:gd name="T0" fmla="*/ 0 w 49"/>
                    <a:gd name="T1" fmla="*/ 0 h 49"/>
                    <a:gd name="T2" fmla="*/ 0 w 49"/>
                    <a:gd name="T3" fmla="*/ 0 h 49"/>
                    <a:gd name="T4" fmla="*/ 0 w 49"/>
                    <a:gd name="T5" fmla="*/ 0 h 49"/>
                    <a:gd name="T6" fmla="*/ 0 w 49"/>
                    <a:gd name="T7" fmla="*/ 0 h 49"/>
                    <a:gd name="T8" fmla="*/ 0 w 49"/>
                    <a:gd name="T9" fmla="*/ 0 h 49"/>
                    <a:gd name="T10" fmla="*/ 0 w 49"/>
                    <a:gd name="T11" fmla="*/ 0 h 49"/>
                    <a:gd name="T12" fmla="*/ 0 w 49"/>
                    <a:gd name="T13" fmla="*/ 0 h 49"/>
                    <a:gd name="T14" fmla="*/ 0 60000 65536"/>
                    <a:gd name="T15" fmla="*/ 0 60000 65536"/>
                    <a:gd name="T16" fmla="*/ 0 60000 65536"/>
                    <a:gd name="T17" fmla="*/ 0 60000 65536"/>
                    <a:gd name="T18" fmla="*/ 0 60000 65536"/>
                    <a:gd name="T19" fmla="*/ 0 60000 65536"/>
                    <a:gd name="T20" fmla="*/ 0 60000 65536"/>
                    <a:gd name="T21" fmla="*/ 0 w 49"/>
                    <a:gd name="T22" fmla="*/ 0 h 49"/>
                    <a:gd name="T23" fmla="*/ 49 w 49"/>
                    <a:gd name="T24" fmla="*/ 49 h 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9" h="49">
                      <a:moveTo>
                        <a:pt x="29" y="0"/>
                      </a:moveTo>
                      <a:lnTo>
                        <a:pt x="49" y="26"/>
                      </a:lnTo>
                      <a:lnTo>
                        <a:pt x="20" y="49"/>
                      </a:lnTo>
                      <a:lnTo>
                        <a:pt x="0" y="23"/>
                      </a:lnTo>
                      <a:lnTo>
                        <a:pt x="29" y="0"/>
                      </a:lnTo>
                      <a:close/>
                    </a:path>
                  </a:pathLst>
                </a:custGeom>
                <a:solidFill>
                  <a:srgbClr val="E5E5E5"/>
                </a:solidFill>
                <a:ln w="9525">
                  <a:solidFill>
                    <a:schemeClr val="tx1"/>
                  </a:solidFill>
                  <a:round/>
                  <a:headEnd/>
                  <a:tailEnd/>
                </a:ln>
              </p:spPr>
              <p:txBody>
                <a:bodyPr/>
                <a:lstStyle/>
                <a:p>
                  <a:endParaRPr lang="en-US" sz="2133"/>
                </a:p>
              </p:txBody>
            </p:sp>
            <p:sp>
              <p:nvSpPr>
                <p:cNvPr id="89240" name="Freeform 68"/>
                <p:cNvSpPr>
                  <a:spLocks/>
                </p:cNvSpPr>
                <p:nvPr/>
              </p:nvSpPr>
              <p:spPr bwMode="black">
                <a:xfrm>
                  <a:off x="4461" y="1689"/>
                  <a:ext cx="11" cy="12"/>
                </a:xfrm>
                <a:custGeom>
                  <a:avLst/>
                  <a:gdLst>
                    <a:gd name="T0" fmla="*/ 0 w 48"/>
                    <a:gd name="T1" fmla="*/ 0 h 46"/>
                    <a:gd name="T2" fmla="*/ 0 w 48"/>
                    <a:gd name="T3" fmla="*/ 0 h 46"/>
                    <a:gd name="T4" fmla="*/ 0 w 48"/>
                    <a:gd name="T5" fmla="*/ 0 h 46"/>
                    <a:gd name="T6" fmla="*/ 0 w 48"/>
                    <a:gd name="T7" fmla="*/ 0 h 46"/>
                    <a:gd name="T8" fmla="*/ 0 w 48"/>
                    <a:gd name="T9" fmla="*/ 0 h 46"/>
                    <a:gd name="T10" fmla="*/ 0 w 48"/>
                    <a:gd name="T11" fmla="*/ 0 h 46"/>
                    <a:gd name="T12" fmla="*/ 0 w 48"/>
                    <a:gd name="T13" fmla="*/ 0 h 46"/>
                    <a:gd name="T14" fmla="*/ 0 60000 65536"/>
                    <a:gd name="T15" fmla="*/ 0 60000 65536"/>
                    <a:gd name="T16" fmla="*/ 0 60000 65536"/>
                    <a:gd name="T17" fmla="*/ 0 60000 65536"/>
                    <a:gd name="T18" fmla="*/ 0 60000 65536"/>
                    <a:gd name="T19" fmla="*/ 0 60000 65536"/>
                    <a:gd name="T20" fmla="*/ 0 60000 65536"/>
                    <a:gd name="T21" fmla="*/ 0 w 48"/>
                    <a:gd name="T22" fmla="*/ 0 h 46"/>
                    <a:gd name="T23" fmla="*/ 48 w 48"/>
                    <a:gd name="T24" fmla="*/ 46 h 4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8" h="46">
                      <a:moveTo>
                        <a:pt x="29" y="0"/>
                      </a:moveTo>
                      <a:lnTo>
                        <a:pt x="48" y="23"/>
                      </a:lnTo>
                      <a:lnTo>
                        <a:pt x="46" y="22"/>
                      </a:lnTo>
                      <a:lnTo>
                        <a:pt x="19" y="46"/>
                      </a:lnTo>
                      <a:lnTo>
                        <a:pt x="18" y="45"/>
                      </a:lnTo>
                      <a:lnTo>
                        <a:pt x="0" y="23"/>
                      </a:lnTo>
                      <a:lnTo>
                        <a:pt x="29" y="0"/>
                      </a:lnTo>
                      <a:close/>
                    </a:path>
                  </a:pathLst>
                </a:custGeom>
                <a:solidFill>
                  <a:srgbClr val="E5E5E5"/>
                </a:solidFill>
                <a:ln w="9525">
                  <a:solidFill>
                    <a:schemeClr val="tx1"/>
                  </a:solidFill>
                  <a:round/>
                  <a:headEnd/>
                  <a:tailEnd/>
                </a:ln>
              </p:spPr>
              <p:txBody>
                <a:bodyPr/>
                <a:lstStyle/>
                <a:p>
                  <a:endParaRPr lang="en-US" sz="2133"/>
                </a:p>
              </p:txBody>
            </p:sp>
            <p:sp>
              <p:nvSpPr>
                <p:cNvPr id="89241" name="Freeform 69"/>
                <p:cNvSpPr>
                  <a:spLocks/>
                </p:cNvSpPr>
                <p:nvPr/>
              </p:nvSpPr>
              <p:spPr bwMode="black">
                <a:xfrm>
                  <a:off x="4465" y="1694"/>
                  <a:ext cx="11" cy="11"/>
                </a:xfrm>
                <a:custGeom>
                  <a:avLst/>
                  <a:gdLst>
                    <a:gd name="T0" fmla="*/ 0 w 43"/>
                    <a:gd name="T1" fmla="*/ 0 h 42"/>
                    <a:gd name="T2" fmla="*/ 0 w 43"/>
                    <a:gd name="T3" fmla="*/ 0 h 42"/>
                    <a:gd name="T4" fmla="*/ 0 w 43"/>
                    <a:gd name="T5" fmla="*/ 0 h 42"/>
                    <a:gd name="T6" fmla="*/ 0 w 43"/>
                    <a:gd name="T7" fmla="*/ 0 h 42"/>
                    <a:gd name="T8" fmla="*/ 0 w 43"/>
                    <a:gd name="T9" fmla="*/ 0 h 42"/>
                    <a:gd name="T10" fmla="*/ 0 w 43"/>
                    <a:gd name="T11" fmla="*/ 0 h 42"/>
                    <a:gd name="T12" fmla="*/ 0 w 43"/>
                    <a:gd name="T13" fmla="*/ 0 h 42"/>
                    <a:gd name="T14" fmla="*/ 0 60000 65536"/>
                    <a:gd name="T15" fmla="*/ 0 60000 65536"/>
                    <a:gd name="T16" fmla="*/ 0 60000 65536"/>
                    <a:gd name="T17" fmla="*/ 0 60000 65536"/>
                    <a:gd name="T18" fmla="*/ 0 60000 65536"/>
                    <a:gd name="T19" fmla="*/ 0 60000 65536"/>
                    <a:gd name="T20" fmla="*/ 0 60000 65536"/>
                    <a:gd name="T21" fmla="*/ 0 w 43"/>
                    <a:gd name="T22" fmla="*/ 0 h 42"/>
                    <a:gd name="T23" fmla="*/ 43 w 43"/>
                    <a:gd name="T24" fmla="*/ 42 h 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 h="42">
                      <a:moveTo>
                        <a:pt x="27" y="0"/>
                      </a:moveTo>
                      <a:lnTo>
                        <a:pt x="43" y="18"/>
                      </a:lnTo>
                      <a:lnTo>
                        <a:pt x="16" y="42"/>
                      </a:lnTo>
                      <a:lnTo>
                        <a:pt x="0" y="24"/>
                      </a:lnTo>
                      <a:lnTo>
                        <a:pt x="27" y="0"/>
                      </a:lnTo>
                      <a:close/>
                    </a:path>
                  </a:pathLst>
                </a:custGeom>
                <a:solidFill>
                  <a:srgbClr val="E5E5E5"/>
                </a:solidFill>
                <a:ln w="9525">
                  <a:solidFill>
                    <a:schemeClr val="tx1"/>
                  </a:solidFill>
                  <a:round/>
                  <a:headEnd/>
                  <a:tailEnd/>
                </a:ln>
              </p:spPr>
              <p:txBody>
                <a:bodyPr/>
                <a:lstStyle/>
                <a:p>
                  <a:endParaRPr lang="en-US" sz="2133"/>
                </a:p>
              </p:txBody>
            </p:sp>
            <p:sp>
              <p:nvSpPr>
                <p:cNvPr id="89242" name="Freeform 70"/>
                <p:cNvSpPr>
                  <a:spLocks/>
                </p:cNvSpPr>
                <p:nvPr/>
              </p:nvSpPr>
              <p:spPr bwMode="black">
                <a:xfrm>
                  <a:off x="4469" y="1699"/>
                  <a:ext cx="10" cy="10"/>
                </a:xfrm>
                <a:custGeom>
                  <a:avLst/>
                  <a:gdLst>
                    <a:gd name="T0" fmla="*/ 0 w 40"/>
                    <a:gd name="T1" fmla="*/ 0 h 40"/>
                    <a:gd name="T2" fmla="*/ 0 w 40"/>
                    <a:gd name="T3" fmla="*/ 0 h 40"/>
                    <a:gd name="T4" fmla="*/ 0 w 40"/>
                    <a:gd name="T5" fmla="*/ 0 h 40"/>
                    <a:gd name="T6" fmla="*/ 0 w 40"/>
                    <a:gd name="T7" fmla="*/ 0 h 40"/>
                    <a:gd name="T8" fmla="*/ 0 w 40"/>
                    <a:gd name="T9" fmla="*/ 0 h 40"/>
                    <a:gd name="T10" fmla="*/ 0 w 40"/>
                    <a:gd name="T11" fmla="*/ 0 h 40"/>
                    <a:gd name="T12" fmla="*/ 0 w 40"/>
                    <a:gd name="T13" fmla="*/ 0 h 40"/>
                    <a:gd name="T14" fmla="*/ 0 60000 65536"/>
                    <a:gd name="T15" fmla="*/ 0 60000 65536"/>
                    <a:gd name="T16" fmla="*/ 0 60000 65536"/>
                    <a:gd name="T17" fmla="*/ 0 60000 65536"/>
                    <a:gd name="T18" fmla="*/ 0 60000 65536"/>
                    <a:gd name="T19" fmla="*/ 0 60000 65536"/>
                    <a:gd name="T20" fmla="*/ 0 60000 65536"/>
                    <a:gd name="T21" fmla="*/ 0 w 40"/>
                    <a:gd name="T22" fmla="*/ 0 h 40"/>
                    <a:gd name="T23" fmla="*/ 40 w 40"/>
                    <a:gd name="T24" fmla="*/ 40 h 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40">
                      <a:moveTo>
                        <a:pt x="27" y="0"/>
                      </a:moveTo>
                      <a:lnTo>
                        <a:pt x="40" y="13"/>
                      </a:lnTo>
                      <a:lnTo>
                        <a:pt x="36" y="11"/>
                      </a:lnTo>
                      <a:lnTo>
                        <a:pt x="16" y="40"/>
                      </a:lnTo>
                      <a:lnTo>
                        <a:pt x="13" y="38"/>
                      </a:lnTo>
                      <a:lnTo>
                        <a:pt x="0" y="24"/>
                      </a:lnTo>
                      <a:lnTo>
                        <a:pt x="27" y="0"/>
                      </a:lnTo>
                      <a:close/>
                    </a:path>
                  </a:pathLst>
                </a:custGeom>
                <a:solidFill>
                  <a:srgbClr val="E5E5E5"/>
                </a:solidFill>
                <a:ln w="9525">
                  <a:solidFill>
                    <a:schemeClr val="tx1"/>
                  </a:solidFill>
                  <a:round/>
                  <a:headEnd/>
                  <a:tailEnd/>
                </a:ln>
              </p:spPr>
              <p:txBody>
                <a:bodyPr/>
                <a:lstStyle/>
                <a:p>
                  <a:endParaRPr lang="en-US" sz="2133"/>
                </a:p>
              </p:txBody>
            </p:sp>
            <p:sp>
              <p:nvSpPr>
                <p:cNvPr id="89243" name="Freeform 71"/>
                <p:cNvSpPr>
                  <a:spLocks/>
                </p:cNvSpPr>
                <p:nvPr/>
              </p:nvSpPr>
              <p:spPr bwMode="black">
                <a:xfrm>
                  <a:off x="4473" y="1702"/>
                  <a:ext cx="8" cy="9"/>
                </a:xfrm>
                <a:custGeom>
                  <a:avLst/>
                  <a:gdLst>
                    <a:gd name="T0" fmla="*/ 0 w 32"/>
                    <a:gd name="T1" fmla="*/ 0 h 38"/>
                    <a:gd name="T2" fmla="*/ 0 w 32"/>
                    <a:gd name="T3" fmla="*/ 0 h 38"/>
                    <a:gd name="T4" fmla="*/ 0 w 32"/>
                    <a:gd name="T5" fmla="*/ 0 h 38"/>
                    <a:gd name="T6" fmla="*/ 0 w 32"/>
                    <a:gd name="T7" fmla="*/ 0 h 38"/>
                    <a:gd name="T8" fmla="*/ 0 w 32"/>
                    <a:gd name="T9" fmla="*/ 0 h 38"/>
                    <a:gd name="T10" fmla="*/ 0 w 32"/>
                    <a:gd name="T11" fmla="*/ 0 h 38"/>
                    <a:gd name="T12" fmla="*/ 0 w 32"/>
                    <a:gd name="T13" fmla="*/ 0 h 38"/>
                    <a:gd name="T14" fmla="*/ 0 60000 65536"/>
                    <a:gd name="T15" fmla="*/ 0 60000 65536"/>
                    <a:gd name="T16" fmla="*/ 0 60000 65536"/>
                    <a:gd name="T17" fmla="*/ 0 60000 65536"/>
                    <a:gd name="T18" fmla="*/ 0 60000 65536"/>
                    <a:gd name="T19" fmla="*/ 0 60000 65536"/>
                    <a:gd name="T20" fmla="*/ 0 60000 65536"/>
                    <a:gd name="T21" fmla="*/ 0 w 32"/>
                    <a:gd name="T22" fmla="*/ 0 h 38"/>
                    <a:gd name="T23" fmla="*/ 32 w 32"/>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 h="38">
                      <a:moveTo>
                        <a:pt x="20" y="0"/>
                      </a:moveTo>
                      <a:lnTo>
                        <a:pt x="32" y="8"/>
                      </a:lnTo>
                      <a:lnTo>
                        <a:pt x="32" y="7"/>
                      </a:lnTo>
                      <a:lnTo>
                        <a:pt x="11" y="38"/>
                      </a:lnTo>
                      <a:lnTo>
                        <a:pt x="11" y="37"/>
                      </a:lnTo>
                      <a:lnTo>
                        <a:pt x="0" y="29"/>
                      </a:lnTo>
                      <a:lnTo>
                        <a:pt x="20" y="0"/>
                      </a:lnTo>
                      <a:close/>
                    </a:path>
                  </a:pathLst>
                </a:custGeom>
                <a:solidFill>
                  <a:srgbClr val="E5E5E5"/>
                </a:solidFill>
                <a:ln w="9525">
                  <a:solidFill>
                    <a:schemeClr val="tx1"/>
                  </a:solidFill>
                  <a:round/>
                  <a:headEnd/>
                  <a:tailEnd/>
                </a:ln>
              </p:spPr>
              <p:txBody>
                <a:bodyPr/>
                <a:lstStyle/>
                <a:p>
                  <a:endParaRPr lang="en-US" sz="2133"/>
                </a:p>
              </p:txBody>
            </p:sp>
            <p:sp>
              <p:nvSpPr>
                <p:cNvPr id="89244" name="Freeform 72"/>
                <p:cNvSpPr>
                  <a:spLocks/>
                </p:cNvSpPr>
                <p:nvPr/>
              </p:nvSpPr>
              <p:spPr bwMode="black">
                <a:xfrm>
                  <a:off x="4476" y="1703"/>
                  <a:ext cx="7" cy="10"/>
                </a:xfrm>
                <a:custGeom>
                  <a:avLst/>
                  <a:gdLst>
                    <a:gd name="T0" fmla="*/ 0 w 30"/>
                    <a:gd name="T1" fmla="*/ 0 h 39"/>
                    <a:gd name="T2" fmla="*/ 0 w 30"/>
                    <a:gd name="T3" fmla="*/ 0 h 39"/>
                    <a:gd name="T4" fmla="*/ 0 w 30"/>
                    <a:gd name="T5" fmla="*/ 0 h 39"/>
                    <a:gd name="T6" fmla="*/ 0 w 30"/>
                    <a:gd name="T7" fmla="*/ 0 h 39"/>
                    <a:gd name="T8" fmla="*/ 0 w 30"/>
                    <a:gd name="T9" fmla="*/ 0 h 39"/>
                    <a:gd name="T10" fmla="*/ 0 w 30"/>
                    <a:gd name="T11" fmla="*/ 0 h 39"/>
                    <a:gd name="T12" fmla="*/ 0 w 30"/>
                    <a:gd name="T13" fmla="*/ 0 h 39"/>
                    <a:gd name="T14" fmla="*/ 0 60000 65536"/>
                    <a:gd name="T15" fmla="*/ 0 60000 65536"/>
                    <a:gd name="T16" fmla="*/ 0 60000 65536"/>
                    <a:gd name="T17" fmla="*/ 0 60000 65536"/>
                    <a:gd name="T18" fmla="*/ 0 60000 65536"/>
                    <a:gd name="T19" fmla="*/ 0 60000 65536"/>
                    <a:gd name="T20" fmla="*/ 0 60000 65536"/>
                    <a:gd name="T21" fmla="*/ 0 w 30"/>
                    <a:gd name="T22" fmla="*/ 0 h 39"/>
                    <a:gd name="T23" fmla="*/ 30 w 30"/>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39">
                      <a:moveTo>
                        <a:pt x="21" y="0"/>
                      </a:moveTo>
                      <a:lnTo>
                        <a:pt x="30" y="5"/>
                      </a:lnTo>
                      <a:lnTo>
                        <a:pt x="27" y="3"/>
                      </a:lnTo>
                      <a:lnTo>
                        <a:pt x="11" y="39"/>
                      </a:lnTo>
                      <a:lnTo>
                        <a:pt x="9" y="37"/>
                      </a:lnTo>
                      <a:lnTo>
                        <a:pt x="0" y="31"/>
                      </a:lnTo>
                      <a:lnTo>
                        <a:pt x="21" y="0"/>
                      </a:lnTo>
                      <a:close/>
                    </a:path>
                  </a:pathLst>
                </a:custGeom>
                <a:solidFill>
                  <a:srgbClr val="E5E5E5"/>
                </a:solidFill>
                <a:ln w="9525">
                  <a:solidFill>
                    <a:schemeClr val="tx1"/>
                  </a:solidFill>
                  <a:round/>
                  <a:headEnd/>
                  <a:tailEnd/>
                </a:ln>
              </p:spPr>
              <p:txBody>
                <a:bodyPr/>
                <a:lstStyle/>
                <a:p>
                  <a:endParaRPr lang="en-US" sz="2133"/>
                </a:p>
              </p:txBody>
            </p:sp>
            <p:sp>
              <p:nvSpPr>
                <p:cNvPr id="89245" name="Freeform 73"/>
                <p:cNvSpPr>
                  <a:spLocks/>
                </p:cNvSpPr>
                <p:nvPr/>
              </p:nvSpPr>
              <p:spPr bwMode="black">
                <a:xfrm>
                  <a:off x="4479" y="1704"/>
                  <a:ext cx="6" cy="10"/>
                </a:xfrm>
                <a:custGeom>
                  <a:avLst/>
                  <a:gdLst>
                    <a:gd name="T0" fmla="*/ 0 w 24"/>
                    <a:gd name="T1" fmla="*/ 0 h 40"/>
                    <a:gd name="T2" fmla="*/ 0 w 24"/>
                    <a:gd name="T3" fmla="*/ 0 h 40"/>
                    <a:gd name="T4" fmla="*/ 0 w 24"/>
                    <a:gd name="T5" fmla="*/ 0 h 40"/>
                    <a:gd name="T6" fmla="*/ 0 w 24"/>
                    <a:gd name="T7" fmla="*/ 0 h 40"/>
                    <a:gd name="T8" fmla="*/ 0 w 24"/>
                    <a:gd name="T9" fmla="*/ 0 h 40"/>
                    <a:gd name="T10" fmla="*/ 0 w 24"/>
                    <a:gd name="T11" fmla="*/ 0 h 40"/>
                    <a:gd name="T12" fmla="*/ 0 w 24"/>
                    <a:gd name="T13" fmla="*/ 0 h 40"/>
                    <a:gd name="T14" fmla="*/ 0 60000 65536"/>
                    <a:gd name="T15" fmla="*/ 0 60000 65536"/>
                    <a:gd name="T16" fmla="*/ 0 60000 65536"/>
                    <a:gd name="T17" fmla="*/ 0 60000 65536"/>
                    <a:gd name="T18" fmla="*/ 0 60000 65536"/>
                    <a:gd name="T19" fmla="*/ 0 60000 65536"/>
                    <a:gd name="T20" fmla="*/ 0 60000 65536"/>
                    <a:gd name="T21" fmla="*/ 0 w 24"/>
                    <a:gd name="T22" fmla="*/ 0 h 40"/>
                    <a:gd name="T23" fmla="*/ 24 w 24"/>
                    <a:gd name="T24" fmla="*/ 40 h 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40">
                      <a:moveTo>
                        <a:pt x="16" y="0"/>
                      </a:moveTo>
                      <a:lnTo>
                        <a:pt x="24" y="3"/>
                      </a:lnTo>
                      <a:lnTo>
                        <a:pt x="13" y="3"/>
                      </a:lnTo>
                      <a:lnTo>
                        <a:pt x="20" y="40"/>
                      </a:lnTo>
                      <a:lnTo>
                        <a:pt x="8" y="40"/>
                      </a:lnTo>
                      <a:lnTo>
                        <a:pt x="0" y="36"/>
                      </a:lnTo>
                      <a:lnTo>
                        <a:pt x="16" y="0"/>
                      </a:lnTo>
                      <a:close/>
                    </a:path>
                  </a:pathLst>
                </a:custGeom>
                <a:solidFill>
                  <a:srgbClr val="E5E5E5"/>
                </a:solidFill>
                <a:ln w="9525">
                  <a:solidFill>
                    <a:schemeClr val="tx1"/>
                  </a:solidFill>
                  <a:round/>
                  <a:headEnd/>
                  <a:tailEnd/>
                </a:ln>
              </p:spPr>
              <p:txBody>
                <a:bodyPr/>
                <a:lstStyle/>
                <a:p>
                  <a:endParaRPr lang="en-US" sz="2133"/>
                </a:p>
              </p:txBody>
            </p:sp>
            <p:sp>
              <p:nvSpPr>
                <p:cNvPr id="89246" name="Freeform 74"/>
                <p:cNvSpPr>
                  <a:spLocks/>
                </p:cNvSpPr>
                <p:nvPr/>
              </p:nvSpPr>
              <p:spPr bwMode="black">
                <a:xfrm>
                  <a:off x="4482" y="1705"/>
                  <a:ext cx="4" cy="9"/>
                </a:xfrm>
                <a:custGeom>
                  <a:avLst/>
                  <a:gdLst>
                    <a:gd name="T0" fmla="*/ 0 w 16"/>
                    <a:gd name="T1" fmla="*/ 0 h 38"/>
                    <a:gd name="T2" fmla="*/ 0 w 16"/>
                    <a:gd name="T3" fmla="*/ 0 h 38"/>
                    <a:gd name="T4" fmla="*/ 0 w 16"/>
                    <a:gd name="T5" fmla="*/ 0 h 38"/>
                    <a:gd name="T6" fmla="*/ 0 w 16"/>
                    <a:gd name="T7" fmla="*/ 0 h 38"/>
                    <a:gd name="T8" fmla="*/ 0 w 16"/>
                    <a:gd name="T9" fmla="*/ 0 h 38"/>
                    <a:gd name="T10" fmla="*/ 0 w 16"/>
                    <a:gd name="T11" fmla="*/ 0 h 38"/>
                    <a:gd name="T12" fmla="*/ 0 w 16"/>
                    <a:gd name="T13" fmla="*/ 0 h 38"/>
                    <a:gd name="T14" fmla="*/ 0 60000 65536"/>
                    <a:gd name="T15" fmla="*/ 0 60000 65536"/>
                    <a:gd name="T16" fmla="*/ 0 60000 65536"/>
                    <a:gd name="T17" fmla="*/ 0 60000 65536"/>
                    <a:gd name="T18" fmla="*/ 0 60000 65536"/>
                    <a:gd name="T19" fmla="*/ 0 60000 65536"/>
                    <a:gd name="T20" fmla="*/ 0 60000 65536"/>
                    <a:gd name="T21" fmla="*/ 0 w 16"/>
                    <a:gd name="T22" fmla="*/ 0 h 38"/>
                    <a:gd name="T23" fmla="*/ 16 w 16"/>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38">
                      <a:moveTo>
                        <a:pt x="0" y="1"/>
                      </a:moveTo>
                      <a:lnTo>
                        <a:pt x="6" y="0"/>
                      </a:lnTo>
                      <a:lnTo>
                        <a:pt x="2" y="0"/>
                      </a:lnTo>
                      <a:lnTo>
                        <a:pt x="16" y="36"/>
                      </a:lnTo>
                      <a:lnTo>
                        <a:pt x="12" y="36"/>
                      </a:lnTo>
                      <a:lnTo>
                        <a:pt x="7" y="38"/>
                      </a:lnTo>
                      <a:lnTo>
                        <a:pt x="0" y="1"/>
                      </a:lnTo>
                      <a:close/>
                    </a:path>
                  </a:pathLst>
                </a:custGeom>
                <a:solidFill>
                  <a:srgbClr val="E5E5E5"/>
                </a:solidFill>
                <a:ln w="9525">
                  <a:solidFill>
                    <a:schemeClr val="tx1"/>
                  </a:solidFill>
                  <a:round/>
                  <a:headEnd/>
                  <a:tailEnd/>
                </a:ln>
              </p:spPr>
              <p:txBody>
                <a:bodyPr/>
                <a:lstStyle/>
                <a:p>
                  <a:endParaRPr lang="en-US" sz="2133"/>
                </a:p>
              </p:txBody>
            </p:sp>
            <p:sp>
              <p:nvSpPr>
                <p:cNvPr id="89247" name="Freeform 75"/>
                <p:cNvSpPr>
                  <a:spLocks/>
                </p:cNvSpPr>
                <p:nvPr/>
              </p:nvSpPr>
              <p:spPr bwMode="black">
                <a:xfrm>
                  <a:off x="4482" y="1704"/>
                  <a:ext cx="7" cy="10"/>
                </a:xfrm>
                <a:custGeom>
                  <a:avLst/>
                  <a:gdLst>
                    <a:gd name="T0" fmla="*/ 0 w 29"/>
                    <a:gd name="T1" fmla="*/ 0 h 38"/>
                    <a:gd name="T2" fmla="*/ 0 w 29"/>
                    <a:gd name="T3" fmla="*/ 0 h 38"/>
                    <a:gd name="T4" fmla="*/ 0 w 29"/>
                    <a:gd name="T5" fmla="*/ 0 h 38"/>
                    <a:gd name="T6" fmla="*/ 0 w 29"/>
                    <a:gd name="T7" fmla="*/ 0 h 38"/>
                    <a:gd name="T8" fmla="*/ 0 w 29"/>
                    <a:gd name="T9" fmla="*/ 0 h 38"/>
                    <a:gd name="T10" fmla="*/ 0 w 29"/>
                    <a:gd name="T11" fmla="*/ 0 h 38"/>
                    <a:gd name="T12" fmla="*/ 0 w 29"/>
                    <a:gd name="T13" fmla="*/ 0 h 38"/>
                    <a:gd name="T14" fmla="*/ 0 60000 65536"/>
                    <a:gd name="T15" fmla="*/ 0 60000 65536"/>
                    <a:gd name="T16" fmla="*/ 0 60000 65536"/>
                    <a:gd name="T17" fmla="*/ 0 60000 65536"/>
                    <a:gd name="T18" fmla="*/ 0 60000 65536"/>
                    <a:gd name="T19" fmla="*/ 0 60000 65536"/>
                    <a:gd name="T20" fmla="*/ 0 60000 65536"/>
                    <a:gd name="T21" fmla="*/ 0 w 29"/>
                    <a:gd name="T22" fmla="*/ 0 h 38"/>
                    <a:gd name="T23" fmla="*/ 29 w 29"/>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38">
                      <a:moveTo>
                        <a:pt x="2" y="2"/>
                      </a:moveTo>
                      <a:lnTo>
                        <a:pt x="8" y="0"/>
                      </a:lnTo>
                      <a:lnTo>
                        <a:pt x="0" y="7"/>
                      </a:lnTo>
                      <a:lnTo>
                        <a:pt x="29" y="29"/>
                      </a:lnTo>
                      <a:lnTo>
                        <a:pt x="21" y="36"/>
                      </a:lnTo>
                      <a:lnTo>
                        <a:pt x="16" y="38"/>
                      </a:lnTo>
                      <a:lnTo>
                        <a:pt x="2" y="2"/>
                      </a:lnTo>
                      <a:close/>
                    </a:path>
                  </a:pathLst>
                </a:custGeom>
                <a:solidFill>
                  <a:srgbClr val="E5E5E5"/>
                </a:solidFill>
                <a:ln w="9525">
                  <a:solidFill>
                    <a:schemeClr val="tx1"/>
                  </a:solidFill>
                  <a:round/>
                  <a:headEnd/>
                  <a:tailEnd/>
                </a:ln>
              </p:spPr>
              <p:txBody>
                <a:bodyPr/>
                <a:lstStyle/>
                <a:p>
                  <a:endParaRPr lang="en-US" sz="2133"/>
                </a:p>
              </p:txBody>
            </p:sp>
            <p:sp>
              <p:nvSpPr>
                <p:cNvPr id="89248" name="Freeform 76"/>
                <p:cNvSpPr>
                  <a:spLocks/>
                </p:cNvSpPr>
                <p:nvPr/>
              </p:nvSpPr>
              <p:spPr bwMode="black">
                <a:xfrm>
                  <a:off x="4482" y="1705"/>
                  <a:ext cx="9" cy="7"/>
                </a:xfrm>
                <a:custGeom>
                  <a:avLst/>
                  <a:gdLst>
                    <a:gd name="T0" fmla="*/ 0 w 36"/>
                    <a:gd name="T1" fmla="*/ 0 h 27"/>
                    <a:gd name="T2" fmla="*/ 0 w 36"/>
                    <a:gd name="T3" fmla="*/ 0 h 27"/>
                    <a:gd name="T4" fmla="*/ 0 w 36"/>
                    <a:gd name="T5" fmla="*/ 0 h 27"/>
                    <a:gd name="T6" fmla="*/ 0 w 36"/>
                    <a:gd name="T7" fmla="*/ 0 h 27"/>
                    <a:gd name="T8" fmla="*/ 0 w 36"/>
                    <a:gd name="T9" fmla="*/ 0 h 27"/>
                    <a:gd name="T10" fmla="*/ 0 w 36"/>
                    <a:gd name="T11" fmla="*/ 0 h 27"/>
                    <a:gd name="T12" fmla="*/ 0 w 36"/>
                    <a:gd name="T13" fmla="*/ 0 h 27"/>
                    <a:gd name="T14" fmla="*/ 0 60000 65536"/>
                    <a:gd name="T15" fmla="*/ 0 60000 65536"/>
                    <a:gd name="T16" fmla="*/ 0 60000 65536"/>
                    <a:gd name="T17" fmla="*/ 0 60000 65536"/>
                    <a:gd name="T18" fmla="*/ 0 60000 65536"/>
                    <a:gd name="T19" fmla="*/ 0 60000 65536"/>
                    <a:gd name="T20" fmla="*/ 0 60000 65536"/>
                    <a:gd name="T21" fmla="*/ 0 w 36"/>
                    <a:gd name="T22" fmla="*/ 0 h 27"/>
                    <a:gd name="T23" fmla="*/ 36 w 36"/>
                    <a:gd name="T24" fmla="*/ 27 h 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27">
                      <a:moveTo>
                        <a:pt x="0" y="5"/>
                      </a:moveTo>
                      <a:lnTo>
                        <a:pt x="3" y="0"/>
                      </a:lnTo>
                      <a:lnTo>
                        <a:pt x="0" y="0"/>
                      </a:lnTo>
                      <a:lnTo>
                        <a:pt x="36" y="23"/>
                      </a:lnTo>
                      <a:lnTo>
                        <a:pt x="33" y="23"/>
                      </a:lnTo>
                      <a:lnTo>
                        <a:pt x="29" y="27"/>
                      </a:lnTo>
                      <a:lnTo>
                        <a:pt x="0" y="5"/>
                      </a:lnTo>
                      <a:close/>
                    </a:path>
                  </a:pathLst>
                </a:custGeom>
                <a:solidFill>
                  <a:srgbClr val="E5E5E5"/>
                </a:solidFill>
                <a:ln w="9525">
                  <a:solidFill>
                    <a:schemeClr val="tx1"/>
                  </a:solidFill>
                  <a:round/>
                  <a:headEnd/>
                  <a:tailEnd/>
                </a:ln>
              </p:spPr>
              <p:txBody>
                <a:bodyPr/>
                <a:lstStyle/>
                <a:p>
                  <a:endParaRPr lang="en-US" sz="2133"/>
                </a:p>
              </p:txBody>
            </p:sp>
            <p:sp>
              <p:nvSpPr>
                <p:cNvPr id="89249" name="Freeform 77"/>
                <p:cNvSpPr>
                  <a:spLocks/>
                </p:cNvSpPr>
                <p:nvPr/>
              </p:nvSpPr>
              <p:spPr bwMode="black">
                <a:xfrm>
                  <a:off x="4482" y="1703"/>
                  <a:ext cx="10" cy="7"/>
                </a:xfrm>
                <a:custGeom>
                  <a:avLst/>
                  <a:gdLst>
                    <a:gd name="T0" fmla="*/ 0 w 39"/>
                    <a:gd name="T1" fmla="*/ 0 h 28"/>
                    <a:gd name="T2" fmla="*/ 0 w 39"/>
                    <a:gd name="T3" fmla="*/ 0 h 28"/>
                    <a:gd name="T4" fmla="*/ 0 w 39"/>
                    <a:gd name="T5" fmla="*/ 0 h 28"/>
                    <a:gd name="T6" fmla="*/ 0 w 39"/>
                    <a:gd name="T7" fmla="*/ 0 h 28"/>
                    <a:gd name="T8" fmla="*/ 0 w 39"/>
                    <a:gd name="T9" fmla="*/ 0 h 28"/>
                    <a:gd name="T10" fmla="*/ 0 w 39"/>
                    <a:gd name="T11" fmla="*/ 0 h 28"/>
                    <a:gd name="T12" fmla="*/ 0 w 39"/>
                    <a:gd name="T13" fmla="*/ 0 h 28"/>
                    <a:gd name="T14" fmla="*/ 0 60000 65536"/>
                    <a:gd name="T15" fmla="*/ 0 60000 65536"/>
                    <a:gd name="T16" fmla="*/ 0 60000 65536"/>
                    <a:gd name="T17" fmla="*/ 0 60000 65536"/>
                    <a:gd name="T18" fmla="*/ 0 60000 65536"/>
                    <a:gd name="T19" fmla="*/ 0 60000 65536"/>
                    <a:gd name="T20" fmla="*/ 0 60000 65536"/>
                    <a:gd name="T21" fmla="*/ 0 w 39"/>
                    <a:gd name="T22" fmla="*/ 0 h 28"/>
                    <a:gd name="T23" fmla="*/ 39 w 39"/>
                    <a:gd name="T24" fmla="*/ 28 h 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 h="28">
                      <a:moveTo>
                        <a:pt x="0" y="5"/>
                      </a:moveTo>
                      <a:lnTo>
                        <a:pt x="3" y="0"/>
                      </a:lnTo>
                      <a:lnTo>
                        <a:pt x="3" y="9"/>
                      </a:lnTo>
                      <a:lnTo>
                        <a:pt x="39" y="13"/>
                      </a:lnTo>
                      <a:lnTo>
                        <a:pt x="39" y="22"/>
                      </a:lnTo>
                      <a:lnTo>
                        <a:pt x="36" y="28"/>
                      </a:lnTo>
                      <a:lnTo>
                        <a:pt x="0" y="5"/>
                      </a:lnTo>
                      <a:close/>
                    </a:path>
                  </a:pathLst>
                </a:custGeom>
                <a:solidFill>
                  <a:srgbClr val="E5E5E5"/>
                </a:solidFill>
                <a:ln w="9525">
                  <a:solidFill>
                    <a:schemeClr val="tx1"/>
                  </a:solidFill>
                  <a:round/>
                  <a:headEnd/>
                  <a:tailEnd/>
                </a:ln>
              </p:spPr>
              <p:txBody>
                <a:bodyPr/>
                <a:lstStyle/>
                <a:p>
                  <a:endParaRPr lang="en-US" sz="2133"/>
                </a:p>
              </p:txBody>
            </p:sp>
            <p:sp>
              <p:nvSpPr>
                <p:cNvPr id="89250" name="Freeform 78"/>
                <p:cNvSpPr>
                  <a:spLocks/>
                </p:cNvSpPr>
                <p:nvPr/>
              </p:nvSpPr>
              <p:spPr bwMode="black">
                <a:xfrm>
                  <a:off x="4483" y="1704"/>
                  <a:ext cx="9" cy="3"/>
                </a:xfrm>
                <a:custGeom>
                  <a:avLst/>
                  <a:gdLst>
                    <a:gd name="T0" fmla="*/ 0 w 38"/>
                    <a:gd name="T1" fmla="*/ 0 h 12"/>
                    <a:gd name="T2" fmla="*/ 0 w 38"/>
                    <a:gd name="T3" fmla="*/ 0 h 12"/>
                    <a:gd name="T4" fmla="*/ 0 w 38"/>
                    <a:gd name="T5" fmla="*/ 0 h 12"/>
                    <a:gd name="T6" fmla="*/ 0 w 38"/>
                    <a:gd name="T7" fmla="*/ 0 h 12"/>
                    <a:gd name="T8" fmla="*/ 0 w 38"/>
                    <a:gd name="T9" fmla="*/ 0 h 12"/>
                    <a:gd name="T10" fmla="*/ 0 w 38"/>
                    <a:gd name="T11" fmla="*/ 0 h 12"/>
                    <a:gd name="T12" fmla="*/ 0 w 38"/>
                    <a:gd name="T13" fmla="*/ 0 h 12"/>
                    <a:gd name="T14" fmla="*/ 0 60000 65536"/>
                    <a:gd name="T15" fmla="*/ 0 60000 65536"/>
                    <a:gd name="T16" fmla="*/ 0 60000 65536"/>
                    <a:gd name="T17" fmla="*/ 0 60000 65536"/>
                    <a:gd name="T18" fmla="*/ 0 60000 65536"/>
                    <a:gd name="T19" fmla="*/ 0 60000 65536"/>
                    <a:gd name="T20" fmla="*/ 0 60000 65536"/>
                    <a:gd name="T21" fmla="*/ 0 w 38"/>
                    <a:gd name="T22" fmla="*/ 0 h 12"/>
                    <a:gd name="T23" fmla="*/ 38 w 38"/>
                    <a:gd name="T24" fmla="*/ 12 h 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12">
                      <a:moveTo>
                        <a:pt x="0" y="8"/>
                      </a:moveTo>
                      <a:lnTo>
                        <a:pt x="1" y="0"/>
                      </a:lnTo>
                      <a:lnTo>
                        <a:pt x="1" y="2"/>
                      </a:lnTo>
                      <a:lnTo>
                        <a:pt x="38" y="2"/>
                      </a:lnTo>
                      <a:lnTo>
                        <a:pt x="38" y="4"/>
                      </a:lnTo>
                      <a:lnTo>
                        <a:pt x="36" y="12"/>
                      </a:lnTo>
                      <a:lnTo>
                        <a:pt x="0" y="8"/>
                      </a:lnTo>
                      <a:close/>
                    </a:path>
                  </a:pathLst>
                </a:custGeom>
                <a:solidFill>
                  <a:srgbClr val="E5E5E5"/>
                </a:solidFill>
                <a:ln w="9525">
                  <a:solidFill>
                    <a:schemeClr val="tx1"/>
                  </a:solidFill>
                  <a:round/>
                  <a:headEnd/>
                  <a:tailEnd/>
                </a:ln>
              </p:spPr>
              <p:txBody>
                <a:bodyPr/>
                <a:lstStyle/>
                <a:p>
                  <a:endParaRPr lang="en-US" sz="2133"/>
                </a:p>
              </p:txBody>
            </p:sp>
            <p:sp>
              <p:nvSpPr>
                <p:cNvPr id="89251" name="Freeform 79"/>
                <p:cNvSpPr>
                  <a:spLocks/>
                </p:cNvSpPr>
                <p:nvPr/>
              </p:nvSpPr>
              <p:spPr bwMode="black">
                <a:xfrm>
                  <a:off x="4483" y="1701"/>
                  <a:ext cx="9" cy="3"/>
                </a:xfrm>
                <a:custGeom>
                  <a:avLst/>
                  <a:gdLst>
                    <a:gd name="T0" fmla="*/ 0 w 37"/>
                    <a:gd name="T1" fmla="*/ 0 h 15"/>
                    <a:gd name="T2" fmla="*/ 0 w 37"/>
                    <a:gd name="T3" fmla="*/ 0 h 15"/>
                    <a:gd name="T4" fmla="*/ 0 w 37"/>
                    <a:gd name="T5" fmla="*/ 0 h 15"/>
                    <a:gd name="T6" fmla="*/ 0 w 37"/>
                    <a:gd name="T7" fmla="*/ 0 h 15"/>
                    <a:gd name="T8" fmla="*/ 0 w 37"/>
                    <a:gd name="T9" fmla="*/ 0 h 15"/>
                    <a:gd name="T10" fmla="*/ 0 w 37"/>
                    <a:gd name="T11" fmla="*/ 0 h 15"/>
                    <a:gd name="T12" fmla="*/ 0 w 37"/>
                    <a:gd name="T13" fmla="*/ 0 h 15"/>
                    <a:gd name="T14" fmla="*/ 0 60000 65536"/>
                    <a:gd name="T15" fmla="*/ 0 60000 65536"/>
                    <a:gd name="T16" fmla="*/ 0 60000 65536"/>
                    <a:gd name="T17" fmla="*/ 0 60000 65536"/>
                    <a:gd name="T18" fmla="*/ 0 60000 65536"/>
                    <a:gd name="T19" fmla="*/ 0 60000 65536"/>
                    <a:gd name="T20" fmla="*/ 0 60000 65536"/>
                    <a:gd name="T21" fmla="*/ 0 w 37"/>
                    <a:gd name="T22" fmla="*/ 0 h 15"/>
                    <a:gd name="T23" fmla="*/ 37 w 37"/>
                    <a:gd name="T24" fmla="*/ 15 h 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 h="15">
                      <a:moveTo>
                        <a:pt x="0" y="15"/>
                      </a:moveTo>
                      <a:lnTo>
                        <a:pt x="0" y="5"/>
                      </a:lnTo>
                      <a:lnTo>
                        <a:pt x="0" y="9"/>
                      </a:lnTo>
                      <a:lnTo>
                        <a:pt x="37" y="0"/>
                      </a:lnTo>
                      <a:lnTo>
                        <a:pt x="37" y="5"/>
                      </a:lnTo>
                      <a:lnTo>
                        <a:pt x="37" y="15"/>
                      </a:lnTo>
                      <a:lnTo>
                        <a:pt x="0" y="15"/>
                      </a:lnTo>
                      <a:close/>
                    </a:path>
                  </a:pathLst>
                </a:custGeom>
                <a:solidFill>
                  <a:srgbClr val="E5E5E5"/>
                </a:solidFill>
                <a:ln w="9525">
                  <a:solidFill>
                    <a:schemeClr val="tx1"/>
                  </a:solidFill>
                  <a:round/>
                  <a:headEnd/>
                  <a:tailEnd/>
                </a:ln>
              </p:spPr>
              <p:txBody>
                <a:bodyPr/>
                <a:lstStyle/>
                <a:p>
                  <a:endParaRPr lang="en-US" sz="2133"/>
                </a:p>
              </p:txBody>
            </p:sp>
            <p:sp>
              <p:nvSpPr>
                <p:cNvPr id="89252" name="Freeform 80"/>
                <p:cNvSpPr>
                  <a:spLocks/>
                </p:cNvSpPr>
                <p:nvPr/>
              </p:nvSpPr>
              <p:spPr bwMode="black">
                <a:xfrm>
                  <a:off x="4482" y="1697"/>
                  <a:ext cx="10" cy="6"/>
                </a:xfrm>
                <a:custGeom>
                  <a:avLst/>
                  <a:gdLst>
                    <a:gd name="T0" fmla="*/ 0 w 40"/>
                    <a:gd name="T1" fmla="*/ 0 h 24"/>
                    <a:gd name="T2" fmla="*/ 0 w 40"/>
                    <a:gd name="T3" fmla="*/ 0 h 24"/>
                    <a:gd name="T4" fmla="*/ 0 w 40"/>
                    <a:gd name="T5" fmla="*/ 0 h 24"/>
                    <a:gd name="T6" fmla="*/ 0 w 40"/>
                    <a:gd name="T7" fmla="*/ 0 h 24"/>
                    <a:gd name="T8" fmla="*/ 0 w 40"/>
                    <a:gd name="T9" fmla="*/ 0 h 24"/>
                    <a:gd name="T10" fmla="*/ 0 w 40"/>
                    <a:gd name="T11" fmla="*/ 0 h 24"/>
                    <a:gd name="T12" fmla="*/ 0 w 40"/>
                    <a:gd name="T13" fmla="*/ 0 h 24"/>
                    <a:gd name="T14" fmla="*/ 0 60000 65536"/>
                    <a:gd name="T15" fmla="*/ 0 60000 65536"/>
                    <a:gd name="T16" fmla="*/ 0 60000 65536"/>
                    <a:gd name="T17" fmla="*/ 0 60000 65536"/>
                    <a:gd name="T18" fmla="*/ 0 60000 65536"/>
                    <a:gd name="T19" fmla="*/ 0 60000 65536"/>
                    <a:gd name="T20" fmla="*/ 0 60000 65536"/>
                    <a:gd name="T21" fmla="*/ 0 w 40"/>
                    <a:gd name="T22" fmla="*/ 0 h 24"/>
                    <a:gd name="T23" fmla="*/ 40 w 40"/>
                    <a:gd name="T24" fmla="*/ 24 h 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24">
                      <a:moveTo>
                        <a:pt x="3" y="24"/>
                      </a:moveTo>
                      <a:lnTo>
                        <a:pt x="0" y="10"/>
                      </a:lnTo>
                      <a:lnTo>
                        <a:pt x="0" y="11"/>
                      </a:lnTo>
                      <a:lnTo>
                        <a:pt x="36" y="0"/>
                      </a:lnTo>
                      <a:lnTo>
                        <a:pt x="36" y="1"/>
                      </a:lnTo>
                      <a:lnTo>
                        <a:pt x="40" y="15"/>
                      </a:lnTo>
                      <a:lnTo>
                        <a:pt x="3" y="24"/>
                      </a:lnTo>
                      <a:close/>
                    </a:path>
                  </a:pathLst>
                </a:custGeom>
                <a:solidFill>
                  <a:srgbClr val="E5E5E5"/>
                </a:solidFill>
                <a:ln w="9525">
                  <a:solidFill>
                    <a:schemeClr val="tx1"/>
                  </a:solidFill>
                  <a:round/>
                  <a:headEnd/>
                  <a:tailEnd/>
                </a:ln>
              </p:spPr>
              <p:txBody>
                <a:bodyPr/>
                <a:lstStyle/>
                <a:p>
                  <a:endParaRPr lang="en-US" sz="2133"/>
                </a:p>
              </p:txBody>
            </p:sp>
            <p:sp>
              <p:nvSpPr>
                <p:cNvPr id="89253" name="Freeform 81"/>
                <p:cNvSpPr>
                  <a:spLocks/>
                </p:cNvSpPr>
                <p:nvPr/>
              </p:nvSpPr>
              <p:spPr bwMode="black">
                <a:xfrm>
                  <a:off x="4481" y="1692"/>
                  <a:ext cx="10" cy="7"/>
                </a:xfrm>
                <a:custGeom>
                  <a:avLst/>
                  <a:gdLst>
                    <a:gd name="T0" fmla="*/ 0 w 42"/>
                    <a:gd name="T1" fmla="*/ 0 h 32"/>
                    <a:gd name="T2" fmla="*/ 0 w 42"/>
                    <a:gd name="T3" fmla="*/ 0 h 32"/>
                    <a:gd name="T4" fmla="*/ 0 w 42"/>
                    <a:gd name="T5" fmla="*/ 0 h 32"/>
                    <a:gd name="T6" fmla="*/ 0 w 42"/>
                    <a:gd name="T7" fmla="*/ 0 h 32"/>
                    <a:gd name="T8" fmla="*/ 0 w 42"/>
                    <a:gd name="T9" fmla="*/ 0 h 32"/>
                    <a:gd name="T10" fmla="*/ 0 w 42"/>
                    <a:gd name="T11" fmla="*/ 0 h 32"/>
                    <a:gd name="T12" fmla="*/ 0 w 42"/>
                    <a:gd name="T13" fmla="*/ 0 h 32"/>
                    <a:gd name="T14" fmla="*/ 0 60000 65536"/>
                    <a:gd name="T15" fmla="*/ 0 60000 65536"/>
                    <a:gd name="T16" fmla="*/ 0 60000 65536"/>
                    <a:gd name="T17" fmla="*/ 0 60000 65536"/>
                    <a:gd name="T18" fmla="*/ 0 60000 65536"/>
                    <a:gd name="T19" fmla="*/ 0 60000 65536"/>
                    <a:gd name="T20" fmla="*/ 0 60000 65536"/>
                    <a:gd name="T21" fmla="*/ 0 w 42"/>
                    <a:gd name="T22" fmla="*/ 0 h 32"/>
                    <a:gd name="T23" fmla="*/ 42 w 42"/>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 h="32">
                      <a:moveTo>
                        <a:pt x="6" y="32"/>
                      </a:moveTo>
                      <a:lnTo>
                        <a:pt x="0" y="13"/>
                      </a:lnTo>
                      <a:lnTo>
                        <a:pt x="2" y="14"/>
                      </a:lnTo>
                      <a:lnTo>
                        <a:pt x="35" y="0"/>
                      </a:lnTo>
                      <a:lnTo>
                        <a:pt x="37" y="1"/>
                      </a:lnTo>
                      <a:lnTo>
                        <a:pt x="42" y="21"/>
                      </a:lnTo>
                      <a:lnTo>
                        <a:pt x="6" y="32"/>
                      </a:lnTo>
                      <a:close/>
                    </a:path>
                  </a:pathLst>
                </a:custGeom>
                <a:solidFill>
                  <a:srgbClr val="E5E5E5"/>
                </a:solidFill>
                <a:ln w="9525">
                  <a:solidFill>
                    <a:schemeClr val="tx1"/>
                  </a:solidFill>
                  <a:round/>
                  <a:headEnd/>
                  <a:tailEnd/>
                </a:ln>
              </p:spPr>
              <p:txBody>
                <a:bodyPr/>
                <a:lstStyle/>
                <a:p>
                  <a:endParaRPr lang="en-US" sz="2133"/>
                </a:p>
              </p:txBody>
            </p:sp>
            <p:sp>
              <p:nvSpPr>
                <p:cNvPr id="89254" name="Freeform 82"/>
                <p:cNvSpPr>
                  <a:spLocks/>
                </p:cNvSpPr>
                <p:nvPr/>
              </p:nvSpPr>
              <p:spPr bwMode="black">
                <a:xfrm>
                  <a:off x="4479" y="1685"/>
                  <a:ext cx="11" cy="10"/>
                </a:xfrm>
                <a:custGeom>
                  <a:avLst/>
                  <a:gdLst>
                    <a:gd name="T0" fmla="*/ 0 w 43"/>
                    <a:gd name="T1" fmla="*/ 0 h 39"/>
                    <a:gd name="T2" fmla="*/ 0 w 43"/>
                    <a:gd name="T3" fmla="*/ 0 h 39"/>
                    <a:gd name="T4" fmla="*/ 0 w 43"/>
                    <a:gd name="T5" fmla="*/ 0 h 39"/>
                    <a:gd name="T6" fmla="*/ 0 w 43"/>
                    <a:gd name="T7" fmla="*/ 0 h 39"/>
                    <a:gd name="T8" fmla="*/ 0 w 43"/>
                    <a:gd name="T9" fmla="*/ 0 h 39"/>
                    <a:gd name="T10" fmla="*/ 0 w 43"/>
                    <a:gd name="T11" fmla="*/ 0 h 39"/>
                    <a:gd name="T12" fmla="*/ 0 w 43"/>
                    <a:gd name="T13" fmla="*/ 0 h 39"/>
                    <a:gd name="T14" fmla="*/ 0 60000 65536"/>
                    <a:gd name="T15" fmla="*/ 0 60000 65536"/>
                    <a:gd name="T16" fmla="*/ 0 60000 65536"/>
                    <a:gd name="T17" fmla="*/ 0 60000 65536"/>
                    <a:gd name="T18" fmla="*/ 0 60000 65536"/>
                    <a:gd name="T19" fmla="*/ 0 60000 65536"/>
                    <a:gd name="T20" fmla="*/ 0 60000 65536"/>
                    <a:gd name="T21" fmla="*/ 0 w 43"/>
                    <a:gd name="T22" fmla="*/ 0 h 39"/>
                    <a:gd name="T23" fmla="*/ 43 w 43"/>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 h="39">
                      <a:moveTo>
                        <a:pt x="10" y="39"/>
                      </a:moveTo>
                      <a:lnTo>
                        <a:pt x="0" y="15"/>
                      </a:lnTo>
                      <a:lnTo>
                        <a:pt x="0" y="16"/>
                      </a:lnTo>
                      <a:lnTo>
                        <a:pt x="34" y="0"/>
                      </a:lnTo>
                      <a:lnTo>
                        <a:pt x="34" y="2"/>
                      </a:lnTo>
                      <a:lnTo>
                        <a:pt x="43" y="25"/>
                      </a:lnTo>
                      <a:lnTo>
                        <a:pt x="10" y="39"/>
                      </a:lnTo>
                      <a:close/>
                    </a:path>
                  </a:pathLst>
                </a:custGeom>
                <a:solidFill>
                  <a:srgbClr val="E5E5E5"/>
                </a:solidFill>
                <a:ln w="9525">
                  <a:solidFill>
                    <a:schemeClr val="tx1"/>
                  </a:solidFill>
                  <a:round/>
                  <a:headEnd/>
                  <a:tailEnd/>
                </a:ln>
              </p:spPr>
              <p:txBody>
                <a:bodyPr/>
                <a:lstStyle/>
                <a:p>
                  <a:endParaRPr lang="en-US" sz="2133"/>
                </a:p>
              </p:txBody>
            </p:sp>
            <p:sp>
              <p:nvSpPr>
                <p:cNvPr id="89255" name="Freeform 83"/>
                <p:cNvSpPr>
                  <a:spLocks/>
                </p:cNvSpPr>
                <p:nvPr/>
              </p:nvSpPr>
              <p:spPr bwMode="black">
                <a:xfrm>
                  <a:off x="4475" y="1678"/>
                  <a:ext cx="12" cy="11"/>
                </a:xfrm>
                <a:custGeom>
                  <a:avLst/>
                  <a:gdLst>
                    <a:gd name="T0" fmla="*/ 0 w 47"/>
                    <a:gd name="T1" fmla="*/ 0 h 45"/>
                    <a:gd name="T2" fmla="*/ 0 w 47"/>
                    <a:gd name="T3" fmla="*/ 0 h 45"/>
                    <a:gd name="T4" fmla="*/ 0 w 47"/>
                    <a:gd name="T5" fmla="*/ 0 h 45"/>
                    <a:gd name="T6" fmla="*/ 0 w 47"/>
                    <a:gd name="T7" fmla="*/ 0 h 45"/>
                    <a:gd name="T8" fmla="*/ 0 w 47"/>
                    <a:gd name="T9" fmla="*/ 0 h 45"/>
                    <a:gd name="T10" fmla="*/ 0 w 47"/>
                    <a:gd name="T11" fmla="*/ 0 h 45"/>
                    <a:gd name="T12" fmla="*/ 0 w 47"/>
                    <a:gd name="T13" fmla="*/ 0 h 45"/>
                    <a:gd name="T14" fmla="*/ 0 60000 65536"/>
                    <a:gd name="T15" fmla="*/ 0 60000 65536"/>
                    <a:gd name="T16" fmla="*/ 0 60000 65536"/>
                    <a:gd name="T17" fmla="*/ 0 60000 65536"/>
                    <a:gd name="T18" fmla="*/ 0 60000 65536"/>
                    <a:gd name="T19" fmla="*/ 0 60000 65536"/>
                    <a:gd name="T20" fmla="*/ 0 60000 65536"/>
                    <a:gd name="T21" fmla="*/ 0 w 47"/>
                    <a:gd name="T22" fmla="*/ 0 h 45"/>
                    <a:gd name="T23" fmla="*/ 47 w 47"/>
                    <a:gd name="T24" fmla="*/ 45 h 4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 h="45">
                      <a:moveTo>
                        <a:pt x="13" y="45"/>
                      </a:moveTo>
                      <a:lnTo>
                        <a:pt x="0" y="16"/>
                      </a:lnTo>
                      <a:lnTo>
                        <a:pt x="1" y="16"/>
                      </a:lnTo>
                      <a:lnTo>
                        <a:pt x="33" y="0"/>
                      </a:lnTo>
                      <a:lnTo>
                        <a:pt x="34" y="0"/>
                      </a:lnTo>
                      <a:lnTo>
                        <a:pt x="47" y="29"/>
                      </a:lnTo>
                      <a:lnTo>
                        <a:pt x="13" y="45"/>
                      </a:lnTo>
                      <a:close/>
                    </a:path>
                  </a:pathLst>
                </a:custGeom>
                <a:solidFill>
                  <a:srgbClr val="E5E5E5"/>
                </a:solidFill>
                <a:ln w="9525">
                  <a:solidFill>
                    <a:schemeClr val="tx1"/>
                  </a:solidFill>
                  <a:round/>
                  <a:headEnd/>
                  <a:tailEnd/>
                </a:ln>
              </p:spPr>
              <p:txBody>
                <a:bodyPr/>
                <a:lstStyle/>
                <a:p>
                  <a:endParaRPr lang="en-US" sz="2133"/>
                </a:p>
              </p:txBody>
            </p:sp>
            <p:sp>
              <p:nvSpPr>
                <p:cNvPr id="89256" name="Freeform 84"/>
                <p:cNvSpPr>
                  <a:spLocks/>
                </p:cNvSpPr>
                <p:nvPr/>
              </p:nvSpPr>
              <p:spPr bwMode="black">
                <a:xfrm>
                  <a:off x="4473" y="1673"/>
                  <a:ext cx="11" cy="9"/>
                </a:xfrm>
                <a:custGeom>
                  <a:avLst/>
                  <a:gdLst>
                    <a:gd name="T0" fmla="*/ 0 w 42"/>
                    <a:gd name="T1" fmla="*/ 0 h 37"/>
                    <a:gd name="T2" fmla="*/ 0 w 42"/>
                    <a:gd name="T3" fmla="*/ 0 h 37"/>
                    <a:gd name="T4" fmla="*/ 0 w 42"/>
                    <a:gd name="T5" fmla="*/ 0 h 37"/>
                    <a:gd name="T6" fmla="*/ 0 w 42"/>
                    <a:gd name="T7" fmla="*/ 0 h 37"/>
                    <a:gd name="T8" fmla="*/ 0 w 42"/>
                    <a:gd name="T9" fmla="*/ 0 h 37"/>
                    <a:gd name="T10" fmla="*/ 0 60000 65536"/>
                    <a:gd name="T11" fmla="*/ 0 60000 65536"/>
                    <a:gd name="T12" fmla="*/ 0 60000 65536"/>
                    <a:gd name="T13" fmla="*/ 0 60000 65536"/>
                    <a:gd name="T14" fmla="*/ 0 60000 65536"/>
                    <a:gd name="T15" fmla="*/ 0 w 42"/>
                    <a:gd name="T16" fmla="*/ 0 h 37"/>
                    <a:gd name="T17" fmla="*/ 42 w 42"/>
                    <a:gd name="T18" fmla="*/ 37 h 37"/>
                  </a:gdLst>
                  <a:ahLst/>
                  <a:cxnLst>
                    <a:cxn ang="T10">
                      <a:pos x="T0" y="T1"/>
                    </a:cxn>
                    <a:cxn ang="T11">
                      <a:pos x="T2" y="T3"/>
                    </a:cxn>
                    <a:cxn ang="T12">
                      <a:pos x="T4" y="T5"/>
                    </a:cxn>
                    <a:cxn ang="T13">
                      <a:pos x="T6" y="T7"/>
                    </a:cxn>
                    <a:cxn ang="T14">
                      <a:pos x="T8" y="T9"/>
                    </a:cxn>
                  </a:cxnLst>
                  <a:rect l="T15" t="T16" r="T17" b="T18"/>
                  <a:pathLst>
                    <a:path w="42" h="37">
                      <a:moveTo>
                        <a:pt x="10" y="37"/>
                      </a:moveTo>
                      <a:lnTo>
                        <a:pt x="0" y="15"/>
                      </a:lnTo>
                      <a:lnTo>
                        <a:pt x="32" y="0"/>
                      </a:lnTo>
                      <a:lnTo>
                        <a:pt x="42" y="21"/>
                      </a:lnTo>
                      <a:lnTo>
                        <a:pt x="10" y="37"/>
                      </a:lnTo>
                      <a:close/>
                    </a:path>
                  </a:pathLst>
                </a:custGeom>
                <a:solidFill>
                  <a:srgbClr val="E5E5E5"/>
                </a:solidFill>
                <a:ln w="9525">
                  <a:solidFill>
                    <a:schemeClr val="tx1"/>
                  </a:solidFill>
                  <a:round/>
                  <a:headEnd/>
                  <a:tailEnd/>
                </a:ln>
              </p:spPr>
              <p:txBody>
                <a:bodyPr/>
                <a:lstStyle/>
                <a:p>
                  <a:endParaRPr lang="en-US" sz="2133"/>
                </a:p>
              </p:txBody>
            </p:sp>
            <p:sp>
              <p:nvSpPr>
                <p:cNvPr id="89257" name="Freeform 85"/>
                <p:cNvSpPr>
                  <a:spLocks/>
                </p:cNvSpPr>
                <p:nvPr/>
              </p:nvSpPr>
              <p:spPr bwMode="black">
                <a:xfrm>
                  <a:off x="5028" y="2343"/>
                  <a:ext cx="15" cy="15"/>
                </a:xfrm>
                <a:custGeom>
                  <a:avLst/>
                  <a:gdLst>
                    <a:gd name="T0" fmla="*/ 0 w 60"/>
                    <a:gd name="T1" fmla="*/ 0 h 60"/>
                    <a:gd name="T2" fmla="*/ 0 w 60"/>
                    <a:gd name="T3" fmla="*/ 0 h 60"/>
                    <a:gd name="T4" fmla="*/ 0 w 60"/>
                    <a:gd name="T5" fmla="*/ 0 h 60"/>
                    <a:gd name="T6" fmla="*/ 0 w 60"/>
                    <a:gd name="T7" fmla="*/ 0 h 60"/>
                    <a:gd name="T8" fmla="*/ 0 w 60"/>
                    <a:gd name="T9" fmla="*/ 0 h 60"/>
                    <a:gd name="T10" fmla="*/ 0 w 60"/>
                    <a:gd name="T11" fmla="*/ 0 h 60"/>
                    <a:gd name="T12" fmla="*/ 0 w 60"/>
                    <a:gd name="T13" fmla="*/ 0 h 60"/>
                    <a:gd name="T14" fmla="*/ 0 60000 65536"/>
                    <a:gd name="T15" fmla="*/ 0 60000 65536"/>
                    <a:gd name="T16" fmla="*/ 0 60000 65536"/>
                    <a:gd name="T17" fmla="*/ 0 60000 65536"/>
                    <a:gd name="T18" fmla="*/ 0 60000 65536"/>
                    <a:gd name="T19" fmla="*/ 0 60000 65536"/>
                    <a:gd name="T20" fmla="*/ 0 60000 65536"/>
                    <a:gd name="T21" fmla="*/ 0 w 60"/>
                    <a:gd name="T22" fmla="*/ 0 h 60"/>
                    <a:gd name="T23" fmla="*/ 60 w 60"/>
                    <a:gd name="T24" fmla="*/ 60 h 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0" h="60">
                      <a:moveTo>
                        <a:pt x="0" y="33"/>
                      </a:moveTo>
                      <a:lnTo>
                        <a:pt x="34" y="0"/>
                      </a:lnTo>
                      <a:lnTo>
                        <a:pt x="33" y="1"/>
                      </a:lnTo>
                      <a:lnTo>
                        <a:pt x="60" y="26"/>
                      </a:lnTo>
                      <a:lnTo>
                        <a:pt x="59" y="27"/>
                      </a:lnTo>
                      <a:lnTo>
                        <a:pt x="25" y="60"/>
                      </a:lnTo>
                      <a:lnTo>
                        <a:pt x="0" y="33"/>
                      </a:lnTo>
                      <a:close/>
                    </a:path>
                  </a:pathLst>
                </a:custGeom>
                <a:solidFill>
                  <a:srgbClr val="E5E5E5"/>
                </a:solidFill>
                <a:ln w="9525">
                  <a:solidFill>
                    <a:schemeClr val="tx1"/>
                  </a:solidFill>
                  <a:round/>
                  <a:headEnd/>
                  <a:tailEnd/>
                </a:ln>
              </p:spPr>
              <p:txBody>
                <a:bodyPr/>
                <a:lstStyle/>
                <a:p>
                  <a:endParaRPr lang="en-US" sz="2133"/>
                </a:p>
              </p:txBody>
            </p:sp>
            <p:sp>
              <p:nvSpPr>
                <p:cNvPr id="89258" name="Freeform 86"/>
                <p:cNvSpPr>
                  <a:spLocks/>
                </p:cNvSpPr>
                <p:nvPr/>
              </p:nvSpPr>
              <p:spPr bwMode="black">
                <a:xfrm>
                  <a:off x="5036" y="2336"/>
                  <a:ext cx="15" cy="14"/>
                </a:xfrm>
                <a:custGeom>
                  <a:avLst/>
                  <a:gdLst>
                    <a:gd name="T0" fmla="*/ 0 w 58"/>
                    <a:gd name="T1" fmla="*/ 0 h 58"/>
                    <a:gd name="T2" fmla="*/ 0 w 58"/>
                    <a:gd name="T3" fmla="*/ 0 h 58"/>
                    <a:gd name="T4" fmla="*/ 0 w 58"/>
                    <a:gd name="T5" fmla="*/ 0 h 58"/>
                    <a:gd name="T6" fmla="*/ 0 w 58"/>
                    <a:gd name="T7" fmla="*/ 0 h 58"/>
                    <a:gd name="T8" fmla="*/ 0 w 58"/>
                    <a:gd name="T9" fmla="*/ 0 h 58"/>
                    <a:gd name="T10" fmla="*/ 0 w 58"/>
                    <a:gd name="T11" fmla="*/ 0 h 58"/>
                    <a:gd name="T12" fmla="*/ 0 w 58"/>
                    <a:gd name="T13" fmla="*/ 0 h 58"/>
                    <a:gd name="T14" fmla="*/ 0 60000 65536"/>
                    <a:gd name="T15" fmla="*/ 0 60000 65536"/>
                    <a:gd name="T16" fmla="*/ 0 60000 65536"/>
                    <a:gd name="T17" fmla="*/ 0 60000 65536"/>
                    <a:gd name="T18" fmla="*/ 0 60000 65536"/>
                    <a:gd name="T19" fmla="*/ 0 60000 65536"/>
                    <a:gd name="T20" fmla="*/ 0 60000 65536"/>
                    <a:gd name="T21" fmla="*/ 0 w 58"/>
                    <a:gd name="T22" fmla="*/ 0 h 58"/>
                    <a:gd name="T23" fmla="*/ 58 w 58"/>
                    <a:gd name="T24" fmla="*/ 58 h 5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58">
                      <a:moveTo>
                        <a:pt x="0" y="33"/>
                      </a:moveTo>
                      <a:lnTo>
                        <a:pt x="31" y="0"/>
                      </a:lnTo>
                      <a:lnTo>
                        <a:pt x="58" y="25"/>
                      </a:lnTo>
                      <a:lnTo>
                        <a:pt x="27" y="58"/>
                      </a:lnTo>
                      <a:lnTo>
                        <a:pt x="0" y="33"/>
                      </a:lnTo>
                      <a:close/>
                    </a:path>
                  </a:pathLst>
                </a:custGeom>
                <a:solidFill>
                  <a:srgbClr val="E5E5E5"/>
                </a:solidFill>
                <a:ln w="9525">
                  <a:solidFill>
                    <a:schemeClr val="tx1"/>
                  </a:solidFill>
                  <a:round/>
                  <a:headEnd/>
                  <a:tailEnd/>
                </a:ln>
              </p:spPr>
              <p:txBody>
                <a:bodyPr/>
                <a:lstStyle/>
                <a:p>
                  <a:endParaRPr lang="en-US" sz="2133"/>
                </a:p>
              </p:txBody>
            </p:sp>
            <p:sp>
              <p:nvSpPr>
                <p:cNvPr id="89259" name="Freeform 87"/>
                <p:cNvSpPr>
                  <a:spLocks/>
                </p:cNvSpPr>
                <p:nvPr/>
              </p:nvSpPr>
              <p:spPr bwMode="black">
                <a:xfrm>
                  <a:off x="5044" y="2327"/>
                  <a:ext cx="15" cy="15"/>
                </a:xfrm>
                <a:custGeom>
                  <a:avLst/>
                  <a:gdLst>
                    <a:gd name="T0" fmla="*/ 0 w 60"/>
                    <a:gd name="T1" fmla="*/ 0 h 60"/>
                    <a:gd name="T2" fmla="*/ 0 w 60"/>
                    <a:gd name="T3" fmla="*/ 0 h 60"/>
                    <a:gd name="T4" fmla="*/ 0 w 60"/>
                    <a:gd name="T5" fmla="*/ 0 h 60"/>
                    <a:gd name="T6" fmla="*/ 0 w 60"/>
                    <a:gd name="T7" fmla="*/ 0 h 60"/>
                    <a:gd name="T8" fmla="*/ 0 w 60"/>
                    <a:gd name="T9" fmla="*/ 0 h 60"/>
                    <a:gd name="T10" fmla="*/ 0 w 60"/>
                    <a:gd name="T11" fmla="*/ 0 h 60"/>
                    <a:gd name="T12" fmla="*/ 0 w 60"/>
                    <a:gd name="T13" fmla="*/ 0 h 60"/>
                    <a:gd name="T14" fmla="*/ 0 60000 65536"/>
                    <a:gd name="T15" fmla="*/ 0 60000 65536"/>
                    <a:gd name="T16" fmla="*/ 0 60000 65536"/>
                    <a:gd name="T17" fmla="*/ 0 60000 65536"/>
                    <a:gd name="T18" fmla="*/ 0 60000 65536"/>
                    <a:gd name="T19" fmla="*/ 0 60000 65536"/>
                    <a:gd name="T20" fmla="*/ 0 60000 65536"/>
                    <a:gd name="T21" fmla="*/ 0 w 60"/>
                    <a:gd name="T22" fmla="*/ 0 h 60"/>
                    <a:gd name="T23" fmla="*/ 60 w 60"/>
                    <a:gd name="T24" fmla="*/ 60 h 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0" h="60">
                      <a:moveTo>
                        <a:pt x="0" y="35"/>
                      </a:moveTo>
                      <a:lnTo>
                        <a:pt x="32" y="0"/>
                      </a:lnTo>
                      <a:lnTo>
                        <a:pt x="31" y="1"/>
                      </a:lnTo>
                      <a:lnTo>
                        <a:pt x="60" y="24"/>
                      </a:lnTo>
                      <a:lnTo>
                        <a:pt x="59" y="25"/>
                      </a:lnTo>
                      <a:lnTo>
                        <a:pt x="27" y="60"/>
                      </a:lnTo>
                      <a:lnTo>
                        <a:pt x="0" y="35"/>
                      </a:lnTo>
                      <a:close/>
                    </a:path>
                  </a:pathLst>
                </a:custGeom>
                <a:solidFill>
                  <a:srgbClr val="E5E5E5"/>
                </a:solidFill>
                <a:ln w="9525">
                  <a:solidFill>
                    <a:schemeClr val="tx1"/>
                  </a:solidFill>
                  <a:round/>
                  <a:headEnd/>
                  <a:tailEnd/>
                </a:ln>
              </p:spPr>
              <p:txBody>
                <a:bodyPr/>
                <a:lstStyle/>
                <a:p>
                  <a:endParaRPr lang="en-US" sz="2133"/>
                </a:p>
              </p:txBody>
            </p:sp>
            <p:sp>
              <p:nvSpPr>
                <p:cNvPr id="89260" name="Freeform 88"/>
                <p:cNvSpPr>
                  <a:spLocks/>
                </p:cNvSpPr>
                <p:nvPr/>
              </p:nvSpPr>
              <p:spPr bwMode="black">
                <a:xfrm>
                  <a:off x="5051" y="2318"/>
                  <a:ext cx="15" cy="15"/>
                </a:xfrm>
                <a:custGeom>
                  <a:avLst/>
                  <a:gdLst>
                    <a:gd name="T0" fmla="*/ 0 w 57"/>
                    <a:gd name="T1" fmla="*/ 0 h 59"/>
                    <a:gd name="T2" fmla="*/ 0 w 57"/>
                    <a:gd name="T3" fmla="*/ 0 h 59"/>
                    <a:gd name="T4" fmla="*/ 0 w 57"/>
                    <a:gd name="T5" fmla="*/ 0 h 59"/>
                    <a:gd name="T6" fmla="*/ 0 w 57"/>
                    <a:gd name="T7" fmla="*/ 0 h 59"/>
                    <a:gd name="T8" fmla="*/ 0 w 57"/>
                    <a:gd name="T9" fmla="*/ 0 h 59"/>
                    <a:gd name="T10" fmla="*/ 0 w 57"/>
                    <a:gd name="T11" fmla="*/ 0 h 59"/>
                    <a:gd name="T12" fmla="*/ 0 w 57"/>
                    <a:gd name="T13" fmla="*/ 0 h 59"/>
                    <a:gd name="T14" fmla="*/ 0 60000 65536"/>
                    <a:gd name="T15" fmla="*/ 0 60000 65536"/>
                    <a:gd name="T16" fmla="*/ 0 60000 65536"/>
                    <a:gd name="T17" fmla="*/ 0 60000 65536"/>
                    <a:gd name="T18" fmla="*/ 0 60000 65536"/>
                    <a:gd name="T19" fmla="*/ 0 60000 65536"/>
                    <a:gd name="T20" fmla="*/ 0 60000 65536"/>
                    <a:gd name="T21" fmla="*/ 0 w 57"/>
                    <a:gd name="T22" fmla="*/ 0 h 59"/>
                    <a:gd name="T23" fmla="*/ 57 w 57"/>
                    <a:gd name="T24" fmla="*/ 59 h 5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7" h="59">
                      <a:moveTo>
                        <a:pt x="0" y="36"/>
                      </a:moveTo>
                      <a:lnTo>
                        <a:pt x="28" y="0"/>
                      </a:lnTo>
                      <a:lnTo>
                        <a:pt x="57" y="23"/>
                      </a:lnTo>
                      <a:lnTo>
                        <a:pt x="29" y="59"/>
                      </a:lnTo>
                      <a:lnTo>
                        <a:pt x="0" y="36"/>
                      </a:lnTo>
                      <a:close/>
                    </a:path>
                  </a:pathLst>
                </a:custGeom>
                <a:solidFill>
                  <a:srgbClr val="E5E5E5"/>
                </a:solidFill>
                <a:ln w="9525">
                  <a:solidFill>
                    <a:schemeClr val="tx1"/>
                  </a:solidFill>
                  <a:round/>
                  <a:headEnd/>
                  <a:tailEnd/>
                </a:ln>
              </p:spPr>
              <p:txBody>
                <a:bodyPr/>
                <a:lstStyle/>
                <a:p>
                  <a:endParaRPr lang="en-US" sz="2133"/>
                </a:p>
              </p:txBody>
            </p:sp>
            <p:sp>
              <p:nvSpPr>
                <p:cNvPr id="89261" name="Freeform 89"/>
                <p:cNvSpPr>
                  <a:spLocks/>
                </p:cNvSpPr>
                <p:nvPr/>
              </p:nvSpPr>
              <p:spPr bwMode="black">
                <a:xfrm>
                  <a:off x="5059" y="2309"/>
                  <a:ext cx="14" cy="15"/>
                </a:xfrm>
                <a:custGeom>
                  <a:avLst/>
                  <a:gdLst>
                    <a:gd name="T0" fmla="*/ 0 w 58"/>
                    <a:gd name="T1" fmla="*/ 0 h 60"/>
                    <a:gd name="T2" fmla="*/ 0 w 58"/>
                    <a:gd name="T3" fmla="*/ 0 h 60"/>
                    <a:gd name="T4" fmla="*/ 0 w 58"/>
                    <a:gd name="T5" fmla="*/ 0 h 60"/>
                    <a:gd name="T6" fmla="*/ 0 w 58"/>
                    <a:gd name="T7" fmla="*/ 0 h 60"/>
                    <a:gd name="T8" fmla="*/ 0 w 58"/>
                    <a:gd name="T9" fmla="*/ 0 h 60"/>
                    <a:gd name="T10" fmla="*/ 0 w 58"/>
                    <a:gd name="T11" fmla="*/ 0 h 60"/>
                    <a:gd name="T12" fmla="*/ 0 w 58"/>
                    <a:gd name="T13" fmla="*/ 0 h 60"/>
                    <a:gd name="T14" fmla="*/ 0 60000 65536"/>
                    <a:gd name="T15" fmla="*/ 0 60000 65536"/>
                    <a:gd name="T16" fmla="*/ 0 60000 65536"/>
                    <a:gd name="T17" fmla="*/ 0 60000 65536"/>
                    <a:gd name="T18" fmla="*/ 0 60000 65536"/>
                    <a:gd name="T19" fmla="*/ 0 60000 65536"/>
                    <a:gd name="T20" fmla="*/ 0 60000 65536"/>
                    <a:gd name="T21" fmla="*/ 0 w 58"/>
                    <a:gd name="T22" fmla="*/ 0 h 60"/>
                    <a:gd name="T23" fmla="*/ 58 w 58"/>
                    <a:gd name="T24" fmla="*/ 60 h 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60">
                      <a:moveTo>
                        <a:pt x="0" y="37"/>
                      </a:moveTo>
                      <a:lnTo>
                        <a:pt x="27" y="0"/>
                      </a:lnTo>
                      <a:lnTo>
                        <a:pt x="26" y="1"/>
                      </a:lnTo>
                      <a:lnTo>
                        <a:pt x="58" y="21"/>
                      </a:lnTo>
                      <a:lnTo>
                        <a:pt x="56" y="23"/>
                      </a:lnTo>
                      <a:lnTo>
                        <a:pt x="29" y="60"/>
                      </a:lnTo>
                      <a:lnTo>
                        <a:pt x="0" y="37"/>
                      </a:lnTo>
                      <a:close/>
                    </a:path>
                  </a:pathLst>
                </a:custGeom>
                <a:solidFill>
                  <a:srgbClr val="E5E5E5"/>
                </a:solidFill>
                <a:ln w="9525">
                  <a:solidFill>
                    <a:schemeClr val="tx1"/>
                  </a:solidFill>
                  <a:round/>
                  <a:headEnd/>
                  <a:tailEnd/>
                </a:ln>
              </p:spPr>
              <p:txBody>
                <a:bodyPr/>
                <a:lstStyle/>
                <a:p>
                  <a:endParaRPr lang="en-US" sz="2133"/>
                </a:p>
              </p:txBody>
            </p:sp>
            <p:sp>
              <p:nvSpPr>
                <p:cNvPr id="89262" name="Freeform 90"/>
                <p:cNvSpPr>
                  <a:spLocks/>
                </p:cNvSpPr>
                <p:nvPr/>
              </p:nvSpPr>
              <p:spPr bwMode="black">
                <a:xfrm>
                  <a:off x="5065" y="2299"/>
                  <a:ext cx="14" cy="15"/>
                </a:xfrm>
                <a:custGeom>
                  <a:avLst/>
                  <a:gdLst>
                    <a:gd name="T0" fmla="*/ 0 w 58"/>
                    <a:gd name="T1" fmla="*/ 0 h 59"/>
                    <a:gd name="T2" fmla="*/ 0 w 58"/>
                    <a:gd name="T3" fmla="*/ 0 h 59"/>
                    <a:gd name="T4" fmla="*/ 0 w 58"/>
                    <a:gd name="T5" fmla="*/ 0 h 59"/>
                    <a:gd name="T6" fmla="*/ 0 w 58"/>
                    <a:gd name="T7" fmla="*/ 0 h 59"/>
                    <a:gd name="T8" fmla="*/ 0 w 58"/>
                    <a:gd name="T9" fmla="*/ 0 h 59"/>
                    <a:gd name="T10" fmla="*/ 0 w 58"/>
                    <a:gd name="T11" fmla="*/ 0 h 59"/>
                    <a:gd name="T12" fmla="*/ 0 w 58"/>
                    <a:gd name="T13" fmla="*/ 0 h 59"/>
                    <a:gd name="T14" fmla="*/ 0 60000 65536"/>
                    <a:gd name="T15" fmla="*/ 0 60000 65536"/>
                    <a:gd name="T16" fmla="*/ 0 60000 65536"/>
                    <a:gd name="T17" fmla="*/ 0 60000 65536"/>
                    <a:gd name="T18" fmla="*/ 0 60000 65536"/>
                    <a:gd name="T19" fmla="*/ 0 60000 65536"/>
                    <a:gd name="T20" fmla="*/ 0 60000 65536"/>
                    <a:gd name="T21" fmla="*/ 0 w 58"/>
                    <a:gd name="T22" fmla="*/ 0 h 59"/>
                    <a:gd name="T23" fmla="*/ 58 w 58"/>
                    <a:gd name="T24" fmla="*/ 59 h 5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59">
                      <a:moveTo>
                        <a:pt x="0" y="39"/>
                      </a:moveTo>
                      <a:lnTo>
                        <a:pt x="26" y="0"/>
                      </a:lnTo>
                      <a:lnTo>
                        <a:pt x="26" y="1"/>
                      </a:lnTo>
                      <a:lnTo>
                        <a:pt x="58" y="19"/>
                      </a:lnTo>
                      <a:lnTo>
                        <a:pt x="58" y="20"/>
                      </a:lnTo>
                      <a:lnTo>
                        <a:pt x="32" y="59"/>
                      </a:lnTo>
                      <a:lnTo>
                        <a:pt x="0" y="39"/>
                      </a:lnTo>
                      <a:close/>
                    </a:path>
                  </a:pathLst>
                </a:custGeom>
                <a:solidFill>
                  <a:srgbClr val="E5E5E5"/>
                </a:solidFill>
                <a:ln w="9525">
                  <a:solidFill>
                    <a:schemeClr val="tx1"/>
                  </a:solidFill>
                  <a:round/>
                  <a:headEnd/>
                  <a:tailEnd/>
                </a:ln>
              </p:spPr>
              <p:txBody>
                <a:bodyPr/>
                <a:lstStyle/>
                <a:p>
                  <a:endParaRPr lang="en-US" sz="2133"/>
                </a:p>
              </p:txBody>
            </p:sp>
            <p:sp>
              <p:nvSpPr>
                <p:cNvPr id="89263" name="Freeform 91"/>
                <p:cNvSpPr>
                  <a:spLocks/>
                </p:cNvSpPr>
                <p:nvPr/>
              </p:nvSpPr>
              <p:spPr bwMode="black">
                <a:xfrm>
                  <a:off x="5071" y="2290"/>
                  <a:ext cx="14" cy="14"/>
                </a:xfrm>
                <a:custGeom>
                  <a:avLst/>
                  <a:gdLst>
                    <a:gd name="T0" fmla="*/ 0 w 55"/>
                    <a:gd name="T1" fmla="*/ 0 h 58"/>
                    <a:gd name="T2" fmla="*/ 0 w 55"/>
                    <a:gd name="T3" fmla="*/ 0 h 58"/>
                    <a:gd name="T4" fmla="*/ 0 w 55"/>
                    <a:gd name="T5" fmla="*/ 0 h 58"/>
                    <a:gd name="T6" fmla="*/ 0 w 55"/>
                    <a:gd name="T7" fmla="*/ 0 h 58"/>
                    <a:gd name="T8" fmla="*/ 0 w 55"/>
                    <a:gd name="T9" fmla="*/ 0 h 58"/>
                    <a:gd name="T10" fmla="*/ 0 w 55"/>
                    <a:gd name="T11" fmla="*/ 0 h 58"/>
                    <a:gd name="T12" fmla="*/ 0 w 55"/>
                    <a:gd name="T13" fmla="*/ 0 h 58"/>
                    <a:gd name="T14" fmla="*/ 0 60000 65536"/>
                    <a:gd name="T15" fmla="*/ 0 60000 65536"/>
                    <a:gd name="T16" fmla="*/ 0 60000 65536"/>
                    <a:gd name="T17" fmla="*/ 0 60000 65536"/>
                    <a:gd name="T18" fmla="*/ 0 60000 65536"/>
                    <a:gd name="T19" fmla="*/ 0 60000 65536"/>
                    <a:gd name="T20" fmla="*/ 0 60000 65536"/>
                    <a:gd name="T21" fmla="*/ 0 w 55"/>
                    <a:gd name="T22" fmla="*/ 0 h 58"/>
                    <a:gd name="T23" fmla="*/ 55 w 55"/>
                    <a:gd name="T24" fmla="*/ 58 h 5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5" h="58">
                      <a:moveTo>
                        <a:pt x="0" y="40"/>
                      </a:moveTo>
                      <a:lnTo>
                        <a:pt x="24" y="0"/>
                      </a:lnTo>
                      <a:lnTo>
                        <a:pt x="24" y="1"/>
                      </a:lnTo>
                      <a:lnTo>
                        <a:pt x="55" y="17"/>
                      </a:lnTo>
                      <a:lnTo>
                        <a:pt x="55" y="18"/>
                      </a:lnTo>
                      <a:lnTo>
                        <a:pt x="32" y="58"/>
                      </a:lnTo>
                      <a:lnTo>
                        <a:pt x="0" y="40"/>
                      </a:lnTo>
                      <a:close/>
                    </a:path>
                  </a:pathLst>
                </a:custGeom>
                <a:solidFill>
                  <a:srgbClr val="E5E5E5"/>
                </a:solidFill>
                <a:ln w="9525">
                  <a:solidFill>
                    <a:schemeClr val="tx1"/>
                  </a:solidFill>
                  <a:round/>
                  <a:headEnd/>
                  <a:tailEnd/>
                </a:ln>
              </p:spPr>
              <p:txBody>
                <a:bodyPr/>
                <a:lstStyle/>
                <a:p>
                  <a:endParaRPr lang="en-US" sz="2133"/>
                </a:p>
              </p:txBody>
            </p:sp>
            <p:sp>
              <p:nvSpPr>
                <p:cNvPr id="89264" name="Freeform 92"/>
                <p:cNvSpPr>
                  <a:spLocks/>
                </p:cNvSpPr>
                <p:nvPr/>
              </p:nvSpPr>
              <p:spPr bwMode="black">
                <a:xfrm>
                  <a:off x="5077" y="2279"/>
                  <a:ext cx="13" cy="15"/>
                </a:xfrm>
                <a:custGeom>
                  <a:avLst/>
                  <a:gdLst>
                    <a:gd name="T0" fmla="*/ 0 w 52"/>
                    <a:gd name="T1" fmla="*/ 0 h 58"/>
                    <a:gd name="T2" fmla="*/ 0 w 52"/>
                    <a:gd name="T3" fmla="*/ 0 h 58"/>
                    <a:gd name="T4" fmla="*/ 0 w 52"/>
                    <a:gd name="T5" fmla="*/ 0 h 58"/>
                    <a:gd name="T6" fmla="*/ 0 w 52"/>
                    <a:gd name="T7" fmla="*/ 0 h 58"/>
                    <a:gd name="T8" fmla="*/ 0 w 52"/>
                    <a:gd name="T9" fmla="*/ 0 h 58"/>
                    <a:gd name="T10" fmla="*/ 0 w 52"/>
                    <a:gd name="T11" fmla="*/ 0 h 58"/>
                    <a:gd name="T12" fmla="*/ 0 w 52"/>
                    <a:gd name="T13" fmla="*/ 0 h 58"/>
                    <a:gd name="T14" fmla="*/ 0 60000 65536"/>
                    <a:gd name="T15" fmla="*/ 0 60000 65536"/>
                    <a:gd name="T16" fmla="*/ 0 60000 65536"/>
                    <a:gd name="T17" fmla="*/ 0 60000 65536"/>
                    <a:gd name="T18" fmla="*/ 0 60000 65536"/>
                    <a:gd name="T19" fmla="*/ 0 60000 65536"/>
                    <a:gd name="T20" fmla="*/ 0 60000 65536"/>
                    <a:gd name="T21" fmla="*/ 0 w 52"/>
                    <a:gd name="T22" fmla="*/ 0 h 58"/>
                    <a:gd name="T23" fmla="*/ 52 w 52"/>
                    <a:gd name="T24" fmla="*/ 58 h 5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2" h="58">
                      <a:moveTo>
                        <a:pt x="0" y="42"/>
                      </a:moveTo>
                      <a:lnTo>
                        <a:pt x="20" y="0"/>
                      </a:lnTo>
                      <a:lnTo>
                        <a:pt x="52" y="16"/>
                      </a:lnTo>
                      <a:lnTo>
                        <a:pt x="31" y="58"/>
                      </a:lnTo>
                      <a:lnTo>
                        <a:pt x="0" y="42"/>
                      </a:lnTo>
                      <a:close/>
                    </a:path>
                  </a:pathLst>
                </a:custGeom>
                <a:solidFill>
                  <a:srgbClr val="E5E5E5"/>
                </a:solidFill>
                <a:ln w="9525">
                  <a:solidFill>
                    <a:schemeClr val="tx1"/>
                  </a:solidFill>
                  <a:round/>
                  <a:headEnd/>
                  <a:tailEnd/>
                </a:ln>
              </p:spPr>
              <p:txBody>
                <a:bodyPr/>
                <a:lstStyle/>
                <a:p>
                  <a:endParaRPr lang="en-US" sz="2133"/>
                </a:p>
              </p:txBody>
            </p:sp>
            <p:sp>
              <p:nvSpPr>
                <p:cNvPr id="89265" name="Freeform 93"/>
                <p:cNvSpPr>
                  <a:spLocks/>
                </p:cNvSpPr>
                <p:nvPr/>
              </p:nvSpPr>
              <p:spPr bwMode="black">
                <a:xfrm>
                  <a:off x="5082" y="2269"/>
                  <a:ext cx="14" cy="14"/>
                </a:xfrm>
                <a:custGeom>
                  <a:avLst/>
                  <a:gdLst>
                    <a:gd name="T0" fmla="*/ 0 w 53"/>
                    <a:gd name="T1" fmla="*/ 0 h 57"/>
                    <a:gd name="T2" fmla="*/ 0 w 53"/>
                    <a:gd name="T3" fmla="*/ 0 h 57"/>
                    <a:gd name="T4" fmla="*/ 0 w 53"/>
                    <a:gd name="T5" fmla="*/ 0 h 57"/>
                    <a:gd name="T6" fmla="*/ 0 w 53"/>
                    <a:gd name="T7" fmla="*/ 0 h 57"/>
                    <a:gd name="T8" fmla="*/ 0 w 53"/>
                    <a:gd name="T9" fmla="*/ 0 h 57"/>
                    <a:gd name="T10" fmla="*/ 0 w 53"/>
                    <a:gd name="T11" fmla="*/ 0 h 57"/>
                    <a:gd name="T12" fmla="*/ 0 w 53"/>
                    <a:gd name="T13" fmla="*/ 0 h 57"/>
                    <a:gd name="T14" fmla="*/ 0 60000 65536"/>
                    <a:gd name="T15" fmla="*/ 0 60000 65536"/>
                    <a:gd name="T16" fmla="*/ 0 60000 65536"/>
                    <a:gd name="T17" fmla="*/ 0 60000 65536"/>
                    <a:gd name="T18" fmla="*/ 0 60000 65536"/>
                    <a:gd name="T19" fmla="*/ 0 60000 65536"/>
                    <a:gd name="T20" fmla="*/ 0 60000 65536"/>
                    <a:gd name="T21" fmla="*/ 0 w 53"/>
                    <a:gd name="T22" fmla="*/ 0 h 57"/>
                    <a:gd name="T23" fmla="*/ 53 w 53"/>
                    <a:gd name="T24" fmla="*/ 57 h 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3" h="57">
                      <a:moveTo>
                        <a:pt x="0" y="41"/>
                      </a:moveTo>
                      <a:lnTo>
                        <a:pt x="20" y="0"/>
                      </a:lnTo>
                      <a:lnTo>
                        <a:pt x="19" y="1"/>
                      </a:lnTo>
                      <a:lnTo>
                        <a:pt x="53" y="14"/>
                      </a:lnTo>
                      <a:lnTo>
                        <a:pt x="52" y="16"/>
                      </a:lnTo>
                      <a:lnTo>
                        <a:pt x="32" y="57"/>
                      </a:lnTo>
                      <a:lnTo>
                        <a:pt x="0" y="41"/>
                      </a:lnTo>
                      <a:close/>
                    </a:path>
                  </a:pathLst>
                </a:custGeom>
                <a:solidFill>
                  <a:srgbClr val="E5E5E5"/>
                </a:solidFill>
                <a:ln w="9525">
                  <a:solidFill>
                    <a:schemeClr val="tx1"/>
                  </a:solidFill>
                  <a:round/>
                  <a:headEnd/>
                  <a:tailEnd/>
                </a:ln>
              </p:spPr>
              <p:txBody>
                <a:bodyPr/>
                <a:lstStyle/>
                <a:p>
                  <a:endParaRPr lang="en-US" sz="2133"/>
                </a:p>
              </p:txBody>
            </p:sp>
            <p:sp>
              <p:nvSpPr>
                <p:cNvPr id="89266" name="Freeform 94"/>
                <p:cNvSpPr>
                  <a:spLocks/>
                </p:cNvSpPr>
                <p:nvPr/>
              </p:nvSpPr>
              <p:spPr bwMode="black">
                <a:xfrm>
                  <a:off x="5087" y="2258"/>
                  <a:ext cx="13" cy="15"/>
                </a:xfrm>
                <a:custGeom>
                  <a:avLst/>
                  <a:gdLst>
                    <a:gd name="T0" fmla="*/ 0 w 51"/>
                    <a:gd name="T1" fmla="*/ 0 h 57"/>
                    <a:gd name="T2" fmla="*/ 0 w 51"/>
                    <a:gd name="T3" fmla="*/ 0 h 57"/>
                    <a:gd name="T4" fmla="*/ 0 w 51"/>
                    <a:gd name="T5" fmla="*/ 0 h 57"/>
                    <a:gd name="T6" fmla="*/ 0 w 51"/>
                    <a:gd name="T7" fmla="*/ 0 h 57"/>
                    <a:gd name="T8" fmla="*/ 0 w 51"/>
                    <a:gd name="T9" fmla="*/ 0 h 57"/>
                    <a:gd name="T10" fmla="*/ 0 w 51"/>
                    <a:gd name="T11" fmla="*/ 0 h 57"/>
                    <a:gd name="T12" fmla="*/ 0 w 51"/>
                    <a:gd name="T13" fmla="*/ 0 h 57"/>
                    <a:gd name="T14" fmla="*/ 0 60000 65536"/>
                    <a:gd name="T15" fmla="*/ 0 60000 65536"/>
                    <a:gd name="T16" fmla="*/ 0 60000 65536"/>
                    <a:gd name="T17" fmla="*/ 0 60000 65536"/>
                    <a:gd name="T18" fmla="*/ 0 60000 65536"/>
                    <a:gd name="T19" fmla="*/ 0 60000 65536"/>
                    <a:gd name="T20" fmla="*/ 0 60000 65536"/>
                    <a:gd name="T21" fmla="*/ 0 w 51"/>
                    <a:gd name="T22" fmla="*/ 0 h 57"/>
                    <a:gd name="T23" fmla="*/ 51 w 51"/>
                    <a:gd name="T24" fmla="*/ 57 h 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 h="57">
                      <a:moveTo>
                        <a:pt x="0" y="44"/>
                      </a:moveTo>
                      <a:lnTo>
                        <a:pt x="17" y="0"/>
                      </a:lnTo>
                      <a:lnTo>
                        <a:pt x="17" y="1"/>
                      </a:lnTo>
                      <a:lnTo>
                        <a:pt x="51" y="12"/>
                      </a:lnTo>
                      <a:lnTo>
                        <a:pt x="51" y="13"/>
                      </a:lnTo>
                      <a:lnTo>
                        <a:pt x="34" y="57"/>
                      </a:lnTo>
                      <a:lnTo>
                        <a:pt x="0" y="44"/>
                      </a:lnTo>
                      <a:close/>
                    </a:path>
                  </a:pathLst>
                </a:custGeom>
                <a:solidFill>
                  <a:srgbClr val="E5E5E5"/>
                </a:solidFill>
                <a:ln w="9525">
                  <a:solidFill>
                    <a:schemeClr val="tx1"/>
                  </a:solidFill>
                  <a:round/>
                  <a:headEnd/>
                  <a:tailEnd/>
                </a:ln>
              </p:spPr>
              <p:txBody>
                <a:bodyPr/>
                <a:lstStyle/>
                <a:p>
                  <a:endParaRPr lang="en-US" sz="2133"/>
                </a:p>
              </p:txBody>
            </p:sp>
            <p:sp>
              <p:nvSpPr>
                <p:cNvPr id="89267" name="Freeform 95"/>
                <p:cNvSpPr>
                  <a:spLocks/>
                </p:cNvSpPr>
                <p:nvPr/>
              </p:nvSpPr>
              <p:spPr bwMode="black">
                <a:xfrm>
                  <a:off x="5092" y="2248"/>
                  <a:ext cx="12" cy="13"/>
                </a:xfrm>
                <a:custGeom>
                  <a:avLst/>
                  <a:gdLst>
                    <a:gd name="T0" fmla="*/ 0 w 50"/>
                    <a:gd name="T1" fmla="*/ 0 h 54"/>
                    <a:gd name="T2" fmla="*/ 0 w 50"/>
                    <a:gd name="T3" fmla="*/ 0 h 54"/>
                    <a:gd name="T4" fmla="*/ 0 w 50"/>
                    <a:gd name="T5" fmla="*/ 0 h 54"/>
                    <a:gd name="T6" fmla="*/ 0 w 50"/>
                    <a:gd name="T7" fmla="*/ 0 h 54"/>
                    <a:gd name="T8" fmla="*/ 0 w 50"/>
                    <a:gd name="T9" fmla="*/ 0 h 54"/>
                    <a:gd name="T10" fmla="*/ 0 w 50"/>
                    <a:gd name="T11" fmla="*/ 0 h 54"/>
                    <a:gd name="T12" fmla="*/ 0 w 50"/>
                    <a:gd name="T13" fmla="*/ 0 h 54"/>
                    <a:gd name="T14" fmla="*/ 0 60000 65536"/>
                    <a:gd name="T15" fmla="*/ 0 60000 65536"/>
                    <a:gd name="T16" fmla="*/ 0 60000 65536"/>
                    <a:gd name="T17" fmla="*/ 0 60000 65536"/>
                    <a:gd name="T18" fmla="*/ 0 60000 65536"/>
                    <a:gd name="T19" fmla="*/ 0 60000 65536"/>
                    <a:gd name="T20" fmla="*/ 0 60000 65536"/>
                    <a:gd name="T21" fmla="*/ 0 w 50"/>
                    <a:gd name="T22" fmla="*/ 0 h 54"/>
                    <a:gd name="T23" fmla="*/ 50 w 50"/>
                    <a:gd name="T24" fmla="*/ 54 h 5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54">
                      <a:moveTo>
                        <a:pt x="0" y="43"/>
                      </a:moveTo>
                      <a:lnTo>
                        <a:pt x="15" y="0"/>
                      </a:lnTo>
                      <a:lnTo>
                        <a:pt x="14" y="0"/>
                      </a:lnTo>
                      <a:lnTo>
                        <a:pt x="50" y="11"/>
                      </a:lnTo>
                      <a:lnTo>
                        <a:pt x="49" y="11"/>
                      </a:lnTo>
                      <a:lnTo>
                        <a:pt x="34" y="54"/>
                      </a:lnTo>
                      <a:lnTo>
                        <a:pt x="0" y="43"/>
                      </a:lnTo>
                      <a:close/>
                    </a:path>
                  </a:pathLst>
                </a:custGeom>
                <a:solidFill>
                  <a:srgbClr val="E5E5E5"/>
                </a:solidFill>
                <a:ln w="9525">
                  <a:solidFill>
                    <a:schemeClr val="tx1"/>
                  </a:solidFill>
                  <a:round/>
                  <a:headEnd/>
                  <a:tailEnd/>
                </a:ln>
              </p:spPr>
              <p:txBody>
                <a:bodyPr/>
                <a:lstStyle/>
                <a:p>
                  <a:endParaRPr lang="en-US" sz="2133"/>
                </a:p>
              </p:txBody>
            </p:sp>
            <p:sp>
              <p:nvSpPr>
                <p:cNvPr id="89268" name="Freeform 96"/>
                <p:cNvSpPr>
                  <a:spLocks/>
                </p:cNvSpPr>
                <p:nvPr/>
              </p:nvSpPr>
              <p:spPr bwMode="black">
                <a:xfrm>
                  <a:off x="5095" y="2236"/>
                  <a:ext cx="12" cy="15"/>
                </a:xfrm>
                <a:custGeom>
                  <a:avLst/>
                  <a:gdLst>
                    <a:gd name="T0" fmla="*/ 0 w 49"/>
                    <a:gd name="T1" fmla="*/ 0 h 56"/>
                    <a:gd name="T2" fmla="*/ 0 w 49"/>
                    <a:gd name="T3" fmla="*/ 0 h 56"/>
                    <a:gd name="T4" fmla="*/ 0 w 49"/>
                    <a:gd name="T5" fmla="*/ 0 h 56"/>
                    <a:gd name="T6" fmla="*/ 0 w 49"/>
                    <a:gd name="T7" fmla="*/ 0 h 56"/>
                    <a:gd name="T8" fmla="*/ 0 w 49"/>
                    <a:gd name="T9" fmla="*/ 0 h 56"/>
                    <a:gd name="T10" fmla="*/ 0 w 49"/>
                    <a:gd name="T11" fmla="*/ 0 h 56"/>
                    <a:gd name="T12" fmla="*/ 0 w 49"/>
                    <a:gd name="T13" fmla="*/ 0 h 56"/>
                    <a:gd name="T14" fmla="*/ 0 60000 65536"/>
                    <a:gd name="T15" fmla="*/ 0 60000 65536"/>
                    <a:gd name="T16" fmla="*/ 0 60000 65536"/>
                    <a:gd name="T17" fmla="*/ 0 60000 65536"/>
                    <a:gd name="T18" fmla="*/ 0 60000 65536"/>
                    <a:gd name="T19" fmla="*/ 0 60000 65536"/>
                    <a:gd name="T20" fmla="*/ 0 60000 65536"/>
                    <a:gd name="T21" fmla="*/ 0 w 49"/>
                    <a:gd name="T22" fmla="*/ 0 h 56"/>
                    <a:gd name="T23" fmla="*/ 49 w 49"/>
                    <a:gd name="T24" fmla="*/ 56 h 5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9" h="56">
                      <a:moveTo>
                        <a:pt x="0" y="45"/>
                      </a:moveTo>
                      <a:lnTo>
                        <a:pt x="13" y="0"/>
                      </a:lnTo>
                      <a:lnTo>
                        <a:pt x="13" y="1"/>
                      </a:lnTo>
                      <a:lnTo>
                        <a:pt x="49" y="10"/>
                      </a:lnTo>
                      <a:lnTo>
                        <a:pt x="49" y="11"/>
                      </a:lnTo>
                      <a:lnTo>
                        <a:pt x="36" y="56"/>
                      </a:lnTo>
                      <a:lnTo>
                        <a:pt x="0" y="45"/>
                      </a:lnTo>
                      <a:close/>
                    </a:path>
                  </a:pathLst>
                </a:custGeom>
                <a:solidFill>
                  <a:srgbClr val="E5E5E5"/>
                </a:solidFill>
                <a:ln w="9525">
                  <a:solidFill>
                    <a:schemeClr val="tx1"/>
                  </a:solidFill>
                  <a:round/>
                  <a:headEnd/>
                  <a:tailEnd/>
                </a:ln>
              </p:spPr>
              <p:txBody>
                <a:bodyPr/>
                <a:lstStyle/>
                <a:p>
                  <a:endParaRPr lang="en-US" sz="2133"/>
                </a:p>
              </p:txBody>
            </p:sp>
            <p:sp>
              <p:nvSpPr>
                <p:cNvPr id="89269" name="Freeform 97"/>
                <p:cNvSpPr>
                  <a:spLocks/>
                </p:cNvSpPr>
                <p:nvPr/>
              </p:nvSpPr>
              <p:spPr bwMode="black">
                <a:xfrm>
                  <a:off x="5098" y="2225"/>
                  <a:ext cx="12" cy="14"/>
                </a:xfrm>
                <a:custGeom>
                  <a:avLst/>
                  <a:gdLst>
                    <a:gd name="T0" fmla="*/ 0 w 46"/>
                    <a:gd name="T1" fmla="*/ 0 h 54"/>
                    <a:gd name="T2" fmla="*/ 0 w 46"/>
                    <a:gd name="T3" fmla="*/ 0 h 54"/>
                    <a:gd name="T4" fmla="*/ 0 w 46"/>
                    <a:gd name="T5" fmla="*/ 0 h 54"/>
                    <a:gd name="T6" fmla="*/ 0 w 46"/>
                    <a:gd name="T7" fmla="*/ 0 h 54"/>
                    <a:gd name="T8" fmla="*/ 0 w 46"/>
                    <a:gd name="T9" fmla="*/ 0 h 54"/>
                    <a:gd name="T10" fmla="*/ 0 w 46"/>
                    <a:gd name="T11" fmla="*/ 0 h 54"/>
                    <a:gd name="T12" fmla="*/ 0 w 46"/>
                    <a:gd name="T13" fmla="*/ 0 h 54"/>
                    <a:gd name="T14" fmla="*/ 0 60000 65536"/>
                    <a:gd name="T15" fmla="*/ 0 60000 65536"/>
                    <a:gd name="T16" fmla="*/ 0 60000 65536"/>
                    <a:gd name="T17" fmla="*/ 0 60000 65536"/>
                    <a:gd name="T18" fmla="*/ 0 60000 65536"/>
                    <a:gd name="T19" fmla="*/ 0 60000 65536"/>
                    <a:gd name="T20" fmla="*/ 0 60000 65536"/>
                    <a:gd name="T21" fmla="*/ 0 w 46"/>
                    <a:gd name="T22" fmla="*/ 0 h 54"/>
                    <a:gd name="T23" fmla="*/ 46 w 46"/>
                    <a:gd name="T24" fmla="*/ 54 h 5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6" h="54">
                      <a:moveTo>
                        <a:pt x="0" y="45"/>
                      </a:moveTo>
                      <a:lnTo>
                        <a:pt x="10" y="0"/>
                      </a:lnTo>
                      <a:lnTo>
                        <a:pt x="10" y="1"/>
                      </a:lnTo>
                      <a:lnTo>
                        <a:pt x="46" y="8"/>
                      </a:lnTo>
                      <a:lnTo>
                        <a:pt x="46" y="9"/>
                      </a:lnTo>
                      <a:lnTo>
                        <a:pt x="36" y="54"/>
                      </a:lnTo>
                      <a:lnTo>
                        <a:pt x="0" y="45"/>
                      </a:lnTo>
                      <a:close/>
                    </a:path>
                  </a:pathLst>
                </a:custGeom>
                <a:solidFill>
                  <a:srgbClr val="E5E5E5"/>
                </a:solidFill>
                <a:ln w="9525">
                  <a:solidFill>
                    <a:schemeClr val="tx1"/>
                  </a:solidFill>
                  <a:round/>
                  <a:headEnd/>
                  <a:tailEnd/>
                </a:ln>
              </p:spPr>
              <p:txBody>
                <a:bodyPr/>
                <a:lstStyle/>
                <a:p>
                  <a:endParaRPr lang="en-US" sz="2133"/>
                </a:p>
              </p:txBody>
            </p:sp>
            <p:sp>
              <p:nvSpPr>
                <p:cNvPr id="89270" name="Freeform 98"/>
                <p:cNvSpPr>
                  <a:spLocks/>
                </p:cNvSpPr>
                <p:nvPr/>
              </p:nvSpPr>
              <p:spPr bwMode="black">
                <a:xfrm>
                  <a:off x="5101" y="2214"/>
                  <a:ext cx="11" cy="13"/>
                </a:xfrm>
                <a:custGeom>
                  <a:avLst/>
                  <a:gdLst>
                    <a:gd name="T0" fmla="*/ 0 w 46"/>
                    <a:gd name="T1" fmla="*/ 0 h 52"/>
                    <a:gd name="T2" fmla="*/ 0 w 46"/>
                    <a:gd name="T3" fmla="*/ 0 h 52"/>
                    <a:gd name="T4" fmla="*/ 0 w 46"/>
                    <a:gd name="T5" fmla="*/ 0 h 52"/>
                    <a:gd name="T6" fmla="*/ 0 w 46"/>
                    <a:gd name="T7" fmla="*/ 0 h 52"/>
                    <a:gd name="T8" fmla="*/ 0 w 46"/>
                    <a:gd name="T9" fmla="*/ 0 h 52"/>
                    <a:gd name="T10" fmla="*/ 0 w 46"/>
                    <a:gd name="T11" fmla="*/ 0 h 52"/>
                    <a:gd name="T12" fmla="*/ 0 w 46"/>
                    <a:gd name="T13" fmla="*/ 0 h 52"/>
                    <a:gd name="T14" fmla="*/ 0 60000 65536"/>
                    <a:gd name="T15" fmla="*/ 0 60000 65536"/>
                    <a:gd name="T16" fmla="*/ 0 60000 65536"/>
                    <a:gd name="T17" fmla="*/ 0 60000 65536"/>
                    <a:gd name="T18" fmla="*/ 0 60000 65536"/>
                    <a:gd name="T19" fmla="*/ 0 60000 65536"/>
                    <a:gd name="T20" fmla="*/ 0 60000 65536"/>
                    <a:gd name="T21" fmla="*/ 0 w 46"/>
                    <a:gd name="T22" fmla="*/ 0 h 52"/>
                    <a:gd name="T23" fmla="*/ 46 w 46"/>
                    <a:gd name="T24" fmla="*/ 52 h 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6" h="52">
                      <a:moveTo>
                        <a:pt x="0" y="45"/>
                      </a:moveTo>
                      <a:lnTo>
                        <a:pt x="9" y="0"/>
                      </a:lnTo>
                      <a:lnTo>
                        <a:pt x="9" y="1"/>
                      </a:lnTo>
                      <a:lnTo>
                        <a:pt x="46" y="5"/>
                      </a:lnTo>
                      <a:lnTo>
                        <a:pt x="46" y="7"/>
                      </a:lnTo>
                      <a:lnTo>
                        <a:pt x="36" y="52"/>
                      </a:lnTo>
                      <a:lnTo>
                        <a:pt x="0" y="45"/>
                      </a:lnTo>
                      <a:close/>
                    </a:path>
                  </a:pathLst>
                </a:custGeom>
                <a:solidFill>
                  <a:srgbClr val="E5E5E5"/>
                </a:solidFill>
                <a:ln w="9525">
                  <a:solidFill>
                    <a:schemeClr val="tx1"/>
                  </a:solidFill>
                  <a:round/>
                  <a:headEnd/>
                  <a:tailEnd/>
                </a:ln>
              </p:spPr>
              <p:txBody>
                <a:bodyPr/>
                <a:lstStyle/>
                <a:p>
                  <a:endParaRPr lang="en-US" sz="2133"/>
                </a:p>
              </p:txBody>
            </p:sp>
            <p:sp>
              <p:nvSpPr>
                <p:cNvPr id="89271" name="Freeform 99"/>
                <p:cNvSpPr>
                  <a:spLocks/>
                </p:cNvSpPr>
                <p:nvPr/>
              </p:nvSpPr>
              <p:spPr bwMode="black">
                <a:xfrm>
                  <a:off x="5103" y="2203"/>
                  <a:ext cx="11" cy="13"/>
                </a:xfrm>
                <a:custGeom>
                  <a:avLst/>
                  <a:gdLst>
                    <a:gd name="T0" fmla="*/ 0 w 42"/>
                    <a:gd name="T1" fmla="*/ 0 h 50"/>
                    <a:gd name="T2" fmla="*/ 0 w 42"/>
                    <a:gd name="T3" fmla="*/ 0 h 50"/>
                    <a:gd name="T4" fmla="*/ 0 w 42"/>
                    <a:gd name="T5" fmla="*/ 0 h 50"/>
                    <a:gd name="T6" fmla="*/ 0 w 42"/>
                    <a:gd name="T7" fmla="*/ 0 h 50"/>
                    <a:gd name="T8" fmla="*/ 0 w 42"/>
                    <a:gd name="T9" fmla="*/ 0 h 50"/>
                    <a:gd name="T10" fmla="*/ 0 w 42"/>
                    <a:gd name="T11" fmla="*/ 0 h 50"/>
                    <a:gd name="T12" fmla="*/ 0 w 42"/>
                    <a:gd name="T13" fmla="*/ 0 h 50"/>
                    <a:gd name="T14" fmla="*/ 0 60000 65536"/>
                    <a:gd name="T15" fmla="*/ 0 60000 65536"/>
                    <a:gd name="T16" fmla="*/ 0 60000 65536"/>
                    <a:gd name="T17" fmla="*/ 0 60000 65536"/>
                    <a:gd name="T18" fmla="*/ 0 60000 65536"/>
                    <a:gd name="T19" fmla="*/ 0 60000 65536"/>
                    <a:gd name="T20" fmla="*/ 0 60000 65536"/>
                    <a:gd name="T21" fmla="*/ 0 w 42"/>
                    <a:gd name="T22" fmla="*/ 0 h 50"/>
                    <a:gd name="T23" fmla="*/ 42 w 42"/>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 h="50">
                      <a:moveTo>
                        <a:pt x="0" y="46"/>
                      </a:moveTo>
                      <a:lnTo>
                        <a:pt x="6" y="0"/>
                      </a:lnTo>
                      <a:lnTo>
                        <a:pt x="42" y="4"/>
                      </a:lnTo>
                      <a:lnTo>
                        <a:pt x="37" y="50"/>
                      </a:lnTo>
                      <a:lnTo>
                        <a:pt x="0" y="46"/>
                      </a:lnTo>
                      <a:close/>
                    </a:path>
                  </a:pathLst>
                </a:custGeom>
                <a:solidFill>
                  <a:srgbClr val="E5E5E5"/>
                </a:solidFill>
                <a:ln w="9525">
                  <a:solidFill>
                    <a:schemeClr val="tx1"/>
                  </a:solidFill>
                  <a:round/>
                  <a:headEnd/>
                  <a:tailEnd/>
                </a:ln>
              </p:spPr>
              <p:txBody>
                <a:bodyPr/>
                <a:lstStyle/>
                <a:p>
                  <a:endParaRPr lang="en-US" sz="2133"/>
                </a:p>
              </p:txBody>
            </p:sp>
            <p:sp>
              <p:nvSpPr>
                <p:cNvPr id="89272" name="Freeform 100"/>
                <p:cNvSpPr>
                  <a:spLocks/>
                </p:cNvSpPr>
                <p:nvPr/>
              </p:nvSpPr>
              <p:spPr bwMode="black">
                <a:xfrm>
                  <a:off x="5105" y="2192"/>
                  <a:ext cx="10" cy="12"/>
                </a:xfrm>
                <a:custGeom>
                  <a:avLst/>
                  <a:gdLst>
                    <a:gd name="T0" fmla="*/ 0 w 41"/>
                    <a:gd name="T1" fmla="*/ 0 h 51"/>
                    <a:gd name="T2" fmla="*/ 0 w 41"/>
                    <a:gd name="T3" fmla="*/ 0 h 51"/>
                    <a:gd name="T4" fmla="*/ 0 w 41"/>
                    <a:gd name="T5" fmla="*/ 0 h 51"/>
                    <a:gd name="T6" fmla="*/ 0 w 41"/>
                    <a:gd name="T7" fmla="*/ 0 h 51"/>
                    <a:gd name="T8" fmla="*/ 0 w 41"/>
                    <a:gd name="T9" fmla="*/ 0 h 51"/>
                    <a:gd name="T10" fmla="*/ 0 w 41"/>
                    <a:gd name="T11" fmla="*/ 0 h 51"/>
                    <a:gd name="T12" fmla="*/ 0 w 41"/>
                    <a:gd name="T13" fmla="*/ 0 h 51"/>
                    <a:gd name="T14" fmla="*/ 0 60000 65536"/>
                    <a:gd name="T15" fmla="*/ 0 60000 65536"/>
                    <a:gd name="T16" fmla="*/ 0 60000 65536"/>
                    <a:gd name="T17" fmla="*/ 0 60000 65536"/>
                    <a:gd name="T18" fmla="*/ 0 60000 65536"/>
                    <a:gd name="T19" fmla="*/ 0 60000 65536"/>
                    <a:gd name="T20" fmla="*/ 0 60000 65536"/>
                    <a:gd name="T21" fmla="*/ 0 w 41"/>
                    <a:gd name="T22" fmla="*/ 0 h 51"/>
                    <a:gd name="T23" fmla="*/ 41 w 41"/>
                    <a:gd name="T24" fmla="*/ 51 h 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 h="51">
                      <a:moveTo>
                        <a:pt x="0" y="47"/>
                      </a:moveTo>
                      <a:lnTo>
                        <a:pt x="5" y="0"/>
                      </a:lnTo>
                      <a:lnTo>
                        <a:pt x="5" y="1"/>
                      </a:lnTo>
                      <a:lnTo>
                        <a:pt x="41" y="4"/>
                      </a:lnTo>
                      <a:lnTo>
                        <a:pt x="41" y="5"/>
                      </a:lnTo>
                      <a:lnTo>
                        <a:pt x="36" y="51"/>
                      </a:lnTo>
                      <a:lnTo>
                        <a:pt x="0" y="47"/>
                      </a:lnTo>
                      <a:close/>
                    </a:path>
                  </a:pathLst>
                </a:custGeom>
                <a:solidFill>
                  <a:srgbClr val="E5E5E5"/>
                </a:solidFill>
                <a:ln w="9525">
                  <a:solidFill>
                    <a:schemeClr val="tx1"/>
                  </a:solidFill>
                  <a:round/>
                  <a:headEnd/>
                  <a:tailEnd/>
                </a:ln>
              </p:spPr>
              <p:txBody>
                <a:bodyPr/>
                <a:lstStyle/>
                <a:p>
                  <a:endParaRPr lang="en-US" sz="2133"/>
                </a:p>
              </p:txBody>
            </p:sp>
            <p:sp>
              <p:nvSpPr>
                <p:cNvPr id="89273" name="Freeform 101"/>
                <p:cNvSpPr>
                  <a:spLocks/>
                </p:cNvSpPr>
                <p:nvPr/>
              </p:nvSpPr>
              <p:spPr bwMode="black">
                <a:xfrm>
                  <a:off x="5106" y="2180"/>
                  <a:ext cx="9" cy="12"/>
                </a:xfrm>
                <a:custGeom>
                  <a:avLst/>
                  <a:gdLst>
                    <a:gd name="T0" fmla="*/ 0 w 38"/>
                    <a:gd name="T1" fmla="*/ 0 h 49"/>
                    <a:gd name="T2" fmla="*/ 0 w 38"/>
                    <a:gd name="T3" fmla="*/ 0 h 49"/>
                    <a:gd name="T4" fmla="*/ 0 w 38"/>
                    <a:gd name="T5" fmla="*/ 0 h 49"/>
                    <a:gd name="T6" fmla="*/ 0 w 38"/>
                    <a:gd name="T7" fmla="*/ 0 h 49"/>
                    <a:gd name="T8" fmla="*/ 0 w 38"/>
                    <a:gd name="T9" fmla="*/ 0 h 49"/>
                    <a:gd name="T10" fmla="*/ 0 w 38"/>
                    <a:gd name="T11" fmla="*/ 0 h 49"/>
                    <a:gd name="T12" fmla="*/ 0 w 38"/>
                    <a:gd name="T13" fmla="*/ 0 h 49"/>
                    <a:gd name="T14" fmla="*/ 0 60000 65536"/>
                    <a:gd name="T15" fmla="*/ 0 60000 65536"/>
                    <a:gd name="T16" fmla="*/ 0 60000 65536"/>
                    <a:gd name="T17" fmla="*/ 0 60000 65536"/>
                    <a:gd name="T18" fmla="*/ 0 60000 65536"/>
                    <a:gd name="T19" fmla="*/ 0 60000 65536"/>
                    <a:gd name="T20" fmla="*/ 0 60000 65536"/>
                    <a:gd name="T21" fmla="*/ 0 w 38"/>
                    <a:gd name="T22" fmla="*/ 0 h 49"/>
                    <a:gd name="T23" fmla="*/ 38 w 38"/>
                    <a:gd name="T24" fmla="*/ 49 h 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49">
                      <a:moveTo>
                        <a:pt x="0" y="46"/>
                      </a:moveTo>
                      <a:lnTo>
                        <a:pt x="2" y="0"/>
                      </a:lnTo>
                      <a:lnTo>
                        <a:pt x="2" y="1"/>
                      </a:lnTo>
                      <a:lnTo>
                        <a:pt x="38" y="1"/>
                      </a:lnTo>
                      <a:lnTo>
                        <a:pt x="38" y="2"/>
                      </a:lnTo>
                      <a:lnTo>
                        <a:pt x="36" y="49"/>
                      </a:lnTo>
                      <a:lnTo>
                        <a:pt x="0" y="46"/>
                      </a:lnTo>
                      <a:close/>
                    </a:path>
                  </a:pathLst>
                </a:custGeom>
                <a:solidFill>
                  <a:srgbClr val="E5E5E5"/>
                </a:solidFill>
                <a:ln w="9525">
                  <a:solidFill>
                    <a:schemeClr val="tx1"/>
                  </a:solidFill>
                  <a:round/>
                  <a:headEnd/>
                  <a:tailEnd/>
                </a:ln>
              </p:spPr>
              <p:txBody>
                <a:bodyPr/>
                <a:lstStyle/>
                <a:p>
                  <a:endParaRPr lang="en-US" sz="2133"/>
                </a:p>
              </p:txBody>
            </p:sp>
            <p:sp>
              <p:nvSpPr>
                <p:cNvPr id="89274" name="Freeform 102"/>
                <p:cNvSpPr>
                  <a:spLocks/>
                </p:cNvSpPr>
                <p:nvPr/>
              </p:nvSpPr>
              <p:spPr bwMode="black">
                <a:xfrm>
                  <a:off x="5106" y="2169"/>
                  <a:ext cx="9" cy="12"/>
                </a:xfrm>
                <a:custGeom>
                  <a:avLst/>
                  <a:gdLst>
                    <a:gd name="T0" fmla="*/ 0 w 37"/>
                    <a:gd name="T1" fmla="*/ 0 h 47"/>
                    <a:gd name="T2" fmla="*/ 0 w 37"/>
                    <a:gd name="T3" fmla="*/ 0 h 47"/>
                    <a:gd name="T4" fmla="*/ 0 w 37"/>
                    <a:gd name="T5" fmla="*/ 0 h 47"/>
                    <a:gd name="T6" fmla="*/ 0 w 37"/>
                    <a:gd name="T7" fmla="*/ 0 h 47"/>
                    <a:gd name="T8" fmla="*/ 0 w 37"/>
                    <a:gd name="T9" fmla="*/ 0 h 47"/>
                    <a:gd name="T10" fmla="*/ 0 w 37"/>
                    <a:gd name="T11" fmla="*/ 0 h 47"/>
                    <a:gd name="T12" fmla="*/ 0 w 37"/>
                    <a:gd name="T13" fmla="*/ 0 h 47"/>
                    <a:gd name="T14" fmla="*/ 0 60000 65536"/>
                    <a:gd name="T15" fmla="*/ 0 60000 65536"/>
                    <a:gd name="T16" fmla="*/ 0 60000 65536"/>
                    <a:gd name="T17" fmla="*/ 0 60000 65536"/>
                    <a:gd name="T18" fmla="*/ 0 60000 65536"/>
                    <a:gd name="T19" fmla="*/ 0 60000 65536"/>
                    <a:gd name="T20" fmla="*/ 0 60000 65536"/>
                    <a:gd name="T21" fmla="*/ 0 w 37"/>
                    <a:gd name="T22" fmla="*/ 0 h 47"/>
                    <a:gd name="T23" fmla="*/ 37 w 37"/>
                    <a:gd name="T24" fmla="*/ 47 h 4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 h="47">
                      <a:moveTo>
                        <a:pt x="1" y="47"/>
                      </a:moveTo>
                      <a:lnTo>
                        <a:pt x="0" y="1"/>
                      </a:lnTo>
                      <a:lnTo>
                        <a:pt x="0" y="2"/>
                      </a:lnTo>
                      <a:lnTo>
                        <a:pt x="36" y="0"/>
                      </a:lnTo>
                      <a:lnTo>
                        <a:pt x="36" y="1"/>
                      </a:lnTo>
                      <a:lnTo>
                        <a:pt x="37" y="47"/>
                      </a:lnTo>
                      <a:lnTo>
                        <a:pt x="1" y="47"/>
                      </a:lnTo>
                      <a:close/>
                    </a:path>
                  </a:pathLst>
                </a:custGeom>
                <a:solidFill>
                  <a:srgbClr val="E5E5E5"/>
                </a:solidFill>
                <a:ln w="9525">
                  <a:solidFill>
                    <a:schemeClr val="tx1"/>
                  </a:solidFill>
                  <a:round/>
                  <a:headEnd/>
                  <a:tailEnd/>
                </a:ln>
              </p:spPr>
              <p:txBody>
                <a:bodyPr/>
                <a:lstStyle/>
                <a:p>
                  <a:endParaRPr lang="en-US" sz="2133"/>
                </a:p>
              </p:txBody>
            </p:sp>
            <p:sp>
              <p:nvSpPr>
                <p:cNvPr id="89275" name="Freeform 103"/>
                <p:cNvSpPr>
                  <a:spLocks/>
                </p:cNvSpPr>
                <p:nvPr/>
              </p:nvSpPr>
              <p:spPr bwMode="black">
                <a:xfrm>
                  <a:off x="5105" y="2157"/>
                  <a:ext cx="10" cy="12"/>
                </a:xfrm>
                <a:custGeom>
                  <a:avLst/>
                  <a:gdLst>
                    <a:gd name="T0" fmla="*/ 0 w 39"/>
                    <a:gd name="T1" fmla="*/ 0 h 50"/>
                    <a:gd name="T2" fmla="*/ 0 w 39"/>
                    <a:gd name="T3" fmla="*/ 0 h 50"/>
                    <a:gd name="T4" fmla="*/ 0 w 39"/>
                    <a:gd name="T5" fmla="*/ 0 h 50"/>
                    <a:gd name="T6" fmla="*/ 0 w 39"/>
                    <a:gd name="T7" fmla="*/ 0 h 50"/>
                    <a:gd name="T8" fmla="*/ 0 w 39"/>
                    <a:gd name="T9" fmla="*/ 0 h 50"/>
                    <a:gd name="T10" fmla="*/ 0 w 39"/>
                    <a:gd name="T11" fmla="*/ 0 h 50"/>
                    <a:gd name="T12" fmla="*/ 0 w 39"/>
                    <a:gd name="T13" fmla="*/ 0 h 50"/>
                    <a:gd name="T14" fmla="*/ 0 60000 65536"/>
                    <a:gd name="T15" fmla="*/ 0 60000 65536"/>
                    <a:gd name="T16" fmla="*/ 0 60000 65536"/>
                    <a:gd name="T17" fmla="*/ 0 60000 65536"/>
                    <a:gd name="T18" fmla="*/ 0 60000 65536"/>
                    <a:gd name="T19" fmla="*/ 0 60000 65536"/>
                    <a:gd name="T20" fmla="*/ 0 60000 65536"/>
                    <a:gd name="T21" fmla="*/ 0 w 39"/>
                    <a:gd name="T22" fmla="*/ 0 h 50"/>
                    <a:gd name="T23" fmla="*/ 39 w 39"/>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 h="50">
                      <a:moveTo>
                        <a:pt x="3" y="50"/>
                      </a:moveTo>
                      <a:lnTo>
                        <a:pt x="0" y="4"/>
                      </a:lnTo>
                      <a:lnTo>
                        <a:pt x="0" y="5"/>
                      </a:lnTo>
                      <a:lnTo>
                        <a:pt x="37" y="0"/>
                      </a:lnTo>
                      <a:lnTo>
                        <a:pt x="37" y="2"/>
                      </a:lnTo>
                      <a:lnTo>
                        <a:pt x="39" y="48"/>
                      </a:lnTo>
                      <a:lnTo>
                        <a:pt x="3" y="50"/>
                      </a:lnTo>
                      <a:close/>
                    </a:path>
                  </a:pathLst>
                </a:custGeom>
                <a:solidFill>
                  <a:srgbClr val="E5E5E5"/>
                </a:solidFill>
                <a:ln w="9525">
                  <a:solidFill>
                    <a:schemeClr val="tx1"/>
                  </a:solidFill>
                  <a:round/>
                  <a:headEnd/>
                  <a:tailEnd/>
                </a:ln>
              </p:spPr>
              <p:txBody>
                <a:bodyPr/>
                <a:lstStyle/>
                <a:p>
                  <a:endParaRPr lang="en-US" sz="2133"/>
                </a:p>
              </p:txBody>
            </p:sp>
            <p:sp>
              <p:nvSpPr>
                <p:cNvPr id="89276" name="Freeform 104"/>
                <p:cNvSpPr>
                  <a:spLocks/>
                </p:cNvSpPr>
                <p:nvPr/>
              </p:nvSpPr>
              <p:spPr bwMode="black">
                <a:xfrm>
                  <a:off x="5104" y="2145"/>
                  <a:ext cx="10" cy="13"/>
                </a:xfrm>
                <a:custGeom>
                  <a:avLst/>
                  <a:gdLst>
                    <a:gd name="T0" fmla="*/ 0 w 42"/>
                    <a:gd name="T1" fmla="*/ 0 h 51"/>
                    <a:gd name="T2" fmla="*/ 0 w 42"/>
                    <a:gd name="T3" fmla="*/ 0 h 51"/>
                    <a:gd name="T4" fmla="*/ 0 w 42"/>
                    <a:gd name="T5" fmla="*/ 0 h 51"/>
                    <a:gd name="T6" fmla="*/ 0 w 42"/>
                    <a:gd name="T7" fmla="*/ 0 h 51"/>
                    <a:gd name="T8" fmla="*/ 0 w 42"/>
                    <a:gd name="T9" fmla="*/ 0 h 51"/>
                    <a:gd name="T10" fmla="*/ 0 w 42"/>
                    <a:gd name="T11" fmla="*/ 0 h 51"/>
                    <a:gd name="T12" fmla="*/ 0 w 42"/>
                    <a:gd name="T13" fmla="*/ 0 h 51"/>
                    <a:gd name="T14" fmla="*/ 0 60000 65536"/>
                    <a:gd name="T15" fmla="*/ 0 60000 65536"/>
                    <a:gd name="T16" fmla="*/ 0 60000 65536"/>
                    <a:gd name="T17" fmla="*/ 0 60000 65536"/>
                    <a:gd name="T18" fmla="*/ 0 60000 65536"/>
                    <a:gd name="T19" fmla="*/ 0 60000 65536"/>
                    <a:gd name="T20" fmla="*/ 0 60000 65536"/>
                    <a:gd name="T21" fmla="*/ 0 w 42"/>
                    <a:gd name="T22" fmla="*/ 0 h 51"/>
                    <a:gd name="T23" fmla="*/ 42 w 42"/>
                    <a:gd name="T24" fmla="*/ 51 h 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 h="51">
                      <a:moveTo>
                        <a:pt x="5" y="51"/>
                      </a:moveTo>
                      <a:lnTo>
                        <a:pt x="0" y="5"/>
                      </a:lnTo>
                      <a:lnTo>
                        <a:pt x="36" y="0"/>
                      </a:lnTo>
                      <a:lnTo>
                        <a:pt x="42" y="46"/>
                      </a:lnTo>
                      <a:lnTo>
                        <a:pt x="5" y="51"/>
                      </a:lnTo>
                      <a:close/>
                    </a:path>
                  </a:pathLst>
                </a:custGeom>
                <a:solidFill>
                  <a:srgbClr val="E5E5E5"/>
                </a:solidFill>
                <a:ln w="9525">
                  <a:solidFill>
                    <a:schemeClr val="tx1"/>
                  </a:solidFill>
                  <a:round/>
                  <a:headEnd/>
                  <a:tailEnd/>
                </a:ln>
              </p:spPr>
              <p:txBody>
                <a:bodyPr/>
                <a:lstStyle/>
                <a:p>
                  <a:endParaRPr lang="en-US" sz="2133"/>
                </a:p>
              </p:txBody>
            </p:sp>
            <p:sp>
              <p:nvSpPr>
                <p:cNvPr id="89277" name="Freeform 105"/>
                <p:cNvSpPr>
                  <a:spLocks/>
                </p:cNvSpPr>
                <p:nvPr/>
              </p:nvSpPr>
              <p:spPr bwMode="black">
                <a:xfrm>
                  <a:off x="5102" y="2133"/>
                  <a:ext cx="11" cy="13"/>
                </a:xfrm>
                <a:custGeom>
                  <a:avLst/>
                  <a:gdLst>
                    <a:gd name="T0" fmla="*/ 0 w 43"/>
                    <a:gd name="T1" fmla="*/ 0 h 53"/>
                    <a:gd name="T2" fmla="*/ 0 w 43"/>
                    <a:gd name="T3" fmla="*/ 0 h 53"/>
                    <a:gd name="T4" fmla="*/ 0 w 43"/>
                    <a:gd name="T5" fmla="*/ 0 h 53"/>
                    <a:gd name="T6" fmla="*/ 0 w 43"/>
                    <a:gd name="T7" fmla="*/ 0 h 53"/>
                    <a:gd name="T8" fmla="*/ 0 w 43"/>
                    <a:gd name="T9" fmla="*/ 0 h 53"/>
                    <a:gd name="T10" fmla="*/ 0 w 43"/>
                    <a:gd name="T11" fmla="*/ 0 h 53"/>
                    <a:gd name="T12" fmla="*/ 0 w 43"/>
                    <a:gd name="T13" fmla="*/ 0 h 53"/>
                    <a:gd name="T14" fmla="*/ 0 60000 65536"/>
                    <a:gd name="T15" fmla="*/ 0 60000 65536"/>
                    <a:gd name="T16" fmla="*/ 0 60000 65536"/>
                    <a:gd name="T17" fmla="*/ 0 60000 65536"/>
                    <a:gd name="T18" fmla="*/ 0 60000 65536"/>
                    <a:gd name="T19" fmla="*/ 0 60000 65536"/>
                    <a:gd name="T20" fmla="*/ 0 60000 65536"/>
                    <a:gd name="T21" fmla="*/ 0 w 43"/>
                    <a:gd name="T22" fmla="*/ 0 h 53"/>
                    <a:gd name="T23" fmla="*/ 43 w 43"/>
                    <a:gd name="T24" fmla="*/ 53 h 5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 h="53">
                      <a:moveTo>
                        <a:pt x="7" y="53"/>
                      </a:moveTo>
                      <a:lnTo>
                        <a:pt x="0" y="6"/>
                      </a:lnTo>
                      <a:lnTo>
                        <a:pt x="0" y="9"/>
                      </a:lnTo>
                      <a:lnTo>
                        <a:pt x="36" y="0"/>
                      </a:lnTo>
                      <a:lnTo>
                        <a:pt x="36" y="2"/>
                      </a:lnTo>
                      <a:lnTo>
                        <a:pt x="43" y="48"/>
                      </a:lnTo>
                      <a:lnTo>
                        <a:pt x="7" y="53"/>
                      </a:lnTo>
                      <a:close/>
                    </a:path>
                  </a:pathLst>
                </a:custGeom>
                <a:solidFill>
                  <a:srgbClr val="E5E5E5"/>
                </a:solidFill>
                <a:ln w="9525">
                  <a:solidFill>
                    <a:schemeClr val="tx1"/>
                  </a:solidFill>
                  <a:round/>
                  <a:headEnd/>
                  <a:tailEnd/>
                </a:ln>
              </p:spPr>
              <p:txBody>
                <a:bodyPr/>
                <a:lstStyle/>
                <a:p>
                  <a:endParaRPr lang="en-US" sz="2133"/>
                </a:p>
              </p:txBody>
            </p:sp>
            <p:sp>
              <p:nvSpPr>
                <p:cNvPr id="89278" name="Freeform 106"/>
                <p:cNvSpPr>
                  <a:spLocks/>
                </p:cNvSpPr>
                <p:nvPr/>
              </p:nvSpPr>
              <p:spPr bwMode="black">
                <a:xfrm>
                  <a:off x="5100" y="2122"/>
                  <a:ext cx="11" cy="13"/>
                </a:xfrm>
                <a:custGeom>
                  <a:avLst/>
                  <a:gdLst>
                    <a:gd name="T0" fmla="*/ 0 w 46"/>
                    <a:gd name="T1" fmla="*/ 0 h 55"/>
                    <a:gd name="T2" fmla="*/ 0 w 46"/>
                    <a:gd name="T3" fmla="*/ 0 h 55"/>
                    <a:gd name="T4" fmla="*/ 0 w 46"/>
                    <a:gd name="T5" fmla="*/ 0 h 55"/>
                    <a:gd name="T6" fmla="*/ 0 w 46"/>
                    <a:gd name="T7" fmla="*/ 0 h 55"/>
                    <a:gd name="T8" fmla="*/ 0 w 46"/>
                    <a:gd name="T9" fmla="*/ 0 h 55"/>
                    <a:gd name="T10" fmla="*/ 0 w 46"/>
                    <a:gd name="T11" fmla="*/ 0 h 55"/>
                    <a:gd name="T12" fmla="*/ 0 w 46"/>
                    <a:gd name="T13" fmla="*/ 0 h 55"/>
                    <a:gd name="T14" fmla="*/ 0 60000 65536"/>
                    <a:gd name="T15" fmla="*/ 0 60000 65536"/>
                    <a:gd name="T16" fmla="*/ 0 60000 65536"/>
                    <a:gd name="T17" fmla="*/ 0 60000 65536"/>
                    <a:gd name="T18" fmla="*/ 0 60000 65536"/>
                    <a:gd name="T19" fmla="*/ 0 60000 65536"/>
                    <a:gd name="T20" fmla="*/ 0 60000 65536"/>
                    <a:gd name="T21" fmla="*/ 0 w 46"/>
                    <a:gd name="T22" fmla="*/ 0 h 55"/>
                    <a:gd name="T23" fmla="*/ 46 w 46"/>
                    <a:gd name="T24" fmla="*/ 55 h 5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6" h="55">
                      <a:moveTo>
                        <a:pt x="10" y="55"/>
                      </a:moveTo>
                      <a:lnTo>
                        <a:pt x="0" y="9"/>
                      </a:lnTo>
                      <a:lnTo>
                        <a:pt x="36" y="0"/>
                      </a:lnTo>
                      <a:lnTo>
                        <a:pt x="46" y="46"/>
                      </a:lnTo>
                      <a:lnTo>
                        <a:pt x="10" y="55"/>
                      </a:lnTo>
                      <a:close/>
                    </a:path>
                  </a:pathLst>
                </a:custGeom>
                <a:solidFill>
                  <a:srgbClr val="E5E5E5"/>
                </a:solidFill>
                <a:ln w="9525">
                  <a:solidFill>
                    <a:schemeClr val="tx1"/>
                  </a:solidFill>
                  <a:round/>
                  <a:headEnd/>
                  <a:tailEnd/>
                </a:ln>
              </p:spPr>
              <p:txBody>
                <a:bodyPr/>
                <a:lstStyle/>
                <a:p>
                  <a:endParaRPr lang="en-US" sz="2133"/>
                </a:p>
              </p:txBody>
            </p:sp>
            <p:sp>
              <p:nvSpPr>
                <p:cNvPr id="89279" name="Freeform 107"/>
                <p:cNvSpPr>
                  <a:spLocks/>
                </p:cNvSpPr>
                <p:nvPr/>
              </p:nvSpPr>
              <p:spPr bwMode="black">
                <a:xfrm>
                  <a:off x="5097" y="2110"/>
                  <a:ext cx="12" cy="14"/>
                </a:xfrm>
                <a:custGeom>
                  <a:avLst/>
                  <a:gdLst>
                    <a:gd name="T0" fmla="*/ 0 w 47"/>
                    <a:gd name="T1" fmla="*/ 0 h 55"/>
                    <a:gd name="T2" fmla="*/ 0 w 47"/>
                    <a:gd name="T3" fmla="*/ 0 h 55"/>
                    <a:gd name="T4" fmla="*/ 0 w 47"/>
                    <a:gd name="T5" fmla="*/ 0 h 55"/>
                    <a:gd name="T6" fmla="*/ 0 w 47"/>
                    <a:gd name="T7" fmla="*/ 0 h 55"/>
                    <a:gd name="T8" fmla="*/ 0 w 47"/>
                    <a:gd name="T9" fmla="*/ 0 h 55"/>
                    <a:gd name="T10" fmla="*/ 0 w 47"/>
                    <a:gd name="T11" fmla="*/ 0 h 55"/>
                    <a:gd name="T12" fmla="*/ 0 w 47"/>
                    <a:gd name="T13" fmla="*/ 0 h 55"/>
                    <a:gd name="T14" fmla="*/ 0 60000 65536"/>
                    <a:gd name="T15" fmla="*/ 0 60000 65536"/>
                    <a:gd name="T16" fmla="*/ 0 60000 65536"/>
                    <a:gd name="T17" fmla="*/ 0 60000 65536"/>
                    <a:gd name="T18" fmla="*/ 0 60000 65536"/>
                    <a:gd name="T19" fmla="*/ 0 60000 65536"/>
                    <a:gd name="T20" fmla="*/ 0 60000 65536"/>
                    <a:gd name="T21" fmla="*/ 0 w 47"/>
                    <a:gd name="T22" fmla="*/ 0 h 55"/>
                    <a:gd name="T23" fmla="*/ 47 w 47"/>
                    <a:gd name="T24" fmla="*/ 55 h 5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 h="55">
                      <a:moveTo>
                        <a:pt x="11" y="55"/>
                      </a:moveTo>
                      <a:lnTo>
                        <a:pt x="0" y="10"/>
                      </a:lnTo>
                      <a:lnTo>
                        <a:pt x="0" y="11"/>
                      </a:lnTo>
                      <a:lnTo>
                        <a:pt x="36" y="0"/>
                      </a:lnTo>
                      <a:lnTo>
                        <a:pt x="36" y="1"/>
                      </a:lnTo>
                      <a:lnTo>
                        <a:pt x="47" y="46"/>
                      </a:lnTo>
                      <a:lnTo>
                        <a:pt x="11" y="55"/>
                      </a:lnTo>
                      <a:close/>
                    </a:path>
                  </a:pathLst>
                </a:custGeom>
                <a:solidFill>
                  <a:srgbClr val="E5E5E5"/>
                </a:solidFill>
                <a:ln w="9525">
                  <a:solidFill>
                    <a:schemeClr val="tx1"/>
                  </a:solidFill>
                  <a:round/>
                  <a:headEnd/>
                  <a:tailEnd/>
                </a:ln>
              </p:spPr>
              <p:txBody>
                <a:bodyPr/>
                <a:lstStyle/>
                <a:p>
                  <a:endParaRPr lang="en-US" sz="2133"/>
                </a:p>
              </p:txBody>
            </p:sp>
            <p:sp>
              <p:nvSpPr>
                <p:cNvPr id="89280" name="Freeform 108"/>
                <p:cNvSpPr>
                  <a:spLocks/>
                </p:cNvSpPr>
                <p:nvPr/>
              </p:nvSpPr>
              <p:spPr bwMode="black">
                <a:xfrm>
                  <a:off x="5094" y="2099"/>
                  <a:ext cx="12" cy="14"/>
                </a:xfrm>
                <a:custGeom>
                  <a:avLst/>
                  <a:gdLst>
                    <a:gd name="T0" fmla="*/ 0 w 50"/>
                    <a:gd name="T1" fmla="*/ 0 h 56"/>
                    <a:gd name="T2" fmla="*/ 0 w 50"/>
                    <a:gd name="T3" fmla="*/ 0 h 56"/>
                    <a:gd name="T4" fmla="*/ 0 w 50"/>
                    <a:gd name="T5" fmla="*/ 0 h 56"/>
                    <a:gd name="T6" fmla="*/ 0 w 50"/>
                    <a:gd name="T7" fmla="*/ 0 h 56"/>
                    <a:gd name="T8" fmla="*/ 0 w 50"/>
                    <a:gd name="T9" fmla="*/ 0 h 56"/>
                    <a:gd name="T10" fmla="*/ 0 w 50"/>
                    <a:gd name="T11" fmla="*/ 0 h 56"/>
                    <a:gd name="T12" fmla="*/ 0 w 50"/>
                    <a:gd name="T13" fmla="*/ 0 h 56"/>
                    <a:gd name="T14" fmla="*/ 0 60000 65536"/>
                    <a:gd name="T15" fmla="*/ 0 60000 65536"/>
                    <a:gd name="T16" fmla="*/ 0 60000 65536"/>
                    <a:gd name="T17" fmla="*/ 0 60000 65536"/>
                    <a:gd name="T18" fmla="*/ 0 60000 65536"/>
                    <a:gd name="T19" fmla="*/ 0 60000 65536"/>
                    <a:gd name="T20" fmla="*/ 0 60000 65536"/>
                    <a:gd name="T21" fmla="*/ 0 w 50"/>
                    <a:gd name="T22" fmla="*/ 0 h 56"/>
                    <a:gd name="T23" fmla="*/ 50 w 50"/>
                    <a:gd name="T24" fmla="*/ 56 h 5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56">
                      <a:moveTo>
                        <a:pt x="14" y="56"/>
                      </a:moveTo>
                      <a:lnTo>
                        <a:pt x="0" y="12"/>
                      </a:lnTo>
                      <a:lnTo>
                        <a:pt x="1" y="13"/>
                      </a:lnTo>
                      <a:lnTo>
                        <a:pt x="35" y="0"/>
                      </a:lnTo>
                      <a:lnTo>
                        <a:pt x="36" y="1"/>
                      </a:lnTo>
                      <a:lnTo>
                        <a:pt x="50" y="45"/>
                      </a:lnTo>
                      <a:lnTo>
                        <a:pt x="14" y="56"/>
                      </a:lnTo>
                      <a:close/>
                    </a:path>
                  </a:pathLst>
                </a:custGeom>
                <a:solidFill>
                  <a:srgbClr val="E5E5E5"/>
                </a:solidFill>
                <a:ln w="9525">
                  <a:solidFill>
                    <a:schemeClr val="tx1"/>
                  </a:solidFill>
                  <a:round/>
                  <a:headEnd/>
                  <a:tailEnd/>
                </a:ln>
              </p:spPr>
              <p:txBody>
                <a:bodyPr/>
                <a:lstStyle/>
                <a:p>
                  <a:endParaRPr lang="en-US" sz="2133"/>
                </a:p>
              </p:txBody>
            </p:sp>
            <p:sp>
              <p:nvSpPr>
                <p:cNvPr id="89281" name="Freeform 109"/>
                <p:cNvSpPr>
                  <a:spLocks/>
                </p:cNvSpPr>
                <p:nvPr/>
              </p:nvSpPr>
              <p:spPr bwMode="black">
                <a:xfrm>
                  <a:off x="5090" y="2088"/>
                  <a:ext cx="12" cy="14"/>
                </a:xfrm>
                <a:custGeom>
                  <a:avLst/>
                  <a:gdLst>
                    <a:gd name="T0" fmla="*/ 0 w 51"/>
                    <a:gd name="T1" fmla="*/ 0 h 57"/>
                    <a:gd name="T2" fmla="*/ 0 w 51"/>
                    <a:gd name="T3" fmla="*/ 0 h 57"/>
                    <a:gd name="T4" fmla="*/ 0 w 51"/>
                    <a:gd name="T5" fmla="*/ 0 h 57"/>
                    <a:gd name="T6" fmla="*/ 0 w 51"/>
                    <a:gd name="T7" fmla="*/ 0 h 57"/>
                    <a:gd name="T8" fmla="*/ 0 w 51"/>
                    <a:gd name="T9" fmla="*/ 0 h 57"/>
                    <a:gd name="T10" fmla="*/ 0 w 51"/>
                    <a:gd name="T11" fmla="*/ 0 h 57"/>
                    <a:gd name="T12" fmla="*/ 0 w 51"/>
                    <a:gd name="T13" fmla="*/ 0 h 57"/>
                    <a:gd name="T14" fmla="*/ 0 60000 65536"/>
                    <a:gd name="T15" fmla="*/ 0 60000 65536"/>
                    <a:gd name="T16" fmla="*/ 0 60000 65536"/>
                    <a:gd name="T17" fmla="*/ 0 60000 65536"/>
                    <a:gd name="T18" fmla="*/ 0 60000 65536"/>
                    <a:gd name="T19" fmla="*/ 0 60000 65536"/>
                    <a:gd name="T20" fmla="*/ 0 60000 65536"/>
                    <a:gd name="T21" fmla="*/ 0 w 51"/>
                    <a:gd name="T22" fmla="*/ 0 h 57"/>
                    <a:gd name="T23" fmla="*/ 51 w 51"/>
                    <a:gd name="T24" fmla="*/ 57 h 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 h="57">
                      <a:moveTo>
                        <a:pt x="17" y="57"/>
                      </a:moveTo>
                      <a:lnTo>
                        <a:pt x="0" y="13"/>
                      </a:lnTo>
                      <a:lnTo>
                        <a:pt x="34" y="0"/>
                      </a:lnTo>
                      <a:lnTo>
                        <a:pt x="51" y="44"/>
                      </a:lnTo>
                      <a:lnTo>
                        <a:pt x="17" y="57"/>
                      </a:lnTo>
                      <a:close/>
                    </a:path>
                  </a:pathLst>
                </a:custGeom>
                <a:solidFill>
                  <a:srgbClr val="E5E5E5"/>
                </a:solidFill>
                <a:ln w="9525">
                  <a:solidFill>
                    <a:schemeClr val="tx1"/>
                  </a:solidFill>
                  <a:round/>
                  <a:headEnd/>
                  <a:tailEnd/>
                </a:ln>
              </p:spPr>
              <p:txBody>
                <a:bodyPr/>
                <a:lstStyle/>
                <a:p>
                  <a:endParaRPr lang="en-US" sz="2133"/>
                </a:p>
              </p:txBody>
            </p:sp>
            <p:sp>
              <p:nvSpPr>
                <p:cNvPr id="89282" name="Freeform 110"/>
                <p:cNvSpPr>
                  <a:spLocks/>
                </p:cNvSpPr>
                <p:nvPr/>
              </p:nvSpPr>
              <p:spPr bwMode="black">
                <a:xfrm>
                  <a:off x="5085" y="2077"/>
                  <a:ext cx="13" cy="14"/>
                </a:xfrm>
                <a:custGeom>
                  <a:avLst/>
                  <a:gdLst>
                    <a:gd name="T0" fmla="*/ 0 w 52"/>
                    <a:gd name="T1" fmla="*/ 0 h 57"/>
                    <a:gd name="T2" fmla="*/ 0 w 52"/>
                    <a:gd name="T3" fmla="*/ 0 h 57"/>
                    <a:gd name="T4" fmla="*/ 0 w 52"/>
                    <a:gd name="T5" fmla="*/ 0 h 57"/>
                    <a:gd name="T6" fmla="*/ 0 w 52"/>
                    <a:gd name="T7" fmla="*/ 0 h 57"/>
                    <a:gd name="T8" fmla="*/ 0 w 52"/>
                    <a:gd name="T9" fmla="*/ 0 h 57"/>
                    <a:gd name="T10" fmla="*/ 0 w 52"/>
                    <a:gd name="T11" fmla="*/ 0 h 57"/>
                    <a:gd name="T12" fmla="*/ 0 w 52"/>
                    <a:gd name="T13" fmla="*/ 0 h 57"/>
                    <a:gd name="T14" fmla="*/ 0 60000 65536"/>
                    <a:gd name="T15" fmla="*/ 0 60000 65536"/>
                    <a:gd name="T16" fmla="*/ 0 60000 65536"/>
                    <a:gd name="T17" fmla="*/ 0 60000 65536"/>
                    <a:gd name="T18" fmla="*/ 0 60000 65536"/>
                    <a:gd name="T19" fmla="*/ 0 60000 65536"/>
                    <a:gd name="T20" fmla="*/ 0 60000 65536"/>
                    <a:gd name="T21" fmla="*/ 0 w 52"/>
                    <a:gd name="T22" fmla="*/ 0 h 57"/>
                    <a:gd name="T23" fmla="*/ 52 w 52"/>
                    <a:gd name="T24" fmla="*/ 57 h 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2" h="57">
                      <a:moveTo>
                        <a:pt x="18" y="57"/>
                      </a:moveTo>
                      <a:lnTo>
                        <a:pt x="0" y="14"/>
                      </a:lnTo>
                      <a:lnTo>
                        <a:pt x="1" y="16"/>
                      </a:lnTo>
                      <a:lnTo>
                        <a:pt x="33" y="0"/>
                      </a:lnTo>
                      <a:lnTo>
                        <a:pt x="34" y="1"/>
                      </a:lnTo>
                      <a:lnTo>
                        <a:pt x="52" y="44"/>
                      </a:lnTo>
                      <a:lnTo>
                        <a:pt x="18" y="57"/>
                      </a:lnTo>
                      <a:close/>
                    </a:path>
                  </a:pathLst>
                </a:custGeom>
                <a:solidFill>
                  <a:srgbClr val="E5E5E5"/>
                </a:solidFill>
                <a:ln w="9525">
                  <a:solidFill>
                    <a:schemeClr val="tx1"/>
                  </a:solidFill>
                  <a:round/>
                  <a:headEnd/>
                  <a:tailEnd/>
                </a:ln>
              </p:spPr>
              <p:txBody>
                <a:bodyPr/>
                <a:lstStyle/>
                <a:p>
                  <a:endParaRPr lang="en-US" sz="2133"/>
                </a:p>
              </p:txBody>
            </p:sp>
            <p:sp>
              <p:nvSpPr>
                <p:cNvPr id="89283" name="Freeform 111"/>
                <p:cNvSpPr>
                  <a:spLocks/>
                </p:cNvSpPr>
                <p:nvPr/>
              </p:nvSpPr>
              <p:spPr bwMode="black">
                <a:xfrm>
                  <a:off x="5080" y="2066"/>
                  <a:ext cx="13" cy="15"/>
                </a:xfrm>
                <a:custGeom>
                  <a:avLst/>
                  <a:gdLst>
                    <a:gd name="T0" fmla="*/ 0 w 52"/>
                    <a:gd name="T1" fmla="*/ 0 h 59"/>
                    <a:gd name="T2" fmla="*/ 0 w 52"/>
                    <a:gd name="T3" fmla="*/ 0 h 59"/>
                    <a:gd name="T4" fmla="*/ 0 w 52"/>
                    <a:gd name="T5" fmla="*/ 0 h 59"/>
                    <a:gd name="T6" fmla="*/ 0 w 52"/>
                    <a:gd name="T7" fmla="*/ 0 h 59"/>
                    <a:gd name="T8" fmla="*/ 0 w 52"/>
                    <a:gd name="T9" fmla="*/ 0 h 59"/>
                    <a:gd name="T10" fmla="*/ 0 w 52"/>
                    <a:gd name="T11" fmla="*/ 0 h 59"/>
                    <a:gd name="T12" fmla="*/ 0 w 52"/>
                    <a:gd name="T13" fmla="*/ 0 h 59"/>
                    <a:gd name="T14" fmla="*/ 0 60000 65536"/>
                    <a:gd name="T15" fmla="*/ 0 60000 65536"/>
                    <a:gd name="T16" fmla="*/ 0 60000 65536"/>
                    <a:gd name="T17" fmla="*/ 0 60000 65536"/>
                    <a:gd name="T18" fmla="*/ 0 60000 65536"/>
                    <a:gd name="T19" fmla="*/ 0 60000 65536"/>
                    <a:gd name="T20" fmla="*/ 0 60000 65536"/>
                    <a:gd name="T21" fmla="*/ 0 w 52"/>
                    <a:gd name="T22" fmla="*/ 0 h 59"/>
                    <a:gd name="T23" fmla="*/ 52 w 52"/>
                    <a:gd name="T24" fmla="*/ 59 h 5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2" h="59">
                      <a:moveTo>
                        <a:pt x="20" y="59"/>
                      </a:moveTo>
                      <a:lnTo>
                        <a:pt x="0" y="17"/>
                      </a:lnTo>
                      <a:lnTo>
                        <a:pt x="0" y="18"/>
                      </a:lnTo>
                      <a:lnTo>
                        <a:pt x="32" y="0"/>
                      </a:lnTo>
                      <a:lnTo>
                        <a:pt x="32" y="1"/>
                      </a:lnTo>
                      <a:lnTo>
                        <a:pt x="52" y="43"/>
                      </a:lnTo>
                      <a:lnTo>
                        <a:pt x="20" y="59"/>
                      </a:lnTo>
                      <a:close/>
                    </a:path>
                  </a:pathLst>
                </a:custGeom>
                <a:solidFill>
                  <a:srgbClr val="E5E5E5"/>
                </a:solidFill>
                <a:ln w="9525">
                  <a:solidFill>
                    <a:schemeClr val="tx1"/>
                  </a:solidFill>
                  <a:round/>
                  <a:headEnd/>
                  <a:tailEnd/>
                </a:ln>
              </p:spPr>
              <p:txBody>
                <a:bodyPr/>
                <a:lstStyle/>
                <a:p>
                  <a:endParaRPr lang="en-US" sz="2133"/>
                </a:p>
              </p:txBody>
            </p:sp>
            <p:sp>
              <p:nvSpPr>
                <p:cNvPr id="89284" name="Freeform 112"/>
                <p:cNvSpPr>
                  <a:spLocks/>
                </p:cNvSpPr>
                <p:nvPr/>
              </p:nvSpPr>
              <p:spPr bwMode="black">
                <a:xfrm>
                  <a:off x="5075" y="2056"/>
                  <a:ext cx="13" cy="15"/>
                </a:xfrm>
                <a:custGeom>
                  <a:avLst/>
                  <a:gdLst>
                    <a:gd name="T0" fmla="*/ 0 w 53"/>
                    <a:gd name="T1" fmla="*/ 0 h 60"/>
                    <a:gd name="T2" fmla="*/ 0 w 53"/>
                    <a:gd name="T3" fmla="*/ 0 h 60"/>
                    <a:gd name="T4" fmla="*/ 0 w 53"/>
                    <a:gd name="T5" fmla="*/ 0 h 60"/>
                    <a:gd name="T6" fmla="*/ 0 w 53"/>
                    <a:gd name="T7" fmla="*/ 0 h 60"/>
                    <a:gd name="T8" fmla="*/ 0 w 53"/>
                    <a:gd name="T9" fmla="*/ 0 h 60"/>
                    <a:gd name="T10" fmla="*/ 0 w 53"/>
                    <a:gd name="T11" fmla="*/ 0 h 60"/>
                    <a:gd name="T12" fmla="*/ 0 w 53"/>
                    <a:gd name="T13" fmla="*/ 0 h 60"/>
                    <a:gd name="T14" fmla="*/ 0 60000 65536"/>
                    <a:gd name="T15" fmla="*/ 0 60000 65536"/>
                    <a:gd name="T16" fmla="*/ 0 60000 65536"/>
                    <a:gd name="T17" fmla="*/ 0 60000 65536"/>
                    <a:gd name="T18" fmla="*/ 0 60000 65536"/>
                    <a:gd name="T19" fmla="*/ 0 60000 65536"/>
                    <a:gd name="T20" fmla="*/ 0 60000 65536"/>
                    <a:gd name="T21" fmla="*/ 0 w 53"/>
                    <a:gd name="T22" fmla="*/ 0 h 60"/>
                    <a:gd name="T23" fmla="*/ 53 w 53"/>
                    <a:gd name="T24" fmla="*/ 60 h 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3" h="60">
                      <a:moveTo>
                        <a:pt x="21" y="60"/>
                      </a:moveTo>
                      <a:lnTo>
                        <a:pt x="0" y="19"/>
                      </a:lnTo>
                      <a:lnTo>
                        <a:pt x="0" y="20"/>
                      </a:lnTo>
                      <a:lnTo>
                        <a:pt x="31" y="0"/>
                      </a:lnTo>
                      <a:lnTo>
                        <a:pt x="31" y="1"/>
                      </a:lnTo>
                      <a:lnTo>
                        <a:pt x="53" y="42"/>
                      </a:lnTo>
                      <a:lnTo>
                        <a:pt x="21" y="60"/>
                      </a:lnTo>
                      <a:close/>
                    </a:path>
                  </a:pathLst>
                </a:custGeom>
                <a:solidFill>
                  <a:srgbClr val="E5E5E5"/>
                </a:solidFill>
                <a:ln w="9525">
                  <a:solidFill>
                    <a:schemeClr val="tx1"/>
                  </a:solidFill>
                  <a:round/>
                  <a:headEnd/>
                  <a:tailEnd/>
                </a:ln>
              </p:spPr>
              <p:txBody>
                <a:bodyPr/>
                <a:lstStyle/>
                <a:p>
                  <a:endParaRPr lang="en-US" sz="2133"/>
                </a:p>
              </p:txBody>
            </p:sp>
            <p:sp>
              <p:nvSpPr>
                <p:cNvPr id="89285" name="Freeform 113"/>
                <p:cNvSpPr>
                  <a:spLocks/>
                </p:cNvSpPr>
                <p:nvPr/>
              </p:nvSpPr>
              <p:spPr bwMode="black">
                <a:xfrm>
                  <a:off x="5069" y="2046"/>
                  <a:ext cx="14" cy="15"/>
                </a:xfrm>
                <a:custGeom>
                  <a:avLst/>
                  <a:gdLst>
                    <a:gd name="T0" fmla="*/ 0 w 56"/>
                    <a:gd name="T1" fmla="*/ 0 h 59"/>
                    <a:gd name="T2" fmla="*/ 0 w 56"/>
                    <a:gd name="T3" fmla="*/ 0 h 59"/>
                    <a:gd name="T4" fmla="*/ 0 w 56"/>
                    <a:gd name="T5" fmla="*/ 0 h 59"/>
                    <a:gd name="T6" fmla="*/ 0 w 56"/>
                    <a:gd name="T7" fmla="*/ 0 h 59"/>
                    <a:gd name="T8" fmla="*/ 0 w 56"/>
                    <a:gd name="T9" fmla="*/ 0 h 59"/>
                    <a:gd name="T10" fmla="*/ 0 w 56"/>
                    <a:gd name="T11" fmla="*/ 0 h 59"/>
                    <a:gd name="T12" fmla="*/ 0 w 56"/>
                    <a:gd name="T13" fmla="*/ 0 h 59"/>
                    <a:gd name="T14" fmla="*/ 0 60000 65536"/>
                    <a:gd name="T15" fmla="*/ 0 60000 65536"/>
                    <a:gd name="T16" fmla="*/ 0 60000 65536"/>
                    <a:gd name="T17" fmla="*/ 0 60000 65536"/>
                    <a:gd name="T18" fmla="*/ 0 60000 65536"/>
                    <a:gd name="T19" fmla="*/ 0 60000 65536"/>
                    <a:gd name="T20" fmla="*/ 0 60000 65536"/>
                    <a:gd name="T21" fmla="*/ 0 w 56"/>
                    <a:gd name="T22" fmla="*/ 0 h 59"/>
                    <a:gd name="T23" fmla="*/ 56 w 56"/>
                    <a:gd name="T24" fmla="*/ 59 h 5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6" h="59">
                      <a:moveTo>
                        <a:pt x="25" y="59"/>
                      </a:moveTo>
                      <a:lnTo>
                        <a:pt x="0" y="20"/>
                      </a:lnTo>
                      <a:lnTo>
                        <a:pt x="1" y="20"/>
                      </a:lnTo>
                      <a:lnTo>
                        <a:pt x="30" y="0"/>
                      </a:lnTo>
                      <a:lnTo>
                        <a:pt x="31" y="0"/>
                      </a:lnTo>
                      <a:lnTo>
                        <a:pt x="56" y="39"/>
                      </a:lnTo>
                      <a:lnTo>
                        <a:pt x="25" y="59"/>
                      </a:lnTo>
                      <a:close/>
                    </a:path>
                  </a:pathLst>
                </a:custGeom>
                <a:solidFill>
                  <a:srgbClr val="E5E5E5"/>
                </a:solidFill>
                <a:ln w="9525">
                  <a:solidFill>
                    <a:schemeClr val="tx1"/>
                  </a:solidFill>
                  <a:round/>
                  <a:headEnd/>
                  <a:tailEnd/>
                </a:ln>
              </p:spPr>
              <p:txBody>
                <a:bodyPr/>
                <a:lstStyle/>
                <a:p>
                  <a:endParaRPr lang="en-US" sz="2133"/>
                </a:p>
              </p:txBody>
            </p:sp>
            <p:sp>
              <p:nvSpPr>
                <p:cNvPr id="89286" name="Freeform 114"/>
                <p:cNvSpPr>
                  <a:spLocks/>
                </p:cNvSpPr>
                <p:nvPr/>
              </p:nvSpPr>
              <p:spPr bwMode="black">
                <a:xfrm>
                  <a:off x="5062" y="2036"/>
                  <a:ext cx="14" cy="15"/>
                </a:xfrm>
                <a:custGeom>
                  <a:avLst/>
                  <a:gdLst>
                    <a:gd name="T0" fmla="*/ 0 w 55"/>
                    <a:gd name="T1" fmla="*/ 0 h 60"/>
                    <a:gd name="T2" fmla="*/ 0 w 55"/>
                    <a:gd name="T3" fmla="*/ 0 h 60"/>
                    <a:gd name="T4" fmla="*/ 0 w 55"/>
                    <a:gd name="T5" fmla="*/ 0 h 60"/>
                    <a:gd name="T6" fmla="*/ 0 w 55"/>
                    <a:gd name="T7" fmla="*/ 0 h 60"/>
                    <a:gd name="T8" fmla="*/ 0 w 55"/>
                    <a:gd name="T9" fmla="*/ 0 h 60"/>
                    <a:gd name="T10" fmla="*/ 0 w 55"/>
                    <a:gd name="T11" fmla="*/ 0 h 60"/>
                    <a:gd name="T12" fmla="*/ 0 w 55"/>
                    <a:gd name="T13" fmla="*/ 0 h 60"/>
                    <a:gd name="T14" fmla="*/ 0 60000 65536"/>
                    <a:gd name="T15" fmla="*/ 0 60000 65536"/>
                    <a:gd name="T16" fmla="*/ 0 60000 65536"/>
                    <a:gd name="T17" fmla="*/ 0 60000 65536"/>
                    <a:gd name="T18" fmla="*/ 0 60000 65536"/>
                    <a:gd name="T19" fmla="*/ 0 60000 65536"/>
                    <a:gd name="T20" fmla="*/ 0 60000 65536"/>
                    <a:gd name="T21" fmla="*/ 0 w 55"/>
                    <a:gd name="T22" fmla="*/ 0 h 60"/>
                    <a:gd name="T23" fmla="*/ 55 w 55"/>
                    <a:gd name="T24" fmla="*/ 60 h 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5" h="60">
                      <a:moveTo>
                        <a:pt x="26" y="60"/>
                      </a:moveTo>
                      <a:lnTo>
                        <a:pt x="0" y="21"/>
                      </a:lnTo>
                      <a:lnTo>
                        <a:pt x="0" y="23"/>
                      </a:lnTo>
                      <a:lnTo>
                        <a:pt x="29" y="0"/>
                      </a:lnTo>
                      <a:lnTo>
                        <a:pt x="29" y="1"/>
                      </a:lnTo>
                      <a:lnTo>
                        <a:pt x="55" y="40"/>
                      </a:lnTo>
                      <a:lnTo>
                        <a:pt x="26" y="60"/>
                      </a:lnTo>
                      <a:close/>
                    </a:path>
                  </a:pathLst>
                </a:custGeom>
                <a:solidFill>
                  <a:srgbClr val="E5E5E5"/>
                </a:solidFill>
                <a:ln w="9525">
                  <a:solidFill>
                    <a:schemeClr val="tx1"/>
                  </a:solidFill>
                  <a:round/>
                  <a:headEnd/>
                  <a:tailEnd/>
                </a:ln>
              </p:spPr>
              <p:txBody>
                <a:bodyPr/>
                <a:lstStyle/>
                <a:p>
                  <a:endParaRPr lang="en-US" sz="2133"/>
                </a:p>
              </p:txBody>
            </p:sp>
            <p:sp>
              <p:nvSpPr>
                <p:cNvPr id="89287" name="Freeform 115"/>
                <p:cNvSpPr>
                  <a:spLocks/>
                </p:cNvSpPr>
                <p:nvPr/>
              </p:nvSpPr>
              <p:spPr bwMode="black">
                <a:xfrm>
                  <a:off x="5055" y="2027"/>
                  <a:ext cx="15" cy="15"/>
                </a:xfrm>
                <a:custGeom>
                  <a:avLst/>
                  <a:gdLst>
                    <a:gd name="T0" fmla="*/ 0 w 57"/>
                    <a:gd name="T1" fmla="*/ 0 h 60"/>
                    <a:gd name="T2" fmla="*/ 0 w 57"/>
                    <a:gd name="T3" fmla="*/ 0 h 60"/>
                    <a:gd name="T4" fmla="*/ 0 w 57"/>
                    <a:gd name="T5" fmla="*/ 0 h 60"/>
                    <a:gd name="T6" fmla="*/ 0 w 57"/>
                    <a:gd name="T7" fmla="*/ 0 h 60"/>
                    <a:gd name="T8" fmla="*/ 0 w 57"/>
                    <a:gd name="T9" fmla="*/ 0 h 60"/>
                    <a:gd name="T10" fmla="*/ 0 w 57"/>
                    <a:gd name="T11" fmla="*/ 0 h 60"/>
                    <a:gd name="T12" fmla="*/ 0 w 57"/>
                    <a:gd name="T13" fmla="*/ 0 h 60"/>
                    <a:gd name="T14" fmla="*/ 0 60000 65536"/>
                    <a:gd name="T15" fmla="*/ 0 60000 65536"/>
                    <a:gd name="T16" fmla="*/ 0 60000 65536"/>
                    <a:gd name="T17" fmla="*/ 0 60000 65536"/>
                    <a:gd name="T18" fmla="*/ 0 60000 65536"/>
                    <a:gd name="T19" fmla="*/ 0 60000 65536"/>
                    <a:gd name="T20" fmla="*/ 0 60000 65536"/>
                    <a:gd name="T21" fmla="*/ 0 w 57"/>
                    <a:gd name="T22" fmla="*/ 0 h 60"/>
                    <a:gd name="T23" fmla="*/ 57 w 57"/>
                    <a:gd name="T24" fmla="*/ 60 h 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7" h="60">
                      <a:moveTo>
                        <a:pt x="28" y="60"/>
                      </a:moveTo>
                      <a:lnTo>
                        <a:pt x="0" y="22"/>
                      </a:lnTo>
                      <a:lnTo>
                        <a:pt x="1" y="22"/>
                      </a:lnTo>
                      <a:lnTo>
                        <a:pt x="28" y="0"/>
                      </a:lnTo>
                      <a:lnTo>
                        <a:pt x="29" y="0"/>
                      </a:lnTo>
                      <a:lnTo>
                        <a:pt x="57" y="37"/>
                      </a:lnTo>
                      <a:lnTo>
                        <a:pt x="28" y="60"/>
                      </a:lnTo>
                      <a:close/>
                    </a:path>
                  </a:pathLst>
                </a:custGeom>
                <a:solidFill>
                  <a:srgbClr val="E5E5E5"/>
                </a:solidFill>
                <a:ln w="9525">
                  <a:solidFill>
                    <a:schemeClr val="tx1"/>
                  </a:solidFill>
                  <a:round/>
                  <a:headEnd/>
                  <a:tailEnd/>
                </a:ln>
              </p:spPr>
              <p:txBody>
                <a:bodyPr/>
                <a:lstStyle/>
                <a:p>
                  <a:endParaRPr lang="en-US" sz="2133"/>
                </a:p>
              </p:txBody>
            </p:sp>
            <p:sp>
              <p:nvSpPr>
                <p:cNvPr id="89288" name="Freeform 116"/>
                <p:cNvSpPr>
                  <a:spLocks/>
                </p:cNvSpPr>
                <p:nvPr/>
              </p:nvSpPr>
              <p:spPr bwMode="black">
                <a:xfrm>
                  <a:off x="5048" y="2018"/>
                  <a:ext cx="14" cy="14"/>
                </a:xfrm>
                <a:custGeom>
                  <a:avLst/>
                  <a:gdLst>
                    <a:gd name="T0" fmla="*/ 0 w 57"/>
                    <a:gd name="T1" fmla="*/ 0 h 58"/>
                    <a:gd name="T2" fmla="*/ 0 w 57"/>
                    <a:gd name="T3" fmla="*/ 0 h 58"/>
                    <a:gd name="T4" fmla="*/ 0 w 57"/>
                    <a:gd name="T5" fmla="*/ 0 h 58"/>
                    <a:gd name="T6" fmla="*/ 0 w 57"/>
                    <a:gd name="T7" fmla="*/ 0 h 58"/>
                    <a:gd name="T8" fmla="*/ 0 w 57"/>
                    <a:gd name="T9" fmla="*/ 0 h 58"/>
                    <a:gd name="T10" fmla="*/ 0 w 57"/>
                    <a:gd name="T11" fmla="*/ 0 h 58"/>
                    <a:gd name="T12" fmla="*/ 0 w 57"/>
                    <a:gd name="T13" fmla="*/ 0 h 58"/>
                    <a:gd name="T14" fmla="*/ 0 60000 65536"/>
                    <a:gd name="T15" fmla="*/ 0 60000 65536"/>
                    <a:gd name="T16" fmla="*/ 0 60000 65536"/>
                    <a:gd name="T17" fmla="*/ 0 60000 65536"/>
                    <a:gd name="T18" fmla="*/ 0 60000 65536"/>
                    <a:gd name="T19" fmla="*/ 0 60000 65536"/>
                    <a:gd name="T20" fmla="*/ 0 60000 65536"/>
                    <a:gd name="T21" fmla="*/ 0 w 57"/>
                    <a:gd name="T22" fmla="*/ 0 h 58"/>
                    <a:gd name="T23" fmla="*/ 57 w 57"/>
                    <a:gd name="T24" fmla="*/ 58 h 5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7" h="58">
                      <a:moveTo>
                        <a:pt x="30" y="58"/>
                      </a:moveTo>
                      <a:lnTo>
                        <a:pt x="0" y="23"/>
                      </a:lnTo>
                      <a:lnTo>
                        <a:pt x="0" y="24"/>
                      </a:lnTo>
                      <a:lnTo>
                        <a:pt x="27" y="0"/>
                      </a:lnTo>
                      <a:lnTo>
                        <a:pt x="27" y="1"/>
                      </a:lnTo>
                      <a:lnTo>
                        <a:pt x="57" y="36"/>
                      </a:lnTo>
                      <a:lnTo>
                        <a:pt x="30" y="58"/>
                      </a:lnTo>
                      <a:close/>
                    </a:path>
                  </a:pathLst>
                </a:custGeom>
                <a:solidFill>
                  <a:srgbClr val="E5E5E5"/>
                </a:solidFill>
                <a:ln w="9525">
                  <a:solidFill>
                    <a:schemeClr val="tx1"/>
                  </a:solidFill>
                  <a:round/>
                  <a:headEnd/>
                  <a:tailEnd/>
                </a:ln>
              </p:spPr>
              <p:txBody>
                <a:bodyPr/>
                <a:lstStyle/>
                <a:p>
                  <a:endParaRPr lang="en-US" sz="2133"/>
                </a:p>
              </p:txBody>
            </p:sp>
            <p:sp>
              <p:nvSpPr>
                <p:cNvPr id="89289" name="Freeform 117"/>
                <p:cNvSpPr>
                  <a:spLocks/>
                </p:cNvSpPr>
                <p:nvPr/>
              </p:nvSpPr>
              <p:spPr bwMode="black">
                <a:xfrm>
                  <a:off x="5040" y="2009"/>
                  <a:ext cx="15" cy="15"/>
                </a:xfrm>
                <a:custGeom>
                  <a:avLst/>
                  <a:gdLst>
                    <a:gd name="T0" fmla="*/ 0 w 58"/>
                    <a:gd name="T1" fmla="*/ 0 h 59"/>
                    <a:gd name="T2" fmla="*/ 0 w 58"/>
                    <a:gd name="T3" fmla="*/ 0 h 59"/>
                    <a:gd name="T4" fmla="*/ 0 w 58"/>
                    <a:gd name="T5" fmla="*/ 0 h 59"/>
                    <a:gd name="T6" fmla="*/ 0 w 58"/>
                    <a:gd name="T7" fmla="*/ 0 h 59"/>
                    <a:gd name="T8" fmla="*/ 0 w 58"/>
                    <a:gd name="T9" fmla="*/ 0 h 59"/>
                    <a:gd name="T10" fmla="*/ 0 w 58"/>
                    <a:gd name="T11" fmla="*/ 0 h 59"/>
                    <a:gd name="T12" fmla="*/ 0 w 58"/>
                    <a:gd name="T13" fmla="*/ 0 h 59"/>
                    <a:gd name="T14" fmla="*/ 0 60000 65536"/>
                    <a:gd name="T15" fmla="*/ 0 60000 65536"/>
                    <a:gd name="T16" fmla="*/ 0 60000 65536"/>
                    <a:gd name="T17" fmla="*/ 0 60000 65536"/>
                    <a:gd name="T18" fmla="*/ 0 60000 65536"/>
                    <a:gd name="T19" fmla="*/ 0 60000 65536"/>
                    <a:gd name="T20" fmla="*/ 0 60000 65536"/>
                    <a:gd name="T21" fmla="*/ 0 w 58"/>
                    <a:gd name="T22" fmla="*/ 0 h 59"/>
                    <a:gd name="T23" fmla="*/ 58 w 58"/>
                    <a:gd name="T24" fmla="*/ 59 h 5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59">
                      <a:moveTo>
                        <a:pt x="31" y="59"/>
                      </a:moveTo>
                      <a:lnTo>
                        <a:pt x="0" y="24"/>
                      </a:lnTo>
                      <a:lnTo>
                        <a:pt x="1" y="24"/>
                      </a:lnTo>
                      <a:lnTo>
                        <a:pt x="26" y="0"/>
                      </a:lnTo>
                      <a:lnTo>
                        <a:pt x="27" y="0"/>
                      </a:lnTo>
                      <a:lnTo>
                        <a:pt x="58" y="35"/>
                      </a:lnTo>
                      <a:lnTo>
                        <a:pt x="31" y="59"/>
                      </a:lnTo>
                      <a:close/>
                    </a:path>
                  </a:pathLst>
                </a:custGeom>
                <a:solidFill>
                  <a:srgbClr val="E5E5E5"/>
                </a:solidFill>
                <a:ln w="9525">
                  <a:solidFill>
                    <a:schemeClr val="tx1"/>
                  </a:solidFill>
                  <a:round/>
                  <a:headEnd/>
                  <a:tailEnd/>
                </a:ln>
              </p:spPr>
              <p:txBody>
                <a:bodyPr/>
                <a:lstStyle/>
                <a:p>
                  <a:endParaRPr lang="en-US" sz="2133"/>
                </a:p>
              </p:txBody>
            </p:sp>
            <p:sp>
              <p:nvSpPr>
                <p:cNvPr id="89290" name="Freeform 118"/>
                <p:cNvSpPr>
                  <a:spLocks/>
                </p:cNvSpPr>
                <p:nvPr/>
              </p:nvSpPr>
              <p:spPr bwMode="black">
                <a:xfrm>
                  <a:off x="5033" y="2000"/>
                  <a:ext cx="14" cy="15"/>
                </a:xfrm>
                <a:custGeom>
                  <a:avLst/>
                  <a:gdLst>
                    <a:gd name="T0" fmla="*/ 0 w 58"/>
                    <a:gd name="T1" fmla="*/ 0 h 58"/>
                    <a:gd name="T2" fmla="*/ 0 w 58"/>
                    <a:gd name="T3" fmla="*/ 0 h 58"/>
                    <a:gd name="T4" fmla="*/ 0 w 58"/>
                    <a:gd name="T5" fmla="*/ 0 h 58"/>
                    <a:gd name="T6" fmla="*/ 0 w 58"/>
                    <a:gd name="T7" fmla="*/ 0 h 58"/>
                    <a:gd name="T8" fmla="*/ 0 w 58"/>
                    <a:gd name="T9" fmla="*/ 0 h 58"/>
                    <a:gd name="T10" fmla="*/ 0 w 58"/>
                    <a:gd name="T11" fmla="*/ 0 h 58"/>
                    <a:gd name="T12" fmla="*/ 0 w 58"/>
                    <a:gd name="T13" fmla="*/ 0 h 58"/>
                    <a:gd name="T14" fmla="*/ 0 60000 65536"/>
                    <a:gd name="T15" fmla="*/ 0 60000 65536"/>
                    <a:gd name="T16" fmla="*/ 0 60000 65536"/>
                    <a:gd name="T17" fmla="*/ 0 60000 65536"/>
                    <a:gd name="T18" fmla="*/ 0 60000 65536"/>
                    <a:gd name="T19" fmla="*/ 0 60000 65536"/>
                    <a:gd name="T20" fmla="*/ 0 60000 65536"/>
                    <a:gd name="T21" fmla="*/ 0 w 58"/>
                    <a:gd name="T22" fmla="*/ 0 h 58"/>
                    <a:gd name="T23" fmla="*/ 58 w 58"/>
                    <a:gd name="T24" fmla="*/ 58 h 5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58">
                      <a:moveTo>
                        <a:pt x="33" y="58"/>
                      </a:moveTo>
                      <a:lnTo>
                        <a:pt x="0" y="26"/>
                      </a:lnTo>
                      <a:lnTo>
                        <a:pt x="0" y="27"/>
                      </a:lnTo>
                      <a:lnTo>
                        <a:pt x="25" y="0"/>
                      </a:lnTo>
                      <a:lnTo>
                        <a:pt x="25" y="1"/>
                      </a:lnTo>
                      <a:lnTo>
                        <a:pt x="58" y="34"/>
                      </a:lnTo>
                      <a:lnTo>
                        <a:pt x="33" y="58"/>
                      </a:lnTo>
                      <a:close/>
                    </a:path>
                  </a:pathLst>
                </a:custGeom>
                <a:solidFill>
                  <a:srgbClr val="E5E5E5"/>
                </a:solidFill>
                <a:ln w="9525">
                  <a:solidFill>
                    <a:schemeClr val="tx1"/>
                  </a:solidFill>
                  <a:round/>
                  <a:headEnd/>
                  <a:tailEnd/>
                </a:ln>
              </p:spPr>
              <p:txBody>
                <a:bodyPr/>
                <a:lstStyle/>
                <a:p>
                  <a:endParaRPr lang="en-US" sz="2133"/>
                </a:p>
              </p:txBody>
            </p:sp>
            <p:sp>
              <p:nvSpPr>
                <p:cNvPr id="89291" name="Freeform 119"/>
                <p:cNvSpPr>
                  <a:spLocks/>
                </p:cNvSpPr>
                <p:nvPr/>
              </p:nvSpPr>
              <p:spPr bwMode="black">
                <a:xfrm>
                  <a:off x="5024" y="1993"/>
                  <a:ext cx="15" cy="14"/>
                </a:xfrm>
                <a:custGeom>
                  <a:avLst/>
                  <a:gdLst>
                    <a:gd name="T0" fmla="*/ 0 w 60"/>
                    <a:gd name="T1" fmla="*/ 0 h 58"/>
                    <a:gd name="T2" fmla="*/ 0 w 60"/>
                    <a:gd name="T3" fmla="*/ 0 h 58"/>
                    <a:gd name="T4" fmla="*/ 0 w 60"/>
                    <a:gd name="T5" fmla="*/ 0 h 58"/>
                    <a:gd name="T6" fmla="*/ 0 w 60"/>
                    <a:gd name="T7" fmla="*/ 0 h 58"/>
                    <a:gd name="T8" fmla="*/ 0 w 60"/>
                    <a:gd name="T9" fmla="*/ 0 h 58"/>
                    <a:gd name="T10" fmla="*/ 0 w 60"/>
                    <a:gd name="T11" fmla="*/ 0 h 58"/>
                    <a:gd name="T12" fmla="*/ 0 w 60"/>
                    <a:gd name="T13" fmla="*/ 0 h 58"/>
                    <a:gd name="T14" fmla="*/ 0 60000 65536"/>
                    <a:gd name="T15" fmla="*/ 0 60000 65536"/>
                    <a:gd name="T16" fmla="*/ 0 60000 65536"/>
                    <a:gd name="T17" fmla="*/ 0 60000 65536"/>
                    <a:gd name="T18" fmla="*/ 0 60000 65536"/>
                    <a:gd name="T19" fmla="*/ 0 60000 65536"/>
                    <a:gd name="T20" fmla="*/ 0 60000 65536"/>
                    <a:gd name="T21" fmla="*/ 0 w 60"/>
                    <a:gd name="T22" fmla="*/ 0 h 58"/>
                    <a:gd name="T23" fmla="*/ 60 w 60"/>
                    <a:gd name="T24" fmla="*/ 58 h 5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0" h="58">
                      <a:moveTo>
                        <a:pt x="35" y="58"/>
                      </a:moveTo>
                      <a:lnTo>
                        <a:pt x="0" y="27"/>
                      </a:lnTo>
                      <a:lnTo>
                        <a:pt x="1" y="27"/>
                      </a:lnTo>
                      <a:lnTo>
                        <a:pt x="24" y="0"/>
                      </a:lnTo>
                      <a:lnTo>
                        <a:pt x="25" y="0"/>
                      </a:lnTo>
                      <a:lnTo>
                        <a:pt x="60" y="31"/>
                      </a:lnTo>
                      <a:lnTo>
                        <a:pt x="35" y="58"/>
                      </a:lnTo>
                      <a:close/>
                    </a:path>
                  </a:pathLst>
                </a:custGeom>
                <a:solidFill>
                  <a:srgbClr val="E5E5E5"/>
                </a:solidFill>
                <a:ln w="9525">
                  <a:solidFill>
                    <a:schemeClr val="tx1"/>
                  </a:solidFill>
                  <a:round/>
                  <a:headEnd/>
                  <a:tailEnd/>
                </a:ln>
              </p:spPr>
              <p:txBody>
                <a:bodyPr/>
                <a:lstStyle/>
                <a:p>
                  <a:endParaRPr lang="en-US" sz="2133"/>
                </a:p>
              </p:txBody>
            </p:sp>
            <p:sp>
              <p:nvSpPr>
                <p:cNvPr id="89292" name="Freeform 120"/>
                <p:cNvSpPr>
                  <a:spLocks/>
                </p:cNvSpPr>
                <p:nvPr/>
              </p:nvSpPr>
              <p:spPr bwMode="black">
                <a:xfrm>
                  <a:off x="5015" y="1985"/>
                  <a:ext cx="15" cy="15"/>
                </a:xfrm>
                <a:custGeom>
                  <a:avLst/>
                  <a:gdLst>
                    <a:gd name="T0" fmla="*/ 0 w 59"/>
                    <a:gd name="T1" fmla="*/ 0 h 57"/>
                    <a:gd name="T2" fmla="*/ 0 w 59"/>
                    <a:gd name="T3" fmla="*/ 0 h 57"/>
                    <a:gd name="T4" fmla="*/ 0 w 59"/>
                    <a:gd name="T5" fmla="*/ 0 h 57"/>
                    <a:gd name="T6" fmla="*/ 0 w 59"/>
                    <a:gd name="T7" fmla="*/ 0 h 57"/>
                    <a:gd name="T8" fmla="*/ 0 w 59"/>
                    <a:gd name="T9" fmla="*/ 0 h 57"/>
                    <a:gd name="T10" fmla="*/ 0 w 59"/>
                    <a:gd name="T11" fmla="*/ 0 h 57"/>
                    <a:gd name="T12" fmla="*/ 0 w 59"/>
                    <a:gd name="T13" fmla="*/ 0 h 57"/>
                    <a:gd name="T14" fmla="*/ 0 60000 65536"/>
                    <a:gd name="T15" fmla="*/ 0 60000 65536"/>
                    <a:gd name="T16" fmla="*/ 0 60000 65536"/>
                    <a:gd name="T17" fmla="*/ 0 60000 65536"/>
                    <a:gd name="T18" fmla="*/ 0 60000 65536"/>
                    <a:gd name="T19" fmla="*/ 0 60000 65536"/>
                    <a:gd name="T20" fmla="*/ 0 60000 65536"/>
                    <a:gd name="T21" fmla="*/ 0 w 59"/>
                    <a:gd name="T22" fmla="*/ 0 h 57"/>
                    <a:gd name="T23" fmla="*/ 59 w 59"/>
                    <a:gd name="T24" fmla="*/ 57 h 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 h="57">
                      <a:moveTo>
                        <a:pt x="36" y="57"/>
                      </a:moveTo>
                      <a:lnTo>
                        <a:pt x="0" y="28"/>
                      </a:lnTo>
                      <a:lnTo>
                        <a:pt x="0" y="29"/>
                      </a:lnTo>
                      <a:lnTo>
                        <a:pt x="23" y="0"/>
                      </a:lnTo>
                      <a:lnTo>
                        <a:pt x="23" y="1"/>
                      </a:lnTo>
                      <a:lnTo>
                        <a:pt x="59" y="30"/>
                      </a:lnTo>
                      <a:lnTo>
                        <a:pt x="36" y="57"/>
                      </a:lnTo>
                      <a:close/>
                    </a:path>
                  </a:pathLst>
                </a:custGeom>
                <a:solidFill>
                  <a:srgbClr val="E5E5E5"/>
                </a:solidFill>
                <a:ln w="9525">
                  <a:solidFill>
                    <a:schemeClr val="tx1"/>
                  </a:solidFill>
                  <a:round/>
                  <a:headEnd/>
                  <a:tailEnd/>
                </a:ln>
              </p:spPr>
              <p:txBody>
                <a:bodyPr/>
                <a:lstStyle/>
                <a:p>
                  <a:endParaRPr lang="en-US" sz="2133"/>
                </a:p>
              </p:txBody>
            </p:sp>
            <p:sp>
              <p:nvSpPr>
                <p:cNvPr id="89293" name="Freeform 121"/>
                <p:cNvSpPr>
                  <a:spLocks/>
                </p:cNvSpPr>
                <p:nvPr/>
              </p:nvSpPr>
              <p:spPr bwMode="black">
                <a:xfrm>
                  <a:off x="5006" y="1978"/>
                  <a:ext cx="15" cy="15"/>
                </a:xfrm>
                <a:custGeom>
                  <a:avLst/>
                  <a:gdLst>
                    <a:gd name="T0" fmla="*/ 0 w 60"/>
                    <a:gd name="T1" fmla="*/ 0 h 57"/>
                    <a:gd name="T2" fmla="*/ 0 w 60"/>
                    <a:gd name="T3" fmla="*/ 0 h 57"/>
                    <a:gd name="T4" fmla="*/ 0 w 60"/>
                    <a:gd name="T5" fmla="*/ 0 h 57"/>
                    <a:gd name="T6" fmla="*/ 0 w 60"/>
                    <a:gd name="T7" fmla="*/ 0 h 57"/>
                    <a:gd name="T8" fmla="*/ 0 w 60"/>
                    <a:gd name="T9" fmla="*/ 0 h 57"/>
                    <a:gd name="T10" fmla="*/ 0 w 60"/>
                    <a:gd name="T11" fmla="*/ 0 h 57"/>
                    <a:gd name="T12" fmla="*/ 0 w 60"/>
                    <a:gd name="T13" fmla="*/ 0 h 57"/>
                    <a:gd name="T14" fmla="*/ 0 60000 65536"/>
                    <a:gd name="T15" fmla="*/ 0 60000 65536"/>
                    <a:gd name="T16" fmla="*/ 0 60000 65536"/>
                    <a:gd name="T17" fmla="*/ 0 60000 65536"/>
                    <a:gd name="T18" fmla="*/ 0 60000 65536"/>
                    <a:gd name="T19" fmla="*/ 0 60000 65536"/>
                    <a:gd name="T20" fmla="*/ 0 60000 65536"/>
                    <a:gd name="T21" fmla="*/ 0 w 60"/>
                    <a:gd name="T22" fmla="*/ 0 h 57"/>
                    <a:gd name="T23" fmla="*/ 60 w 60"/>
                    <a:gd name="T24" fmla="*/ 57 h 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0" h="57">
                      <a:moveTo>
                        <a:pt x="37" y="57"/>
                      </a:moveTo>
                      <a:lnTo>
                        <a:pt x="0" y="30"/>
                      </a:lnTo>
                      <a:lnTo>
                        <a:pt x="1" y="31"/>
                      </a:lnTo>
                      <a:lnTo>
                        <a:pt x="21" y="0"/>
                      </a:lnTo>
                      <a:lnTo>
                        <a:pt x="23" y="1"/>
                      </a:lnTo>
                      <a:lnTo>
                        <a:pt x="60" y="28"/>
                      </a:lnTo>
                      <a:lnTo>
                        <a:pt x="37" y="57"/>
                      </a:lnTo>
                      <a:close/>
                    </a:path>
                  </a:pathLst>
                </a:custGeom>
                <a:solidFill>
                  <a:srgbClr val="E5E5E5"/>
                </a:solidFill>
                <a:ln w="9525">
                  <a:solidFill>
                    <a:schemeClr val="tx1"/>
                  </a:solidFill>
                  <a:round/>
                  <a:headEnd/>
                  <a:tailEnd/>
                </a:ln>
              </p:spPr>
              <p:txBody>
                <a:bodyPr/>
                <a:lstStyle/>
                <a:p>
                  <a:endParaRPr lang="en-US" sz="2133"/>
                </a:p>
              </p:txBody>
            </p:sp>
            <p:sp>
              <p:nvSpPr>
                <p:cNvPr id="89294" name="Freeform 122"/>
                <p:cNvSpPr>
                  <a:spLocks/>
                </p:cNvSpPr>
                <p:nvPr/>
              </p:nvSpPr>
              <p:spPr bwMode="black">
                <a:xfrm>
                  <a:off x="4996" y="1972"/>
                  <a:ext cx="15" cy="14"/>
                </a:xfrm>
                <a:custGeom>
                  <a:avLst/>
                  <a:gdLst>
                    <a:gd name="T0" fmla="*/ 0 w 59"/>
                    <a:gd name="T1" fmla="*/ 0 h 57"/>
                    <a:gd name="T2" fmla="*/ 0 w 59"/>
                    <a:gd name="T3" fmla="*/ 0 h 57"/>
                    <a:gd name="T4" fmla="*/ 0 w 59"/>
                    <a:gd name="T5" fmla="*/ 0 h 57"/>
                    <a:gd name="T6" fmla="*/ 0 w 59"/>
                    <a:gd name="T7" fmla="*/ 0 h 57"/>
                    <a:gd name="T8" fmla="*/ 0 w 59"/>
                    <a:gd name="T9" fmla="*/ 0 h 57"/>
                    <a:gd name="T10" fmla="*/ 0 w 59"/>
                    <a:gd name="T11" fmla="*/ 0 h 57"/>
                    <a:gd name="T12" fmla="*/ 0 w 59"/>
                    <a:gd name="T13" fmla="*/ 0 h 57"/>
                    <a:gd name="T14" fmla="*/ 0 60000 65536"/>
                    <a:gd name="T15" fmla="*/ 0 60000 65536"/>
                    <a:gd name="T16" fmla="*/ 0 60000 65536"/>
                    <a:gd name="T17" fmla="*/ 0 60000 65536"/>
                    <a:gd name="T18" fmla="*/ 0 60000 65536"/>
                    <a:gd name="T19" fmla="*/ 0 60000 65536"/>
                    <a:gd name="T20" fmla="*/ 0 60000 65536"/>
                    <a:gd name="T21" fmla="*/ 0 w 59"/>
                    <a:gd name="T22" fmla="*/ 0 h 57"/>
                    <a:gd name="T23" fmla="*/ 59 w 59"/>
                    <a:gd name="T24" fmla="*/ 57 h 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 h="57">
                      <a:moveTo>
                        <a:pt x="39" y="57"/>
                      </a:moveTo>
                      <a:lnTo>
                        <a:pt x="0" y="31"/>
                      </a:lnTo>
                      <a:lnTo>
                        <a:pt x="1" y="31"/>
                      </a:lnTo>
                      <a:lnTo>
                        <a:pt x="19" y="0"/>
                      </a:lnTo>
                      <a:lnTo>
                        <a:pt x="20" y="0"/>
                      </a:lnTo>
                      <a:lnTo>
                        <a:pt x="59" y="26"/>
                      </a:lnTo>
                      <a:lnTo>
                        <a:pt x="39" y="57"/>
                      </a:lnTo>
                      <a:close/>
                    </a:path>
                  </a:pathLst>
                </a:custGeom>
                <a:solidFill>
                  <a:srgbClr val="E5E5E5"/>
                </a:solidFill>
                <a:ln w="9525">
                  <a:solidFill>
                    <a:schemeClr val="tx1"/>
                  </a:solidFill>
                  <a:round/>
                  <a:headEnd/>
                  <a:tailEnd/>
                </a:ln>
              </p:spPr>
              <p:txBody>
                <a:bodyPr/>
                <a:lstStyle/>
                <a:p>
                  <a:endParaRPr lang="en-US" sz="2133"/>
                </a:p>
              </p:txBody>
            </p:sp>
            <p:sp>
              <p:nvSpPr>
                <p:cNvPr id="89295" name="Freeform 123"/>
                <p:cNvSpPr>
                  <a:spLocks/>
                </p:cNvSpPr>
                <p:nvPr/>
              </p:nvSpPr>
              <p:spPr bwMode="black">
                <a:xfrm>
                  <a:off x="4987" y="1966"/>
                  <a:ext cx="14" cy="14"/>
                </a:xfrm>
                <a:custGeom>
                  <a:avLst/>
                  <a:gdLst>
                    <a:gd name="T0" fmla="*/ 0 w 58"/>
                    <a:gd name="T1" fmla="*/ 0 h 54"/>
                    <a:gd name="T2" fmla="*/ 0 w 58"/>
                    <a:gd name="T3" fmla="*/ 0 h 54"/>
                    <a:gd name="T4" fmla="*/ 0 w 58"/>
                    <a:gd name="T5" fmla="*/ 0 h 54"/>
                    <a:gd name="T6" fmla="*/ 0 w 58"/>
                    <a:gd name="T7" fmla="*/ 0 h 54"/>
                    <a:gd name="T8" fmla="*/ 0 w 58"/>
                    <a:gd name="T9" fmla="*/ 0 h 54"/>
                    <a:gd name="T10" fmla="*/ 0 w 58"/>
                    <a:gd name="T11" fmla="*/ 0 h 54"/>
                    <a:gd name="T12" fmla="*/ 0 w 58"/>
                    <a:gd name="T13" fmla="*/ 0 h 54"/>
                    <a:gd name="T14" fmla="*/ 0 60000 65536"/>
                    <a:gd name="T15" fmla="*/ 0 60000 65536"/>
                    <a:gd name="T16" fmla="*/ 0 60000 65536"/>
                    <a:gd name="T17" fmla="*/ 0 60000 65536"/>
                    <a:gd name="T18" fmla="*/ 0 60000 65536"/>
                    <a:gd name="T19" fmla="*/ 0 60000 65536"/>
                    <a:gd name="T20" fmla="*/ 0 60000 65536"/>
                    <a:gd name="T21" fmla="*/ 0 w 58"/>
                    <a:gd name="T22" fmla="*/ 0 h 54"/>
                    <a:gd name="T23" fmla="*/ 58 w 58"/>
                    <a:gd name="T24" fmla="*/ 54 h 5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54">
                      <a:moveTo>
                        <a:pt x="40" y="54"/>
                      </a:moveTo>
                      <a:lnTo>
                        <a:pt x="0" y="32"/>
                      </a:lnTo>
                      <a:lnTo>
                        <a:pt x="18" y="0"/>
                      </a:lnTo>
                      <a:lnTo>
                        <a:pt x="58" y="23"/>
                      </a:lnTo>
                      <a:lnTo>
                        <a:pt x="40" y="54"/>
                      </a:lnTo>
                      <a:close/>
                    </a:path>
                  </a:pathLst>
                </a:custGeom>
                <a:solidFill>
                  <a:srgbClr val="E5E5E5"/>
                </a:solidFill>
                <a:ln w="9525">
                  <a:solidFill>
                    <a:schemeClr val="tx1"/>
                  </a:solidFill>
                  <a:round/>
                  <a:headEnd/>
                  <a:tailEnd/>
                </a:ln>
              </p:spPr>
              <p:txBody>
                <a:bodyPr/>
                <a:lstStyle/>
                <a:p>
                  <a:endParaRPr lang="en-US" sz="2133"/>
                </a:p>
              </p:txBody>
            </p:sp>
            <p:sp>
              <p:nvSpPr>
                <p:cNvPr id="89296" name="Freeform 124"/>
                <p:cNvSpPr>
                  <a:spLocks/>
                </p:cNvSpPr>
                <p:nvPr/>
              </p:nvSpPr>
              <p:spPr bwMode="black">
                <a:xfrm>
                  <a:off x="4976" y="1960"/>
                  <a:ext cx="15" cy="14"/>
                </a:xfrm>
                <a:custGeom>
                  <a:avLst/>
                  <a:gdLst>
                    <a:gd name="T0" fmla="*/ 0 w 60"/>
                    <a:gd name="T1" fmla="*/ 0 h 55"/>
                    <a:gd name="T2" fmla="*/ 0 w 60"/>
                    <a:gd name="T3" fmla="*/ 0 h 55"/>
                    <a:gd name="T4" fmla="*/ 0 w 60"/>
                    <a:gd name="T5" fmla="*/ 0 h 55"/>
                    <a:gd name="T6" fmla="*/ 0 w 60"/>
                    <a:gd name="T7" fmla="*/ 0 h 55"/>
                    <a:gd name="T8" fmla="*/ 0 w 60"/>
                    <a:gd name="T9" fmla="*/ 0 h 55"/>
                    <a:gd name="T10" fmla="*/ 0 60000 65536"/>
                    <a:gd name="T11" fmla="*/ 0 60000 65536"/>
                    <a:gd name="T12" fmla="*/ 0 60000 65536"/>
                    <a:gd name="T13" fmla="*/ 0 60000 65536"/>
                    <a:gd name="T14" fmla="*/ 0 60000 65536"/>
                    <a:gd name="T15" fmla="*/ 0 w 60"/>
                    <a:gd name="T16" fmla="*/ 0 h 55"/>
                    <a:gd name="T17" fmla="*/ 60 w 60"/>
                    <a:gd name="T18" fmla="*/ 55 h 55"/>
                  </a:gdLst>
                  <a:ahLst/>
                  <a:cxnLst>
                    <a:cxn ang="T10">
                      <a:pos x="T0" y="T1"/>
                    </a:cxn>
                    <a:cxn ang="T11">
                      <a:pos x="T2" y="T3"/>
                    </a:cxn>
                    <a:cxn ang="T12">
                      <a:pos x="T4" y="T5"/>
                    </a:cxn>
                    <a:cxn ang="T13">
                      <a:pos x="T6" y="T7"/>
                    </a:cxn>
                    <a:cxn ang="T14">
                      <a:pos x="T8" y="T9"/>
                    </a:cxn>
                  </a:cxnLst>
                  <a:rect l="T15" t="T16" r="T17" b="T18"/>
                  <a:pathLst>
                    <a:path w="60" h="55">
                      <a:moveTo>
                        <a:pt x="42" y="55"/>
                      </a:moveTo>
                      <a:lnTo>
                        <a:pt x="0" y="32"/>
                      </a:lnTo>
                      <a:lnTo>
                        <a:pt x="18" y="0"/>
                      </a:lnTo>
                      <a:lnTo>
                        <a:pt x="60" y="23"/>
                      </a:lnTo>
                      <a:lnTo>
                        <a:pt x="42" y="55"/>
                      </a:lnTo>
                      <a:close/>
                    </a:path>
                  </a:pathLst>
                </a:custGeom>
                <a:solidFill>
                  <a:srgbClr val="E5E5E5"/>
                </a:solidFill>
                <a:ln w="9525">
                  <a:solidFill>
                    <a:schemeClr val="tx1"/>
                  </a:solidFill>
                  <a:round/>
                  <a:headEnd/>
                  <a:tailEnd/>
                </a:ln>
              </p:spPr>
              <p:txBody>
                <a:bodyPr/>
                <a:lstStyle/>
                <a:p>
                  <a:endParaRPr lang="en-US" sz="2133"/>
                </a:p>
              </p:txBody>
            </p:sp>
            <p:sp>
              <p:nvSpPr>
                <p:cNvPr id="89297" name="Freeform 125"/>
                <p:cNvSpPr>
                  <a:spLocks/>
                </p:cNvSpPr>
                <p:nvPr/>
              </p:nvSpPr>
              <p:spPr bwMode="black">
                <a:xfrm>
                  <a:off x="4979" y="2341"/>
                  <a:ext cx="60" cy="49"/>
                </a:xfrm>
                <a:custGeom>
                  <a:avLst/>
                  <a:gdLst>
                    <a:gd name="T0" fmla="*/ 0 w 241"/>
                    <a:gd name="T1" fmla="*/ 0 h 196"/>
                    <a:gd name="T2" fmla="*/ 0 w 241"/>
                    <a:gd name="T3" fmla="*/ 0 h 196"/>
                    <a:gd name="T4" fmla="*/ 0 w 241"/>
                    <a:gd name="T5" fmla="*/ 0 h 196"/>
                    <a:gd name="T6" fmla="*/ 0 w 241"/>
                    <a:gd name="T7" fmla="*/ 0 h 196"/>
                    <a:gd name="T8" fmla="*/ 0 w 241"/>
                    <a:gd name="T9" fmla="*/ 0 h 196"/>
                    <a:gd name="T10" fmla="*/ 0 60000 65536"/>
                    <a:gd name="T11" fmla="*/ 0 60000 65536"/>
                    <a:gd name="T12" fmla="*/ 0 60000 65536"/>
                    <a:gd name="T13" fmla="*/ 0 60000 65536"/>
                    <a:gd name="T14" fmla="*/ 0 60000 65536"/>
                    <a:gd name="T15" fmla="*/ 0 w 241"/>
                    <a:gd name="T16" fmla="*/ 0 h 196"/>
                    <a:gd name="T17" fmla="*/ 241 w 241"/>
                    <a:gd name="T18" fmla="*/ 196 h 196"/>
                  </a:gdLst>
                  <a:ahLst/>
                  <a:cxnLst>
                    <a:cxn ang="T10">
                      <a:pos x="T0" y="T1"/>
                    </a:cxn>
                    <a:cxn ang="T11">
                      <a:pos x="T2" y="T3"/>
                    </a:cxn>
                    <a:cxn ang="T12">
                      <a:pos x="T4" y="T5"/>
                    </a:cxn>
                    <a:cxn ang="T13">
                      <a:pos x="T6" y="T7"/>
                    </a:cxn>
                    <a:cxn ang="T14">
                      <a:pos x="T8" y="T9"/>
                    </a:cxn>
                  </a:cxnLst>
                  <a:rect l="T15" t="T16" r="T17" b="T18"/>
                  <a:pathLst>
                    <a:path w="241" h="196">
                      <a:moveTo>
                        <a:pt x="0" y="196"/>
                      </a:moveTo>
                      <a:lnTo>
                        <a:pt x="169" y="0"/>
                      </a:lnTo>
                      <a:lnTo>
                        <a:pt x="241" y="104"/>
                      </a:lnTo>
                      <a:lnTo>
                        <a:pt x="0" y="196"/>
                      </a:lnTo>
                      <a:close/>
                    </a:path>
                  </a:pathLst>
                </a:custGeom>
                <a:solidFill>
                  <a:srgbClr val="E5E5E5"/>
                </a:solidFill>
                <a:ln w="9525">
                  <a:solidFill>
                    <a:schemeClr val="tx1"/>
                  </a:solidFill>
                  <a:round/>
                  <a:headEnd/>
                  <a:tailEnd/>
                </a:ln>
              </p:spPr>
              <p:txBody>
                <a:bodyPr/>
                <a:lstStyle/>
                <a:p>
                  <a:endParaRPr lang="en-US" sz="2133"/>
                </a:p>
              </p:txBody>
            </p:sp>
            <p:sp>
              <p:nvSpPr>
                <p:cNvPr id="89298" name="Freeform 126"/>
                <p:cNvSpPr>
                  <a:spLocks/>
                </p:cNvSpPr>
                <p:nvPr/>
              </p:nvSpPr>
              <p:spPr bwMode="black">
                <a:xfrm>
                  <a:off x="4975" y="2338"/>
                  <a:ext cx="50" cy="55"/>
                </a:xfrm>
                <a:custGeom>
                  <a:avLst/>
                  <a:gdLst>
                    <a:gd name="T0" fmla="*/ 0 w 198"/>
                    <a:gd name="T1" fmla="*/ 0 h 219"/>
                    <a:gd name="T2" fmla="*/ 0 w 198"/>
                    <a:gd name="T3" fmla="*/ 0 h 219"/>
                    <a:gd name="T4" fmla="*/ 0 w 198"/>
                    <a:gd name="T5" fmla="*/ 0 h 219"/>
                    <a:gd name="T6" fmla="*/ 0 w 198"/>
                    <a:gd name="T7" fmla="*/ 0 h 219"/>
                    <a:gd name="T8" fmla="*/ 0 w 198"/>
                    <a:gd name="T9" fmla="*/ 0 h 219"/>
                    <a:gd name="T10" fmla="*/ 0 w 198"/>
                    <a:gd name="T11" fmla="*/ 0 h 219"/>
                    <a:gd name="T12" fmla="*/ 0 w 198"/>
                    <a:gd name="T13" fmla="*/ 0 h 219"/>
                    <a:gd name="T14" fmla="*/ 0 60000 65536"/>
                    <a:gd name="T15" fmla="*/ 0 60000 65536"/>
                    <a:gd name="T16" fmla="*/ 0 60000 65536"/>
                    <a:gd name="T17" fmla="*/ 0 60000 65536"/>
                    <a:gd name="T18" fmla="*/ 0 60000 65536"/>
                    <a:gd name="T19" fmla="*/ 0 60000 65536"/>
                    <a:gd name="T20" fmla="*/ 0 60000 65536"/>
                    <a:gd name="T21" fmla="*/ 0 w 198"/>
                    <a:gd name="T22" fmla="*/ 0 h 219"/>
                    <a:gd name="T23" fmla="*/ 198 w 198"/>
                    <a:gd name="T24" fmla="*/ 219 h 2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8" h="219">
                      <a:moveTo>
                        <a:pt x="0" y="197"/>
                      </a:moveTo>
                      <a:lnTo>
                        <a:pt x="169" y="0"/>
                      </a:lnTo>
                      <a:lnTo>
                        <a:pt x="198" y="2"/>
                      </a:lnTo>
                      <a:lnTo>
                        <a:pt x="168" y="22"/>
                      </a:lnTo>
                      <a:lnTo>
                        <a:pt x="196" y="23"/>
                      </a:lnTo>
                      <a:lnTo>
                        <a:pt x="27" y="219"/>
                      </a:lnTo>
                      <a:lnTo>
                        <a:pt x="0" y="197"/>
                      </a:lnTo>
                      <a:close/>
                    </a:path>
                  </a:pathLst>
                </a:custGeom>
                <a:solidFill>
                  <a:srgbClr val="E5E5E5"/>
                </a:solidFill>
                <a:ln w="9525">
                  <a:solidFill>
                    <a:schemeClr val="tx1"/>
                  </a:solidFill>
                  <a:round/>
                  <a:headEnd/>
                  <a:tailEnd/>
                </a:ln>
              </p:spPr>
              <p:txBody>
                <a:bodyPr/>
                <a:lstStyle/>
                <a:p>
                  <a:endParaRPr lang="en-US" sz="2133"/>
                </a:p>
              </p:txBody>
            </p:sp>
            <p:sp>
              <p:nvSpPr>
                <p:cNvPr id="89299" name="Freeform 127"/>
                <p:cNvSpPr>
                  <a:spLocks/>
                </p:cNvSpPr>
                <p:nvPr/>
              </p:nvSpPr>
              <p:spPr bwMode="black">
                <a:xfrm>
                  <a:off x="5017" y="2338"/>
                  <a:ext cx="26" cy="33"/>
                </a:xfrm>
                <a:custGeom>
                  <a:avLst/>
                  <a:gdLst>
                    <a:gd name="T0" fmla="*/ 0 w 102"/>
                    <a:gd name="T1" fmla="*/ 0 h 131"/>
                    <a:gd name="T2" fmla="*/ 0 w 102"/>
                    <a:gd name="T3" fmla="*/ 0 h 131"/>
                    <a:gd name="T4" fmla="*/ 0 w 102"/>
                    <a:gd name="T5" fmla="*/ 0 h 131"/>
                    <a:gd name="T6" fmla="*/ 0 w 102"/>
                    <a:gd name="T7" fmla="*/ 0 h 131"/>
                    <a:gd name="T8" fmla="*/ 0 w 102"/>
                    <a:gd name="T9" fmla="*/ 0 h 131"/>
                    <a:gd name="T10" fmla="*/ 0 w 102"/>
                    <a:gd name="T11" fmla="*/ 0 h 131"/>
                    <a:gd name="T12" fmla="*/ 0 w 102"/>
                    <a:gd name="T13" fmla="*/ 0 h 131"/>
                    <a:gd name="T14" fmla="*/ 0 60000 65536"/>
                    <a:gd name="T15" fmla="*/ 0 60000 65536"/>
                    <a:gd name="T16" fmla="*/ 0 60000 65536"/>
                    <a:gd name="T17" fmla="*/ 0 60000 65536"/>
                    <a:gd name="T18" fmla="*/ 0 60000 65536"/>
                    <a:gd name="T19" fmla="*/ 0 60000 65536"/>
                    <a:gd name="T20" fmla="*/ 0 60000 65536"/>
                    <a:gd name="T21" fmla="*/ 0 w 102"/>
                    <a:gd name="T22" fmla="*/ 0 h 131"/>
                    <a:gd name="T23" fmla="*/ 102 w 102"/>
                    <a:gd name="T24" fmla="*/ 131 h 1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2" h="131">
                      <a:moveTo>
                        <a:pt x="30" y="0"/>
                      </a:moveTo>
                      <a:lnTo>
                        <a:pt x="102" y="103"/>
                      </a:lnTo>
                      <a:lnTo>
                        <a:pt x="94" y="131"/>
                      </a:lnTo>
                      <a:lnTo>
                        <a:pt x="80" y="97"/>
                      </a:lnTo>
                      <a:lnTo>
                        <a:pt x="72" y="124"/>
                      </a:lnTo>
                      <a:lnTo>
                        <a:pt x="0" y="20"/>
                      </a:lnTo>
                      <a:lnTo>
                        <a:pt x="30" y="0"/>
                      </a:lnTo>
                      <a:close/>
                    </a:path>
                  </a:pathLst>
                </a:custGeom>
                <a:solidFill>
                  <a:srgbClr val="E5E5E5"/>
                </a:solidFill>
                <a:ln w="9525">
                  <a:solidFill>
                    <a:schemeClr val="tx1"/>
                  </a:solidFill>
                  <a:round/>
                  <a:headEnd/>
                  <a:tailEnd/>
                </a:ln>
              </p:spPr>
              <p:txBody>
                <a:bodyPr/>
                <a:lstStyle/>
                <a:p>
                  <a:endParaRPr lang="en-US" sz="2133"/>
                </a:p>
              </p:txBody>
            </p:sp>
            <p:sp>
              <p:nvSpPr>
                <p:cNvPr id="89300" name="Freeform 128"/>
                <p:cNvSpPr>
                  <a:spLocks/>
                </p:cNvSpPr>
                <p:nvPr/>
              </p:nvSpPr>
              <p:spPr bwMode="black">
                <a:xfrm>
                  <a:off x="4977" y="2363"/>
                  <a:ext cx="64" cy="31"/>
                </a:xfrm>
                <a:custGeom>
                  <a:avLst/>
                  <a:gdLst>
                    <a:gd name="T0" fmla="*/ 0 w 255"/>
                    <a:gd name="T1" fmla="*/ 0 h 126"/>
                    <a:gd name="T2" fmla="*/ 0 w 255"/>
                    <a:gd name="T3" fmla="*/ 0 h 126"/>
                    <a:gd name="T4" fmla="*/ 0 w 255"/>
                    <a:gd name="T5" fmla="*/ 0 h 126"/>
                    <a:gd name="T6" fmla="*/ 0 w 255"/>
                    <a:gd name="T7" fmla="*/ 0 h 126"/>
                    <a:gd name="T8" fmla="*/ 0 w 255"/>
                    <a:gd name="T9" fmla="*/ 0 h 126"/>
                    <a:gd name="T10" fmla="*/ 0 60000 65536"/>
                    <a:gd name="T11" fmla="*/ 0 60000 65536"/>
                    <a:gd name="T12" fmla="*/ 0 60000 65536"/>
                    <a:gd name="T13" fmla="*/ 0 60000 65536"/>
                    <a:gd name="T14" fmla="*/ 0 60000 65536"/>
                    <a:gd name="T15" fmla="*/ 0 w 255"/>
                    <a:gd name="T16" fmla="*/ 0 h 126"/>
                    <a:gd name="T17" fmla="*/ 255 w 255"/>
                    <a:gd name="T18" fmla="*/ 126 h 126"/>
                  </a:gdLst>
                  <a:ahLst/>
                  <a:cxnLst>
                    <a:cxn ang="T10">
                      <a:pos x="T0" y="T1"/>
                    </a:cxn>
                    <a:cxn ang="T11">
                      <a:pos x="T2" y="T3"/>
                    </a:cxn>
                    <a:cxn ang="T12">
                      <a:pos x="T4" y="T5"/>
                    </a:cxn>
                    <a:cxn ang="T13">
                      <a:pos x="T6" y="T7"/>
                    </a:cxn>
                    <a:cxn ang="T14">
                      <a:pos x="T8" y="T9"/>
                    </a:cxn>
                  </a:cxnLst>
                  <a:rect l="T15" t="T16" r="T17" b="T18"/>
                  <a:pathLst>
                    <a:path w="255" h="126">
                      <a:moveTo>
                        <a:pt x="255" y="34"/>
                      </a:moveTo>
                      <a:lnTo>
                        <a:pt x="13" y="126"/>
                      </a:lnTo>
                      <a:lnTo>
                        <a:pt x="0" y="92"/>
                      </a:lnTo>
                      <a:lnTo>
                        <a:pt x="241" y="0"/>
                      </a:lnTo>
                      <a:lnTo>
                        <a:pt x="255" y="34"/>
                      </a:lnTo>
                      <a:close/>
                    </a:path>
                  </a:pathLst>
                </a:custGeom>
                <a:solidFill>
                  <a:srgbClr val="E5E5E5"/>
                </a:solidFill>
                <a:ln w="9525">
                  <a:solidFill>
                    <a:schemeClr val="tx1"/>
                  </a:solidFill>
                  <a:round/>
                  <a:headEnd/>
                  <a:tailEnd/>
                </a:ln>
              </p:spPr>
              <p:txBody>
                <a:bodyPr/>
                <a:lstStyle/>
                <a:p>
                  <a:endParaRPr lang="en-US" sz="2133"/>
                </a:p>
              </p:txBody>
            </p:sp>
            <p:sp>
              <p:nvSpPr>
                <p:cNvPr id="89301" name="Freeform 129"/>
                <p:cNvSpPr>
                  <a:spLocks/>
                </p:cNvSpPr>
                <p:nvPr/>
              </p:nvSpPr>
              <p:spPr bwMode="black">
                <a:xfrm>
                  <a:off x="3860" y="1996"/>
                  <a:ext cx="15" cy="15"/>
                </a:xfrm>
                <a:custGeom>
                  <a:avLst/>
                  <a:gdLst>
                    <a:gd name="T0" fmla="*/ 0 w 59"/>
                    <a:gd name="T1" fmla="*/ 0 h 59"/>
                    <a:gd name="T2" fmla="*/ 0 w 59"/>
                    <a:gd name="T3" fmla="*/ 0 h 59"/>
                    <a:gd name="T4" fmla="*/ 0 w 59"/>
                    <a:gd name="T5" fmla="*/ 0 h 59"/>
                    <a:gd name="T6" fmla="*/ 0 w 59"/>
                    <a:gd name="T7" fmla="*/ 0 h 59"/>
                    <a:gd name="T8" fmla="*/ 0 w 59"/>
                    <a:gd name="T9" fmla="*/ 0 h 59"/>
                    <a:gd name="T10" fmla="*/ 0 w 59"/>
                    <a:gd name="T11" fmla="*/ 0 h 59"/>
                    <a:gd name="T12" fmla="*/ 0 w 59"/>
                    <a:gd name="T13" fmla="*/ 0 h 59"/>
                    <a:gd name="T14" fmla="*/ 0 60000 65536"/>
                    <a:gd name="T15" fmla="*/ 0 60000 65536"/>
                    <a:gd name="T16" fmla="*/ 0 60000 65536"/>
                    <a:gd name="T17" fmla="*/ 0 60000 65536"/>
                    <a:gd name="T18" fmla="*/ 0 60000 65536"/>
                    <a:gd name="T19" fmla="*/ 0 60000 65536"/>
                    <a:gd name="T20" fmla="*/ 0 60000 65536"/>
                    <a:gd name="T21" fmla="*/ 0 w 59"/>
                    <a:gd name="T22" fmla="*/ 0 h 59"/>
                    <a:gd name="T23" fmla="*/ 59 w 59"/>
                    <a:gd name="T24" fmla="*/ 59 h 5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 h="59">
                      <a:moveTo>
                        <a:pt x="59" y="27"/>
                      </a:moveTo>
                      <a:lnTo>
                        <a:pt x="25" y="59"/>
                      </a:lnTo>
                      <a:lnTo>
                        <a:pt x="25" y="57"/>
                      </a:lnTo>
                      <a:lnTo>
                        <a:pt x="0" y="33"/>
                      </a:lnTo>
                      <a:lnTo>
                        <a:pt x="0" y="31"/>
                      </a:lnTo>
                      <a:lnTo>
                        <a:pt x="34" y="0"/>
                      </a:lnTo>
                      <a:lnTo>
                        <a:pt x="59" y="27"/>
                      </a:lnTo>
                      <a:close/>
                    </a:path>
                  </a:pathLst>
                </a:custGeom>
                <a:solidFill>
                  <a:srgbClr val="E5E5E5"/>
                </a:solidFill>
                <a:ln w="9525">
                  <a:solidFill>
                    <a:schemeClr val="tx1"/>
                  </a:solidFill>
                  <a:round/>
                  <a:headEnd/>
                  <a:tailEnd/>
                </a:ln>
              </p:spPr>
              <p:txBody>
                <a:bodyPr/>
                <a:lstStyle/>
                <a:p>
                  <a:endParaRPr lang="en-US" sz="2133"/>
                </a:p>
              </p:txBody>
            </p:sp>
            <p:sp>
              <p:nvSpPr>
                <p:cNvPr id="89302" name="Freeform 130"/>
                <p:cNvSpPr>
                  <a:spLocks/>
                </p:cNvSpPr>
                <p:nvPr/>
              </p:nvSpPr>
              <p:spPr bwMode="black">
                <a:xfrm>
                  <a:off x="3852" y="2004"/>
                  <a:ext cx="15" cy="15"/>
                </a:xfrm>
                <a:custGeom>
                  <a:avLst/>
                  <a:gdLst>
                    <a:gd name="T0" fmla="*/ 0 w 59"/>
                    <a:gd name="T1" fmla="*/ 0 h 57"/>
                    <a:gd name="T2" fmla="*/ 0 w 59"/>
                    <a:gd name="T3" fmla="*/ 0 h 57"/>
                    <a:gd name="T4" fmla="*/ 0 w 59"/>
                    <a:gd name="T5" fmla="*/ 0 h 57"/>
                    <a:gd name="T6" fmla="*/ 0 w 59"/>
                    <a:gd name="T7" fmla="*/ 0 h 57"/>
                    <a:gd name="T8" fmla="*/ 0 w 59"/>
                    <a:gd name="T9" fmla="*/ 0 h 57"/>
                    <a:gd name="T10" fmla="*/ 0 w 59"/>
                    <a:gd name="T11" fmla="*/ 0 h 57"/>
                    <a:gd name="T12" fmla="*/ 0 w 59"/>
                    <a:gd name="T13" fmla="*/ 0 h 57"/>
                    <a:gd name="T14" fmla="*/ 0 60000 65536"/>
                    <a:gd name="T15" fmla="*/ 0 60000 65536"/>
                    <a:gd name="T16" fmla="*/ 0 60000 65536"/>
                    <a:gd name="T17" fmla="*/ 0 60000 65536"/>
                    <a:gd name="T18" fmla="*/ 0 60000 65536"/>
                    <a:gd name="T19" fmla="*/ 0 60000 65536"/>
                    <a:gd name="T20" fmla="*/ 0 60000 65536"/>
                    <a:gd name="T21" fmla="*/ 0 w 59"/>
                    <a:gd name="T22" fmla="*/ 0 h 57"/>
                    <a:gd name="T23" fmla="*/ 59 w 59"/>
                    <a:gd name="T24" fmla="*/ 57 h 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 h="57">
                      <a:moveTo>
                        <a:pt x="59" y="24"/>
                      </a:moveTo>
                      <a:lnTo>
                        <a:pt x="26" y="57"/>
                      </a:lnTo>
                      <a:lnTo>
                        <a:pt x="27" y="57"/>
                      </a:lnTo>
                      <a:lnTo>
                        <a:pt x="0" y="32"/>
                      </a:lnTo>
                      <a:lnTo>
                        <a:pt x="1" y="32"/>
                      </a:lnTo>
                      <a:lnTo>
                        <a:pt x="34" y="0"/>
                      </a:lnTo>
                      <a:lnTo>
                        <a:pt x="59" y="24"/>
                      </a:lnTo>
                      <a:close/>
                    </a:path>
                  </a:pathLst>
                </a:custGeom>
                <a:solidFill>
                  <a:srgbClr val="E5E5E5"/>
                </a:solidFill>
                <a:ln w="9525">
                  <a:solidFill>
                    <a:schemeClr val="tx1"/>
                  </a:solidFill>
                  <a:round/>
                  <a:headEnd/>
                  <a:tailEnd/>
                </a:ln>
              </p:spPr>
              <p:txBody>
                <a:bodyPr/>
                <a:lstStyle/>
                <a:p>
                  <a:endParaRPr lang="en-US" sz="2133"/>
                </a:p>
              </p:txBody>
            </p:sp>
            <p:sp>
              <p:nvSpPr>
                <p:cNvPr id="89303" name="Freeform 131"/>
                <p:cNvSpPr>
                  <a:spLocks/>
                </p:cNvSpPr>
                <p:nvPr/>
              </p:nvSpPr>
              <p:spPr bwMode="black">
                <a:xfrm>
                  <a:off x="3844" y="2013"/>
                  <a:ext cx="15" cy="15"/>
                </a:xfrm>
                <a:custGeom>
                  <a:avLst/>
                  <a:gdLst>
                    <a:gd name="T0" fmla="*/ 0 w 57"/>
                    <a:gd name="T1" fmla="*/ 0 h 60"/>
                    <a:gd name="T2" fmla="*/ 0 w 57"/>
                    <a:gd name="T3" fmla="*/ 0 h 60"/>
                    <a:gd name="T4" fmla="*/ 0 w 57"/>
                    <a:gd name="T5" fmla="*/ 0 h 60"/>
                    <a:gd name="T6" fmla="*/ 0 w 57"/>
                    <a:gd name="T7" fmla="*/ 0 h 60"/>
                    <a:gd name="T8" fmla="*/ 0 w 57"/>
                    <a:gd name="T9" fmla="*/ 0 h 60"/>
                    <a:gd name="T10" fmla="*/ 0 w 57"/>
                    <a:gd name="T11" fmla="*/ 0 h 60"/>
                    <a:gd name="T12" fmla="*/ 0 w 57"/>
                    <a:gd name="T13" fmla="*/ 0 h 60"/>
                    <a:gd name="T14" fmla="*/ 0 60000 65536"/>
                    <a:gd name="T15" fmla="*/ 0 60000 65536"/>
                    <a:gd name="T16" fmla="*/ 0 60000 65536"/>
                    <a:gd name="T17" fmla="*/ 0 60000 65536"/>
                    <a:gd name="T18" fmla="*/ 0 60000 65536"/>
                    <a:gd name="T19" fmla="*/ 0 60000 65536"/>
                    <a:gd name="T20" fmla="*/ 0 60000 65536"/>
                    <a:gd name="T21" fmla="*/ 0 w 57"/>
                    <a:gd name="T22" fmla="*/ 0 h 60"/>
                    <a:gd name="T23" fmla="*/ 57 w 57"/>
                    <a:gd name="T24" fmla="*/ 60 h 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7" h="60">
                      <a:moveTo>
                        <a:pt x="57" y="25"/>
                      </a:moveTo>
                      <a:lnTo>
                        <a:pt x="27" y="60"/>
                      </a:lnTo>
                      <a:lnTo>
                        <a:pt x="27" y="59"/>
                      </a:lnTo>
                      <a:lnTo>
                        <a:pt x="0" y="36"/>
                      </a:lnTo>
                      <a:lnTo>
                        <a:pt x="0" y="35"/>
                      </a:lnTo>
                      <a:lnTo>
                        <a:pt x="30" y="0"/>
                      </a:lnTo>
                      <a:lnTo>
                        <a:pt x="57" y="25"/>
                      </a:lnTo>
                      <a:close/>
                    </a:path>
                  </a:pathLst>
                </a:custGeom>
                <a:solidFill>
                  <a:srgbClr val="E5E5E5"/>
                </a:solidFill>
                <a:ln w="9525">
                  <a:solidFill>
                    <a:schemeClr val="tx1"/>
                  </a:solidFill>
                  <a:round/>
                  <a:headEnd/>
                  <a:tailEnd/>
                </a:ln>
              </p:spPr>
              <p:txBody>
                <a:bodyPr/>
                <a:lstStyle/>
                <a:p>
                  <a:endParaRPr lang="en-US" sz="2133"/>
                </a:p>
              </p:txBody>
            </p:sp>
            <p:sp>
              <p:nvSpPr>
                <p:cNvPr id="89304" name="Freeform 132"/>
                <p:cNvSpPr>
                  <a:spLocks/>
                </p:cNvSpPr>
                <p:nvPr/>
              </p:nvSpPr>
              <p:spPr bwMode="black">
                <a:xfrm>
                  <a:off x="3837" y="2022"/>
                  <a:ext cx="14" cy="14"/>
                </a:xfrm>
                <a:custGeom>
                  <a:avLst/>
                  <a:gdLst>
                    <a:gd name="T0" fmla="*/ 0 w 58"/>
                    <a:gd name="T1" fmla="*/ 0 h 59"/>
                    <a:gd name="T2" fmla="*/ 0 w 58"/>
                    <a:gd name="T3" fmla="*/ 0 h 59"/>
                    <a:gd name="T4" fmla="*/ 0 w 58"/>
                    <a:gd name="T5" fmla="*/ 0 h 59"/>
                    <a:gd name="T6" fmla="*/ 0 w 58"/>
                    <a:gd name="T7" fmla="*/ 0 h 59"/>
                    <a:gd name="T8" fmla="*/ 0 w 58"/>
                    <a:gd name="T9" fmla="*/ 0 h 59"/>
                    <a:gd name="T10" fmla="*/ 0 w 58"/>
                    <a:gd name="T11" fmla="*/ 0 h 59"/>
                    <a:gd name="T12" fmla="*/ 0 w 58"/>
                    <a:gd name="T13" fmla="*/ 0 h 59"/>
                    <a:gd name="T14" fmla="*/ 0 60000 65536"/>
                    <a:gd name="T15" fmla="*/ 0 60000 65536"/>
                    <a:gd name="T16" fmla="*/ 0 60000 65536"/>
                    <a:gd name="T17" fmla="*/ 0 60000 65536"/>
                    <a:gd name="T18" fmla="*/ 0 60000 65536"/>
                    <a:gd name="T19" fmla="*/ 0 60000 65536"/>
                    <a:gd name="T20" fmla="*/ 0 60000 65536"/>
                    <a:gd name="T21" fmla="*/ 0 w 58"/>
                    <a:gd name="T22" fmla="*/ 0 h 59"/>
                    <a:gd name="T23" fmla="*/ 58 w 58"/>
                    <a:gd name="T24" fmla="*/ 59 h 5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59">
                      <a:moveTo>
                        <a:pt x="58" y="23"/>
                      </a:moveTo>
                      <a:lnTo>
                        <a:pt x="29" y="59"/>
                      </a:lnTo>
                      <a:lnTo>
                        <a:pt x="30" y="59"/>
                      </a:lnTo>
                      <a:lnTo>
                        <a:pt x="0" y="37"/>
                      </a:lnTo>
                      <a:lnTo>
                        <a:pt x="1" y="37"/>
                      </a:lnTo>
                      <a:lnTo>
                        <a:pt x="31" y="0"/>
                      </a:lnTo>
                      <a:lnTo>
                        <a:pt x="58" y="23"/>
                      </a:lnTo>
                      <a:close/>
                    </a:path>
                  </a:pathLst>
                </a:custGeom>
                <a:solidFill>
                  <a:srgbClr val="E5E5E5"/>
                </a:solidFill>
                <a:ln w="9525">
                  <a:solidFill>
                    <a:schemeClr val="tx1"/>
                  </a:solidFill>
                  <a:round/>
                  <a:headEnd/>
                  <a:tailEnd/>
                </a:ln>
              </p:spPr>
              <p:txBody>
                <a:bodyPr/>
                <a:lstStyle/>
                <a:p>
                  <a:endParaRPr lang="en-US" sz="2133"/>
                </a:p>
              </p:txBody>
            </p:sp>
            <p:sp>
              <p:nvSpPr>
                <p:cNvPr id="89305" name="Freeform 133"/>
                <p:cNvSpPr>
                  <a:spLocks/>
                </p:cNvSpPr>
                <p:nvPr/>
              </p:nvSpPr>
              <p:spPr bwMode="black">
                <a:xfrm>
                  <a:off x="3830" y="2031"/>
                  <a:ext cx="14" cy="15"/>
                </a:xfrm>
                <a:custGeom>
                  <a:avLst/>
                  <a:gdLst>
                    <a:gd name="T0" fmla="*/ 0 w 58"/>
                    <a:gd name="T1" fmla="*/ 0 h 59"/>
                    <a:gd name="T2" fmla="*/ 0 w 58"/>
                    <a:gd name="T3" fmla="*/ 0 h 59"/>
                    <a:gd name="T4" fmla="*/ 0 w 58"/>
                    <a:gd name="T5" fmla="*/ 0 h 59"/>
                    <a:gd name="T6" fmla="*/ 0 w 58"/>
                    <a:gd name="T7" fmla="*/ 0 h 59"/>
                    <a:gd name="T8" fmla="*/ 0 w 58"/>
                    <a:gd name="T9" fmla="*/ 0 h 59"/>
                    <a:gd name="T10" fmla="*/ 0 w 58"/>
                    <a:gd name="T11" fmla="*/ 0 h 59"/>
                    <a:gd name="T12" fmla="*/ 0 w 58"/>
                    <a:gd name="T13" fmla="*/ 0 h 59"/>
                    <a:gd name="T14" fmla="*/ 0 60000 65536"/>
                    <a:gd name="T15" fmla="*/ 0 60000 65536"/>
                    <a:gd name="T16" fmla="*/ 0 60000 65536"/>
                    <a:gd name="T17" fmla="*/ 0 60000 65536"/>
                    <a:gd name="T18" fmla="*/ 0 60000 65536"/>
                    <a:gd name="T19" fmla="*/ 0 60000 65536"/>
                    <a:gd name="T20" fmla="*/ 0 60000 65536"/>
                    <a:gd name="T21" fmla="*/ 0 w 58"/>
                    <a:gd name="T22" fmla="*/ 0 h 59"/>
                    <a:gd name="T23" fmla="*/ 58 w 58"/>
                    <a:gd name="T24" fmla="*/ 59 h 5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59">
                      <a:moveTo>
                        <a:pt x="58" y="22"/>
                      </a:moveTo>
                      <a:lnTo>
                        <a:pt x="31" y="59"/>
                      </a:lnTo>
                      <a:lnTo>
                        <a:pt x="32" y="58"/>
                      </a:lnTo>
                      <a:lnTo>
                        <a:pt x="0" y="38"/>
                      </a:lnTo>
                      <a:lnTo>
                        <a:pt x="1" y="37"/>
                      </a:lnTo>
                      <a:lnTo>
                        <a:pt x="28" y="0"/>
                      </a:lnTo>
                      <a:lnTo>
                        <a:pt x="58" y="22"/>
                      </a:lnTo>
                      <a:close/>
                    </a:path>
                  </a:pathLst>
                </a:custGeom>
                <a:solidFill>
                  <a:srgbClr val="E5E5E5"/>
                </a:solidFill>
                <a:ln w="9525">
                  <a:solidFill>
                    <a:schemeClr val="tx1"/>
                  </a:solidFill>
                  <a:round/>
                  <a:headEnd/>
                  <a:tailEnd/>
                </a:ln>
              </p:spPr>
              <p:txBody>
                <a:bodyPr/>
                <a:lstStyle/>
                <a:p>
                  <a:endParaRPr lang="en-US" sz="2133"/>
                </a:p>
              </p:txBody>
            </p:sp>
            <p:sp>
              <p:nvSpPr>
                <p:cNvPr id="89306" name="Freeform 134"/>
                <p:cNvSpPr>
                  <a:spLocks/>
                </p:cNvSpPr>
                <p:nvPr/>
              </p:nvSpPr>
              <p:spPr bwMode="black">
                <a:xfrm>
                  <a:off x="3823" y="2040"/>
                  <a:ext cx="14" cy="15"/>
                </a:xfrm>
                <a:custGeom>
                  <a:avLst/>
                  <a:gdLst>
                    <a:gd name="T0" fmla="*/ 0 w 57"/>
                    <a:gd name="T1" fmla="*/ 0 h 60"/>
                    <a:gd name="T2" fmla="*/ 0 w 57"/>
                    <a:gd name="T3" fmla="*/ 0 h 60"/>
                    <a:gd name="T4" fmla="*/ 0 w 57"/>
                    <a:gd name="T5" fmla="*/ 0 h 60"/>
                    <a:gd name="T6" fmla="*/ 0 w 57"/>
                    <a:gd name="T7" fmla="*/ 0 h 60"/>
                    <a:gd name="T8" fmla="*/ 0 w 57"/>
                    <a:gd name="T9" fmla="*/ 0 h 60"/>
                    <a:gd name="T10" fmla="*/ 0 w 57"/>
                    <a:gd name="T11" fmla="*/ 0 h 60"/>
                    <a:gd name="T12" fmla="*/ 0 w 57"/>
                    <a:gd name="T13" fmla="*/ 0 h 60"/>
                    <a:gd name="T14" fmla="*/ 0 60000 65536"/>
                    <a:gd name="T15" fmla="*/ 0 60000 65536"/>
                    <a:gd name="T16" fmla="*/ 0 60000 65536"/>
                    <a:gd name="T17" fmla="*/ 0 60000 65536"/>
                    <a:gd name="T18" fmla="*/ 0 60000 65536"/>
                    <a:gd name="T19" fmla="*/ 0 60000 65536"/>
                    <a:gd name="T20" fmla="*/ 0 60000 65536"/>
                    <a:gd name="T21" fmla="*/ 0 w 57"/>
                    <a:gd name="T22" fmla="*/ 0 h 60"/>
                    <a:gd name="T23" fmla="*/ 57 w 57"/>
                    <a:gd name="T24" fmla="*/ 60 h 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7" h="60">
                      <a:moveTo>
                        <a:pt x="57" y="20"/>
                      </a:moveTo>
                      <a:lnTo>
                        <a:pt x="32" y="60"/>
                      </a:lnTo>
                      <a:lnTo>
                        <a:pt x="32" y="59"/>
                      </a:lnTo>
                      <a:lnTo>
                        <a:pt x="0" y="41"/>
                      </a:lnTo>
                      <a:lnTo>
                        <a:pt x="0" y="39"/>
                      </a:lnTo>
                      <a:lnTo>
                        <a:pt x="25" y="0"/>
                      </a:lnTo>
                      <a:lnTo>
                        <a:pt x="57" y="20"/>
                      </a:lnTo>
                      <a:close/>
                    </a:path>
                  </a:pathLst>
                </a:custGeom>
                <a:solidFill>
                  <a:srgbClr val="E5E5E5"/>
                </a:solidFill>
                <a:ln w="9525">
                  <a:solidFill>
                    <a:schemeClr val="tx1"/>
                  </a:solidFill>
                  <a:round/>
                  <a:headEnd/>
                  <a:tailEnd/>
                </a:ln>
              </p:spPr>
              <p:txBody>
                <a:bodyPr/>
                <a:lstStyle/>
                <a:p>
                  <a:endParaRPr lang="en-US" sz="2133"/>
                </a:p>
              </p:txBody>
            </p:sp>
            <p:sp>
              <p:nvSpPr>
                <p:cNvPr id="89307" name="Freeform 135"/>
                <p:cNvSpPr>
                  <a:spLocks/>
                </p:cNvSpPr>
                <p:nvPr/>
              </p:nvSpPr>
              <p:spPr bwMode="black">
                <a:xfrm>
                  <a:off x="3817" y="2050"/>
                  <a:ext cx="14" cy="15"/>
                </a:xfrm>
                <a:custGeom>
                  <a:avLst/>
                  <a:gdLst>
                    <a:gd name="T0" fmla="*/ 0 w 55"/>
                    <a:gd name="T1" fmla="*/ 0 h 57"/>
                    <a:gd name="T2" fmla="*/ 0 w 55"/>
                    <a:gd name="T3" fmla="*/ 0 h 57"/>
                    <a:gd name="T4" fmla="*/ 0 w 55"/>
                    <a:gd name="T5" fmla="*/ 0 h 57"/>
                    <a:gd name="T6" fmla="*/ 0 w 55"/>
                    <a:gd name="T7" fmla="*/ 0 h 57"/>
                    <a:gd name="T8" fmla="*/ 0 w 55"/>
                    <a:gd name="T9" fmla="*/ 0 h 57"/>
                    <a:gd name="T10" fmla="*/ 0 w 55"/>
                    <a:gd name="T11" fmla="*/ 0 h 57"/>
                    <a:gd name="T12" fmla="*/ 0 w 55"/>
                    <a:gd name="T13" fmla="*/ 0 h 57"/>
                    <a:gd name="T14" fmla="*/ 0 60000 65536"/>
                    <a:gd name="T15" fmla="*/ 0 60000 65536"/>
                    <a:gd name="T16" fmla="*/ 0 60000 65536"/>
                    <a:gd name="T17" fmla="*/ 0 60000 65536"/>
                    <a:gd name="T18" fmla="*/ 0 60000 65536"/>
                    <a:gd name="T19" fmla="*/ 0 60000 65536"/>
                    <a:gd name="T20" fmla="*/ 0 60000 65536"/>
                    <a:gd name="T21" fmla="*/ 0 w 55"/>
                    <a:gd name="T22" fmla="*/ 0 h 57"/>
                    <a:gd name="T23" fmla="*/ 55 w 55"/>
                    <a:gd name="T24" fmla="*/ 57 h 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5" h="57">
                      <a:moveTo>
                        <a:pt x="55" y="18"/>
                      </a:moveTo>
                      <a:lnTo>
                        <a:pt x="31" y="57"/>
                      </a:lnTo>
                      <a:lnTo>
                        <a:pt x="31" y="56"/>
                      </a:lnTo>
                      <a:lnTo>
                        <a:pt x="0" y="40"/>
                      </a:lnTo>
                      <a:lnTo>
                        <a:pt x="0" y="39"/>
                      </a:lnTo>
                      <a:lnTo>
                        <a:pt x="23" y="0"/>
                      </a:lnTo>
                      <a:lnTo>
                        <a:pt x="55" y="18"/>
                      </a:lnTo>
                      <a:close/>
                    </a:path>
                  </a:pathLst>
                </a:custGeom>
                <a:solidFill>
                  <a:srgbClr val="E5E5E5"/>
                </a:solidFill>
                <a:ln w="9525">
                  <a:solidFill>
                    <a:schemeClr val="tx1"/>
                  </a:solidFill>
                  <a:round/>
                  <a:headEnd/>
                  <a:tailEnd/>
                </a:ln>
              </p:spPr>
              <p:txBody>
                <a:bodyPr/>
                <a:lstStyle/>
                <a:p>
                  <a:endParaRPr lang="en-US" sz="2133"/>
                </a:p>
              </p:txBody>
            </p:sp>
            <p:sp>
              <p:nvSpPr>
                <p:cNvPr id="89308" name="Freeform 136"/>
                <p:cNvSpPr>
                  <a:spLocks/>
                </p:cNvSpPr>
                <p:nvPr/>
              </p:nvSpPr>
              <p:spPr bwMode="black">
                <a:xfrm>
                  <a:off x="3812" y="2061"/>
                  <a:ext cx="13" cy="14"/>
                </a:xfrm>
                <a:custGeom>
                  <a:avLst/>
                  <a:gdLst>
                    <a:gd name="T0" fmla="*/ 0 w 54"/>
                    <a:gd name="T1" fmla="*/ 0 h 58"/>
                    <a:gd name="T2" fmla="*/ 0 w 54"/>
                    <a:gd name="T3" fmla="*/ 0 h 58"/>
                    <a:gd name="T4" fmla="*/ 0 w 54"/>
                    <a:gd name="T5" fmla="*/ 0 h 58"/>
                    <a:gd name="T6" fmla="*/ 0 w 54"/>
                    <a:gd name="T7" fmla="*/ 0 h 58"/>
                    <a:gd name="T8" fmla="*/ 0 w 54"/>
                    <a:gd name="T9" fmla="*/ 0 h 58"/>
                    <a:gd name="T10" fmla="*/ 0 w 54"/>
                    <a:gd name="T11" fmla="*/ 0 h 58"/>
                    <a:gd name="T12" fmla="*/ 0 w 54"/>
                    <a:gd name="T13" fmla="*/ 0 h 58"/>
                    <a:gd name="T14" fmla="*/ 0 60000 65536"/>
                    <a:gd name="T15" fmla="*/ 0 60000 65536"/>
                    <a:gd name="T16" fmla="*/ 0 60000 65536"/>
                    <a:gd name="T17" fmla="*/ 0 60000 65536"/>
                    <a:gd name="T18" fmla="*/ 0 60000 65536"/>
                    <a:gd name="T19" fmla="*/ 0 60000 65536"/>
                    <a:gd name="T20" fmla="*/ 0 60000 65536"/>
                    <a:gd name="T21" fmla="*/ 0 w 54"/>
                    <a:gd name="T22" fmla="*/ 0 h 58"/>
                    <a:gd name="T23" fmla="*/ 54 w 54"/>
                    <a:gd name="T24" fmla="*/ 58 h 5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4" h="58">
                      <a:moveTo>
                        <a:pt x="54" y="16"/>
                      </a:moveTo>
                      <a:lnTo>
                        <a:pt x="33" y="58"/>
                      </a:lnTo>
                      <a:lnTo>
                        <a:pt x="34" y="58"/>
                      </a:lnTo>
                      <a:lnTo>
                        <a:pt x="0" y="42"/>
                      </a:lnTo>
                      <a:lnTo>
                        <a:pt x="1" y="42"/>
                      </a:lnTo>
                      <a:lnTo>
                        <a:pt x="23" y="0"/>
                      </a:lnTo>
                      <a:lnTo>
                        <a:pt x="54" y="16"/>
                      </a:lnTo>
                      <a:close/>
                    </a:path>
                  </a:pathLst>
                </a:custGeom>
                <a:solidFill>
                  <a:srgbClr val="E5E5E5"/>
                </a:solidFill>
                <a:ln w="9525">
                  <a:solidFill>
                    <a:schemeClr val="tx1"/>
                  </a:solidFill>
                  <a:round/>
                  <a:headEnd/>
                  <a:tailEnd/>
                </a:ln>
              </p:spPr>
              <p:txBody>
                <a:bodyPr/>
                <a:lstStyle/>
                <a:p>
                  <a:endParaRPr lang="en-US" sz="2133"/>
                </a:p>
              </p:txBody>
            </p:sp>
            <p:sp>
              <p:nvSpPr>
                <p:cNvPr id="89309" name="Freeform 137"/>
                <p:cNvSpPr>
                  <a:spLocks/>
                </p:cNvSpPr>
                <p:nvPr/>
              </p:nvSpPr>
              <p:spPr bwMode="black">
                <a:xfrm>
                  <a:off x="3807" y="2071"/>
                  <a:ext cx="13" cy="14"/>
                </a:xfrm>
                <a:custGeom>
                  <a:avLst/>
                  <a:gdLst>
                    <a:gd name="T0" fmla="*/ 0 w 53"/>
                    <a:gd name="T1" fmla="*/ 0 h 58"/>
                    <a:gd name="T2" fmla="*/ 0 w 53"/>
                    <a:gd name="T3" fmla="*/ 0 h 58"/>
                    <a:gd name="T4" fmla="*/ 0 w 53"/>
                    <a:gd name="T5" fmla="*/ 0 h 58"/>
                    <a:gd name="T6" fmla="*/ 0 w 53"/>
                    <a:gd name="T7" fmla="*/ 0 h 58"/>
                    <a:gd name="T8" fmla="*/ 0 w 53"/>
                    <a:gd name="T9" fmla="*/ 0 h 58"/>
                    <a:gd name="T10" fmla="*/ 0 w 53"/>
                    <a:gd name="T11" fmla="*/ 0 h 58"/>
                    <a:gd name="T12" fmla="*/ 0 w 53"/>
                    <a:gd name="T13" fmla="*/ 0 h 58"/>
                    <a:gd name="T14" fmla="*/ 0 60000 65536"/>
                    <a:gd name="T15" fmla="*/ 0 60000 65536"/>
                    <a:gd name="T16" fmla="*/ 0 60000 65536"/>
                    <a:gd name="T17" fmla="*/ 0 60000 65536"/>
                    <a:gd name="T18" fmla="*/ 0 60000 65536"/>
                    <a:gd name="T19" fmla="*/ 0 60000 65536"/>
                    <a:gd name="T20" fmla="*/ 0 60000 65536"/>
                    <a:gd name="T21" fmla="*/ 0 w 53"/>
                    <a:gd name="T22" fmla="*/ 0 h 58"/>
                    <a:gd name="T23" fmla="*/ 53 w 53"/>
                    <a:gd name="T24" fmla="*/ 58 h 5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3" h="58">
                      <a:moveTo>
                        <a:pt x="53" y="16"/>
                      </a:moveTo>
                      <a:lnTo>
                        <a:pt x="34" y="58"/>
                      </a:lnTo>
                      <a:lnTo>
                        <a:pt x="34" y="57"/>
                      </a:lnTo>
                      <a:lnTo>
                        <a:pt x="0" y="43"/>
                      </a:lnTo>
                      <a:lnTo>
                        <a:pt x="0" y="42"/>
                      </a:lnTo>
                      <a:lnTo>
                        <a:pt x="19" y="0"/>
                      </a:lnTo>
                      <a:lnTo>
                        <a:pt x="53" y="16"/>
                      </a:lnTo>
                      <a:close/>
                    </a:path>
                  </a:pathLst>
                </a:custGeom>
                <a:solidFill>
                  <a:srgbClr val="E5E5E5"/>
                </a:solidFill>
                <a:ln w="9525">
                  <a:solidFill>
                    <a:schemeClr val="tx1"/>
                  </a:solidFill>
                  <a:round/>
                  <a:headEnd/>
                  <a:tailEnd/>
                </a:ln>
              </p:spPr>
              <p:txBody>
                <a:bodyPr/>
                <a:lstStyle/>
                <a:p>
                  <a:endParaRPr lang="en-US" sz="2133"/>
                </a:p>
              </p:txBody>
            </p:sp>
            <p:sp>
              <p:nvSpPr>
                <p:cNvPr id="89310" name="Freeform 138"/>
                <p:cNvSpPr>
                  <a:spLocks/>
                </p:cNvSpPr>
                <p:nvPr/>
              </p:nvSpPr>
              <p:spPr bwMode="black">
                <a:xfrm>
                  <a:off x="3803" y="2082"/>
                  <a:ext cx="12" cy="14"/>
                </a:xfrm>
                <a:custGeom>
                  <a:avLst/>
                  <a:gdLst>
                    <a:gd name="T0" fmla="*/ 0 w 51"/>
                    <a:gd name="T1" fmla="*/ 0 h 58"/>
                    <a:gd name="T2" fmla="*/ 0 w 51"/>
                    <a:gd name="T3" fmla="*/ 0 h 58"/>
                    <a:gd name="T4" fmla="*/ 0 w 51"/>
                    <a:gd name="T5" fmla="*/ 0 h 58"/>
                    <a:gd name="T6" fmla="*/ 0 w 51"/>
                    <a:gd name="T7" fmla="*/ 0 h 58"/>
                    <a:gd name="T8" fmla="*/ 0 w 51"/>
                    <a:gd name="T9" fmla="*/ 0 h 58"/>
                    <a:gd name="T10" fmla="*/ 0 w 51"/>
                    <a:gd name="T11" fmla="*/ 0 h 58"/>
                    <a:gd name="T12" fmla="*/ 0 w 51"/>
                    <a:gd name="T13" fmla="*/ 0 h 58"/>
                    <a:gd name="T14" fmla="*/ 0 60000 65536"/>
                    <a:gd name="T15" fmla="*/ 0 60000 65536"/>
                    <a:gd name="T16" fmla="*/ 0 60000 65536"/>
                    <a:gd name="T17" fmla="*/ 0 60000 65536"/>
                    <a:gd name="T18" fmla="*/ 0 60000 65536"/>
                    <a:gd name="T19" fmla="*/ 0 60000 65536"/>
                    <a:gd name="T20" fmla="*/ 0 60000 65536"/>
                    <a:gd name="T21" fmla="*/ 0 w 51"/>
                    <a:gd name="T22" fmla="*/ 0 h 58"/>
                    <a:gd name="T23" fmla="*/ 51 w 51"/>
                    <a:gd name="T24" fmla="*/ 58 h 5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 h="58">
                      <a:moveTo>
                        <a:pt x="51" y="14"/>
                      </a:moveTo>
                      <a:lnTo>
                        <a:pt x="34" y="58"/>
                      </a:lnTo>
                      <a:lnTo>
                        <a:pt x="34" y="56"/>
                      </a:lnTo>
                      <a:lnTo>
                        <a:pt x="0" y="45"/>
                      </a:lnTo>
                      <a:lnTo>
                        <a:pt x="0" y="44"/>
                      </a:lnTo>
                      <a:lnTo>
                        <a:pt x="17" y="0"/>
                      </a:lnTo>
                      <a:lnTo>
                        <a:pt x="51" y="14"/>
                      </a:lnTo>
                      <a:close/>
                    </a:path>
                  </a:pathLst>
                </a:custGeom>
                <a:solidFill>
                  <a:srgbClr val="E5E5E5"/>
                </a:solidFill>
                <a:ln w="9525">
                  <a:solidFill>
                    <a:schemeClr val="tx1"/>
                  </a:solidFill>
                  <a:round/>
                  <a:headEnd/>
                  <a:tailEnd/>
                </a:ln>
              </p:spPr>
              <p:txBody>
                <a:bodyPr/>
                <a:lstStyle/>
                <a:p>
                  <a:endParaRPr lang="en-US" sz="2133"/>
                </a:p>
              </p:txBody>
            </p:sp>
            <p:sp>
              <p:nvSpPr>
                <p:cNvPr id="89311" name="Freeform 139"/>
                <p:cNvSpPr>
                  <a:spLocks/>
                </p:cNvSpPr>
                <p:nvPr/>
              </p:nvSpPr>
              <p:spPr bwMode="black">
                <a:xfrm>
                  <a:off x="3798" y="2093"/>
                  <a:ext cx="13" cy="14"/>
                </a:xfrm>
                <a:custGeom>
                  <a:avLst/>
                  <a:gdLst>
                    <a:gd name="T0" fmla="*/ 0 w 51"/>
                    <a:gd name="T1" fmla="*/ 0 h 55"/>
                    <a:gd name="T2" fmla="*/ 0 w 51"/>
                    <a:gd name="T3" fmla="*/ 0 h 55"/>
                    <a:gd name="T4" fmla="*/ 0 w 51"/>
                    <a:gd name="T5" fmla="*/ 0 h 55"/>
                    <a:gd name="T6" fmla="*/ 0 w 51"/>
                    <a:gd name="T7" fmla="*/ 0 h 55"/>
                    <a:gd name="T8" fmla="*/ 0 w 51"/>
                    <a:gd name="T9" fmla="*/ 0 h 55"/>
                    <a:gd name="T10" fmla="*/ 0 w 51"/>
                    <a:gd name="T11" fmla="*/ 0 h 55"/>
                    <a:gd name="T12" fmla="*/ 0 w 51"/>
                    <a:gd name="T13" fmla="*/ 0 h 55"/>
                    <a:gd name="T14" fmla="*/ 0 60000 65536"/>
                    <a:gd name="T15" fmla="*/ 0 60000 65536"/>
                    <a:gd name="T16" fmla="*/ 0 60000 65536"/>
                    <a:gd name="T17" fmla="*/ 0 60000 65536"/>
                    <a:gd name="T18" fmla="*/ 0 60000 65536"/>
                    <a:gd name="T19" fmla="*/ 0 60000 65536"/>
                    <a:gd name="T20" fmla="*/ 0 60000 65536"/>
                    <a:gd name="T21" fmla="*/ 0 w 51"/>
                    <a:gd name="T22" fmla="*/ 0 h 55"/>
                    <a:gd name="T23" fmla="*/ 51 w 51"/>
                    <a:gd name="T24" fmla="*/ 55 h 5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 h="55">
                      <a:moveTo>
                        <a:pt x="51" y="11"/>
                      </a:moveTo>
                      <a:lnTo>
                        <a:pt x="35" y="55"/>
                      </a:lnTo>
                      <a:lnTo>
                        <a:pt x="36" y="54"/>
                      </a:lnTo>
                      <a:lnTo>
                        <a:pt x="0" y="45"/>
                      </a:lnTo>
                      <a:lnTo>
                        <a:pt x="1" y="44"/>
                      </a:lnTo>
                      <a:lnTo>
                        <a:pt x="17" y="0"/>
                      </a:lnTo>
                      <a:lnTo>
                        <a:pt x="51" y="11"/>
                      </a:lnTo>
                      <a:close/>
                    </a:path>
                  </a:pathLst>
                </a:custGeom>
                <a:solidFill>
                  <a:srgbClr val="E5E5E5"/>
                </a:solidFill>
                <a:ln w="9525">
                  <a:solidFill>
                    <a:schemeClr val="tx1"/>
                  </a:solidFill>
                  <a:round/>
                  <a:headEnd/>
                  <a:tailEnd/>
                </a:ln>
              </p:spPr>
              <p:txBody>
                <a:bodyPr/>
                <a:lstStyle/>
                <a:p>
                  <a:endParaRPr lang="en-US" sz="2133"/>
                </a:p>
              </p:txBody>
            </p:sp>
            <p:sp>
              <p:nvSpPr>
                <p:cNvPr id="89312" name="Freeform 140"/>
                <p:cNvSpPr>
                  <a:spLocks/>
                </p:cNvSpPr>
                <p:nvPr/>
              </p:nvSpPr>
              <p:spPr bwMode="black">
                <a:xfrm>
                  <a:off x="3795" y="2104"/>
                  <a:ext cx="13" cy="14"/>
                </a:xfrm>
                <a:custGeom>
                  <a:avLst/>
                  <a:gdLst>
                    <a:gd name="T0" fmla="*/ 0 w 48"/>
                    <a:gd name="T1" fmla="*/ 0 h 53"/>
                    <a:gd name="T2" fmla="*/ 0 w 48"/>
                    <a:gd name="T3" fmla="*/ 0 h 53"/>
                    <a:gd name="T4" fmla="*/ 0 w 48"/>
                    <a:gd name="T5" fmla="*/ 0 h 53"/>
                    <a:gd name="T6" fmla="*/ 0 w 48"/>
                    <a:gd name="T7" fmla="*/ 0 h 53"/>
                    <a:gd name="T8" fmla="*/ 0 w 48"/>
                    <a:gd name="T9" fmla="*/ 0 h 53"/>
                    <a:gd name="T10" fmla="*/ 0 w 48"/>
                    <a:gd name="T11" fmla="*/ 0 h 53"/>
                    <a:gd name="T12" fmla="*/ 0 w 48"/>
                    <a:gd name="T13" fmla="*/ 0 h 53"/>
                    <a:gd name="T14" fmla="*/ 0 60000 65536"/>
                    <a:gd name="T15" fmla="*/ 0 60000 65536"/>
                    <a:gd name="T16" fmla="*/ 0 60000 65536"/>
                    <a:gd name="T17" fmla="*/ 0 60000 65536"/>
                    <a:gd name="T18" fmla="*/ 0 60000 65536"/>
                    <a:gd name="T19" fmla="*/ 0 60000 65536"/>
                    <a:gd name="T20" fmla="*/ 0 60000 65536"/>
                    <a:gd name="T21" fmla="*/ 0 w 48"/>
                    <a:gd name="T22" fmla="*/ 0 h 53"/>
                    <a:gd name="T23" fmla="*/ 48 w 48"/>
                    <a:gd name="T24" fmla="*/ 53 h 5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8" h="53">
                      <a:moveTo>
                        <a:pt x="48" y="9"/>
                      </a:moveTo>
                      <a:lnTo>
                        <a:pt x="36" y="53"/>
                      </a:lnTo>
                      <a:lnTo>
                        <a:pt x="0" y="44"/>
                      </a:lnTo>
                      <a:lnTo>
                        <a:pt x="12" y="0"/>
                      </a:lnTo>
                      <a:lnTo>
                        <a:pt x="48" y="9"/>
                      </a:lnTo>
                      <a:close/>
                    </a:path>
                  </a:pathLst>
                </a:custGeom>
                <a:solidFill>
                  <a:srgbClr val="E5E5E5"/>
                </a:solidFill>
                <a:ln w="9525">
                  <a:solidFill>
                    <a:schemeClr val="tx1"/>
                  </a:solidFill>
                  <a:round/>
                  <a:headEnd/>
                  <a:tailEnd/>
                </a:ln>
              </p:spPr>
              <p:txBody>
                <a:bodyPr/>
                <a:lstStyle/>
                <a:p>
                  <a:endParaRPr lang="en-US" sz="2133"/>
                </a:p>
              </p:txBody>
            </p:sp>
            <p:sp>
              <p:nvSpPr>
                <p:cNvPr id="89313" name="Freeform 141"/>
                <p:cNvSpPr>
                  <a:spLocks/>
                </p:cNvSpPr>
                <p:nvPr/>
              </p:nvSpPr>
              <p:spPr bwMode="black">
                <a:xfrm>
                  <a:off x="3793" y="2115"/>
                  <a:ext cx="11" cy="14"/>
                </a:xfrm>
                <a:custGeom>
                  <a:avLst/>
                  <a:gdLst>
                    <a:gd name="T0" fmla="*/ 0 w 48"/>
                    <a:gd name="T1" fmla="*/ 0 h 55"/>
                    <a:gd name="T2" fmla="*/ 0 w 48"/>
                    <a:gd name="T3" fmla="*/ 0 h 55"/>
                    <a:gd name="T4" fmla="*/ 0 w 48"/>
                    <a:gd name="T5" fmla="*/ 0 h 55"/>
                    <a:gd name="T6" fmla="*/ 0 w 48"/>
                    <a:gd name="T7" fmla="*/ 0 h 55"/>
                    <a:gd name="T8" fmla="*/ 0 w 48"/>
                    <a:gd name="T9" fmla="*/ 0 h 55"/>
                    <a:gd name="T10" fmla="*/ 0 w 48"/>
                    <a:gd name="T11" fmla="*/ 0 h 55"/>
                    <a:gd name="T12" fmla="*/ 0 w 48"/>
                    <a:gd name="T13" fmla="*/ 0 h 55"/>
                    <a:gd name="T14" fmla="*/ 0 60000 65536"/>
                    <a:gd name="T15" fmla="*/ 0 60000 65536"/>
                    <a:gd name="T16" fmla="*/ 0 60000 65536"/>
                    <a:gd name="T17" fmla="*/ 0 60000 65536"/>
                    <a:gd name="T18" fmla="*/ 0 60000 65536"/>
                    <a:gd name="T19" fmla="*/ 0 60000 65536"/>
                    <a:gd name="T20" fmla="*/ 0 60000 65536"/>
                    <a:gd name="T21" fmla="*/ 0 w 48"/>
                    <a:gd name="T22" fmla="*/ 0 h 55"/>
                    <a:gd name="T23" fmla="*/ 48 w 48"/>
                    <a:gd name="T24" fmla="*/ 55 h 5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8" h="55">
                      <a:moveTo>
                        <a:pt x="48" y="9"/>
                      </a:moveTo>
                      <a:lnTo>
                        <a:pt x="36" y="55"/>
                      </a:lnTo>
                      <a:lnTo>
                        <a:pt x="36" y="53"/>
                      </a:lnTo>
                      <a:lnTo>
                        <a:pt x="0" y="47"/>
                      </a:lnTo>
                      <a:lnTo>
                        <a:pt x="0" y="46"/>
                      </a:lnTo>
                      <a:lnTo>
                        <a:pt x="12" y="0"/>
                      </a:lnTo>
                      <a:lnTo>
                        <a:pt x="48" y="9"/>
                      </a:lnTo>
                      <a:close/>
                    </a:path>
                  </a:pathLst>
                </a:custGeom>
                <a:solidFill>
                  <a:srgbClr val="E5E5E5"/>
                </a:solidFill>
                <a:ln w="9525">
                  <a:solidFill>
                    <a:schemeClr val="tx1"/>
                  </a:solidFill>
                  <a:round/>
                  <a:headEnd/>
                  <a:tailEnd/>
                </a:ln>
              </p:spPr>
              <p:txBody>
                <a:bodyPr/>
                <a:lstStyle/>
                <a:p>
                  <a:endParaRPr lang="en-US" sz="2133"/>
                </a:p>
              </p:txBody>
            </p:sp>
            <p:sp>
              <p:nvSpPr>
                <p:cNvPr id="89314" name="Freeform 142"/>
                <p:cNvSpPr>
                  <a:spLocks/>
                </p:cNvSpPr>
                <p:nvPr/>
              </p:nvSpPr>
              <p:spPr bwMode="black">
                <a:xfrm>
                  <a:off x="3790" y="2127"/>
                  <a:ext cx="12" cy="13"/>
                </a:xfrm>
                <a:custGeom>
                  <a:avLst/>
                  <a:gdLst>
                    <a:gd name="T0" fmla="*/ 0 w 45"/>
                    <a:gd name="T1" fmla="*/ 0 h 52"/>
                    <a:gd name="T2" fmla="*/ 0 w 45"/>
                    <a:gd name="T3" fmla="*/ 0 h 52"/>
                    <a:gd name="T4" fmla="*/ 0 w 45"/>
                    <a:gd name="T5" fmla="*/ 0 h 52"/>
                    <a:gd name="T6" fmla="*/ 0 w 45"/>
                    <a:gd name="T7" fmla="*/ 0 h 52"/>
                    <a:gd name="T8" fmla="*/ 0 w 45"/>
                    <a:gd name="T9" fmla="*/ 0 h 52"/>
                    <a:gd name="T10" fmla="*/ 0 w 45"/>
                    <a:gd name="T11" fmla="*/ 0 h 52"/>
                    <a:gd name="T12" fmla="*/ 0 w 45"/>
                    <a:gd name="T13" fmla="*/ 0 h 52"/>
                    <a:gd name="T14" fmla="*/ 0 60000 65536"/>
                    <a:gd name="T15" fmla="*/ 0 60000 65536"/>
                    <a:gd name="T16" fmla="*/ 0 60000 65536"/>
                    <a:gd name="T17" fmla="*/ 0 60000 65536"/>
                    <a:gd name="T18" fmla="*/ 0 60000 65536"/>
                    <a:gd name="T19" fmla="*/ 0 60000 65536"/>
                    <a:gd name="T20" fmla="*/ 0 60000 65536"/>
                    <a:gd name="T21" fmla="*/ 0 w 45"/>
                    <a:gd name="T22" fmla="*/ 0 h 52"/>
                    <a:gd name="T23" fmla="*/ 45 w 45"/>
                    <a:gd name="T24" fmla="*/ 52 h 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5" h="52">
                      <a:moveTo>
                        <a:pt x="45" y="6"/>
                      </a:moveTo>
                      <a:lnTo>
                        <a:pt x="36" y="52"/>
                      </a:lnTo>
                      <a:lnTo>
                        <a:pt x="36" y="50"/>
                      </a:lnTo>
                      <a:lnTo>
                        <a:pt x="0" y="46"/>
                      </a:lnTo>
                      <a:lnTo>
                        <a:pt x="0" y="45"/>
                      </a:lnTo>
                      <a:lnTo>
                        <a:pt x="9" y="0"/>
                      </a:lnTo>
                      <a:lnTo>
                        <a:pt x="45" y="6"/>
                      </a:lnTo>
                      <a:close/>
                    </a:path>
                  </a:pathLst>
                </a:custGeom>
                <a:solidFill>
                  <a:srgbClr val="E5E5E5"/>
                </a:solidFill>
                <a:ln w="9525">
                  <a:solidFill>
                    <a:schemeClr val="tx1"/>
                  </a:solidFill>
                  <a:round/>
                  <a:headEnd/>
                  <a:tailEnd/>
                </a:ln>
              </p:spPr>
              <p:txBody>
                <a:bodyPr/>
                <a:lstStyle/>
                <a:p>
                  <a:endParaRPr lang="en-US" sz="2133"/>
                </a:p>
              </p:txBody>
            </p:sp>
            <p:sp>
              <p:nvSpPr>
                <p:cNvPr id="89315" name="Freeform 143"/>
                <p:cNvSpPr>
                  <a:spLocks/>
                </p:cNvSpPr>
                <p:nvPr/>
              </p:nvSpPr>
              <p:spPr bwMode="black">
                <a:xfrm>
                  <a:off x="3789" y="2138"/>
                  <a:ext cx="10" cy="13"/>
                </a:xfrm>
                <a:custGeom>
                  <a:avLst/>
                  <a:gdLst>
                    <a:gd name="T0" fmla="*/ 0 w 41"/>
                    <a:gd name="T1" fmla="*/ 0 h 51"/>
                    <a:gd name="T2" fmla="*/ 0 w 41"/>
                    <a:gd name="T3" fmla="*/ 0 h 51"/>
                    <a:gd name="T4" fmla="*/ 0 w 41"/>
                    <a:gd name="T5" fmla="*/ 0 h 51"/>
                    <a:gd name="T6" fmla="*/ 0 w 41"/>
                    <a:gd name="T7" fmla="*/ 0 h 51"/>
                    <a:gd name="T8" fmla="*/ 0 w 41"/>
                    <a:gd name="T9" fmla="*/ 0 h 51"/>
                    <a:gd name="T10" fmla="*/ 0 w 41"/>
                    <a:gd name="T11" fmla="*/ 0 h 51"/>
                    <a:gd name="T12" fmla="*/ 0 w 41"/>
                    <a:gd name="T13" fmla="*/ 0 h 51"/>
                    <a:gd name="T14" fmla="*/ 0 60000 65536"/>
                    <a:gd name="T15" fmla="*/ 0 60000 65536"/>
                    <a:gd name="T16" fmla="*/ 0 60000 65536"/>
                    <a:gd name="T17" fmla="*/ 0 60000 65536"/>
                    <a:gd name="T18" fmla="*/ 0 60000 65536"/>
                    <a:gd name="T19" fmla="*/ 0 60000 65536"/>
                    <a:gd name="T20" fmla="*/ 0 60000 65536"/>
                    <a:gd name="T21" fmla="*/ 0 w 41"/>
                    <a:gd name="T22" fmla="*/ 0 h 51"/>
                    <a:gd name="T23" fmla="*/ 41 w 41"/>
                    <a:gd name="T24" fmla="*/ 51 h 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 h="51">
                      <a:moveTo>
                        <a:pt x="41" y="4"/>
                      </a:moveTo>
                      <a:lnTo>
                        <a:pt x="36" y="51"/>
                      </a:lnTo>
                      <a:lnTo>
                        <a:pt x="0" y="46"/>
                      </a:lnTo>
                      <a:lnTo>
                        <a:pt x="5" y="0"/>
                      </a:lnTo>
                      <a:lnTo>
                        <a:pt x="41" y="4"/>
                      </a:lnTo>
                      <a:close/>
                    </a:path>
                  </a:pathLst>
                </a:custGeom>
                <a:solidFill>
                  <a:srgbClr val="E5E5E5"/>
                </a:solidFill>
                <a:ln w="9525">
                  <a:solidFill>
                    <a:schemeClr val="tx1"/>
                  </a:solidFill>
                  <a:round/>
                  <a:headEnd/>
                  <a:tailEnd/>
                </a:ln>
              </p:spPr>
              <p:txBody>
                <a:bodyPr/>
                <a:lstStyle/>
                <a:p>
                  <a:endParaRPr lang="en-US" sz="2133"/>
                </a:p>
              </p:txBody>
            </p:sp>
            <p:sp>
              <p:nvSpPr>
                <p:cNvPr id="89316" name="Freeform 144"/>
                <p:cNvSpPr>
                  <a:spLocks/>
                </p:cNvSpPr>
                <p:nvPr/>
              </p:nvSpPr>
              <p:spPr bwMode="black">
                <a:xfrm>
                  <a:off x="3788" y="2150"/>
                  <a:ext cx="10" cy="13"/>
                </a:xfrm>
                <a:custGeom>
                  <a:avLst/>
                  <a:gdLst>
                    <a:gd name="T0" fmla="*/ 0 w 41"/>
                    <a:gd name="T1" fmla="*/ 0 h 51"/>
                    <a:gd name="T2" fmla="*/ 0 w 41"/>
                    <a:gd name="T3" fmla="*/ 0 h 51"/>
                    <a:gd name="T4" fmla="*/ 0 w 41"/>
                    <a:gd name="T5" fmla="*/ 0 h 51"/>
                    <a:gd name="T6" fmla="*/ 0 w 41"/>
                    <a:gd name="T7" fmla="*/ 0 h 51"/>
                    <a:gd name="T8" fmla="*/ 0 w 41"/>
                    <a:gd name="T9" fmla="*/ 0 h 51"/>
                    <a:gd name="T10" fmla="*/ 0 w 41"/>
                    <a:gd name="T11" fmla="*/ 0 h 51"/>
                    <a:gd name="T12" fmla="*/ 0 w 41"/>
                    <a:gd name="T13" fmla="*/ 0 h 51"/>
                    <a:gd name="T14" fmla="*/ 0 60000 65536"/>
                    <a:gd name="T15" fmla="*/ 0 60000 65536"/>
                    <a:gd name="T16" fmla="*/ 0 60000 65536"/>
                    <a:gd name="T17" fmla="*/ 0 60000 65536"/>
                    <a:gd name="T18" fmla="*/ 0 60000 65536"/>
                    <a:gd name="T19" fmla="*/ 0 60000 65536"/>
                    <a:gd name="T20" fmla="*/ 0 60000 65536"/>
                    <a:gd name="T21" fmla="*/ 0 w 41"/>
                    <a:gd name="T22" fmla="*/ 0 h 51"/>
                    <a:gd name="T23" fmla="*/ 41 w 41"/>
                    <a:gd name="T24" fmla="*/ 51 h 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 h="51">
                      <a:moveTo>
                        <a:pt x="41" y="5"/>
                      </a:moveTo>
                      <a:lnTo>
                        <a:pt x="36" y="51"/>
                      </a:lnTo>
                      <a:lnTo>
                        <a:pt x="36" y="49"/>
                      </a:lnTo>
                      <a:lnTo>
                        <a:pt x="0" y="49"/>
                      </a:lnTo>
                      <a:lnTo>
                        <a:pt x="0" y="47"/>
                      </a:lnTo>
                      <a:lnTo>
                        <a:pt x="5" y="0"/>
                      </a:lnTo>
                      <a:lnTo>
                        <a:pt x="41" y="5"/>
                      </a:lnTo>
                      <a:close/>
                    </a:path>
                  </a:pathLst>
                </a:custGeom>
                <a:solidFill>
                  <a:srgbClr val="E5E5E5"/>
                </a:solidFill>
                <a:ln w="9525">
                  <a:solidFill>
                    <a:schemeClr val="tx1"/>
                  </a:solidFill>
                  <a:round/>
                  <a:headEnd/>
                  <a:tailEnd/>
                </a:ln>
              </p:spPr>
              <p:txBody>
                <a:bodyPr/>
                <a:lstStyle/>
                <a:p>
                  <a:endParaRPr lang="en-US" sz="2133"/>
                </a:p>
              </p:txBody>
            </p:sp>
            <p:sp>
              <p:nvSpPr>
                <p:cNvPr id="89317" name="Freeform 145"/>
                <p:cNvSpPr>
                  <a:spLocks/>
                </p:cNvSpPr>
                <p:nvPr/>
              </p:nvSpPr>
              <p:spPr bwMode="black">
                <a:xfrm>
                  <a:off x="3787" y="2162"/>
                  <a:ext cx="10" cy="12"/>
                </a:xfrm>
                <a:custGeom>
                  <a:avLst/>
                  <a:gdLst>
                    <a:gd name="T0" fmla="*/ 0 w 37"/>
                    <a:gd name="T1" fmla="*/ 0 h 46"/>
                    <a:gd name="T2" fmla="*/ 0 w 37"/>
                    <a:gd name="T3" fmla="*/ 0 h 46"/>
                    <a:gd name="T4" fmla="*/ 0 w 37"/>
                    <a:gd name="T5" fmla="*/ 0 h 46"/>
                    <a:gd name="T6" fmla="*/ 0 w 37"/>
                    <a:gd name="T7" fmla="*/ 0 h 46"/>
                    <a:gd name="T8" fmla="*/ 0 w 37"/>
                    <a:gd name="T9" fmla="*/ 0 h 46"/>
                    <a:gd name="T10" fmla="*/ 0 w 37"/>
                    <a:gd name="T11" fmla="*/ 0 h 46"/>
                    <a:gd name="T12" fmla="*/ 0 w 37"/>
                    <a:gd name="T13" fmla="*/ 0 h 46"/>
                    <a:gd name="T14" fmla="*/ 0 60000 65536"/>
                    <a:gd name="T15" fmla="*/ 0 60000 65536"/>
                    <a:gd name="T16" fmla="*/ 0 60000 65536"/>
                    <a:gd name="T17" fmla="*/ 0 60000 65536"/>
                    <a:gd name="T18" fmla="*/ 0 60000 65536"/>
                    <a:gd name="T19" fmla="*/ 0 60000 65536"/>
                    <a:gd name="T20" fmla="*/ 0 60000 65536"/>
                    <a:gd name="T21" fmla="*/ 0 w 37"/>
                    <a:gd name="T22" fmla="*/ 0 h 46"/>
                    <a:gd name="T23" fmla="*/ 37 w 37"/>
                    <a:gd name="T24" fmla="*/ 46 h 4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 h="46">
                      <a:moveTo>
                        <a:pt x="37" y="0"/>
                      </a:moveTo>
                      <a:lnTo>
                        <a:pt x="36" y="46"/>
                      </a:lnTo>
                      <a:lnTo>
                        <a:pt x="0" y="46"/>
                      </a:lnTo>
                      <a:lnTo>
                        <a:pt x="1" y="0"/>
                      </a:lnTo>
                      <a:lnTo>
                        <a:pt x="37" y="0"/>
                      </a:lnTo>
                      <a:close/>
                    </a:path>
                  </a:pathLst>
                </a:custGeom>
                <a:solidFill>
                  <a:srgbClr val="E5E5E5"/>
                </a:solidFill>
                <a:ln w="9525">
                  <a:solidFill>
                    <a:schemeClr val="tx1"/>
                  </a:solidFill>
                  <a:round/>
                  <a:headEnd/>
                  <a:tailEnd/>
                </a:ln>
              </p:spPr>
              <p:txBody>
                <a:bodyPr/>
                <a:lstStyle/>
                <a:p>
                  <a:endParaRPr lang="en-US" sz="2133"/>
                </a:p>
              </p:txBody>
            </p:sp>
            <p:sp>
              <p:nvSpPr>
                <p:cNvPr id="89318" name="Freeform 146"/>
                <p:cNvSpPr>
                  <a:spLocks/>
                </p:cNvSpPr>
                <p:nvPr/>
              </p:nvSpPr>
              <p:spPr bwMode="black">
                <a:xfrm>
                  <a:off x="3787" y="2174"/>
                  <a:ext cx="10" cy="12"/>
                </a:xfrm>
                <a:custGeom>
                  <a:avLst/>
                  <a:gdLst>
                    <a:gd name="T0" fmla="*/ 0 w 36"/>
                    <a:gd name="T1" fmla="*/ 0 h 49"/>
                    <a:gd name="T2" fmla="*/ 0 w 36"/>
                    <a:gd name="T3" fmla="*/ 0 h 49"/>
                    <a:gd name="T4" fmla="*/ 0 w 36"/>
                    <a:gd name="T5" fmla="*/ 0 h 49"/>
                    <a:gd name="T6" fmla="*/ 0 w 36"/>
                    <a:gd name="T7" fmla="*/ 0 h 49"/>
                    <a:gd name="T8" fmla="*/ 0 w 36"/>
                    <a:gd name="T9" fmla="*/ 0 h 49"/>
                    <a:gd name="T10" fmla="*/ 0 w 36"/>
                    <a:gd name="T11" fmla="*/ 0 h 49"/>
                    <a:gd name="T12" fmla="*/ 0 w 36"/>
                    <a:gd name="T13" fmla="*/ 0 h 49"/>
                    <a:gd name="T14" fmla="*/ 0 60000 65536"/>
                    <a:gd name="T15" fmla="*/ 0 60000 65536"/>
                    <a:gd name="T16" fmla="*/ 0 60000 65536"/>
                    <a:gd name="T17" fmla="*/ 0 60000 65536"/>
                    <a:gd name="T18" fmla="*/ 0 60000 65536"/>
                    <a:gd name="T19" fmla="*/ 0 60000 65536"/>
                    <a:gd name="T20" fmla="*/ 0 60000 65536"/>
                    <a:gd name="T21" fmla="*/ 0 w 36"/>
                    <a:gd name="T22" fmla="*/ 0 h 49"/>
                    <a:gd name="T23" fmla="*/ 36 w 36"/>
                    <a:gd name="T24" fmla="*/ 49 h 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49">
                      <a:moveTo>
                        <a:pt x="36" y="0"/>
                      </a:moveTo>
                      <a:lnTo>
                        <a:pt x="36" y="48"/>
                      </a:lnTo>
                      <a:lnTo>
                        <a:pt x="36" y="46"/>
                      </a:lnTo>
                      <a:lnTo>
                        <a:pt x="0" y="49"/>
                      </a:lnTo>
                      <a:lnTo>
                        <a:pt x="0" y="48"/>
                      </a:lnTo>
                      <a:lnTo>
                        <a:pt x="0" y="0"/>
                      </a:lnTo>
                      <a:lnTo>
                        <a:pt x="36" y="0"/>
                      </a:lnTo>
                      <a:close/>
                    </a:path>
                  </a:pathLst>
                </a:custGeom>
                <a:solidFill>
                  <a:srgbClr val="E5E5E5"/>
                </a:solidFill>
                <a:ln w="9525">
                  <a:solidFill>
                    <a:schemeClr val="tx1"/>
                  </a:solidFill>
                  <a:round/>
                  <a:headEnd/>
                  <a:tailEnd/>
                </a:ln>
              </p:spPr>
              <p:txBody>
                <a:bodyPr/>
                <a:lstStyle/>
                <a:p>
                  <a:endParaRPr lang="en-US" sz="2133"/>
                </a:p>
              </p:txBody>
            </p:sp>
            <p:sp>
              <p:nvSpPr>
                <p:cNvPr id="89319" name="Freeform 147"/>
                <p:cNvSpPr>
                  <a:spLocks/>
                </p:cNvSpPr>
                <p:nvPr/>
              </p:nvSpPr>
              <p:spPr bwMode="black">
                <a:xfrm>
                  <a:off x="3787" y="2185"/>
                  <a:ext cx="10" cy="13"/>
                </a:xfrm>
                <a:custGeom>
                  <a:avLst/>
                  <a:gdLst>
                    <a:gd name="T0" fmla="*/ 0 w 39"/>
                    <a:gd name="T1" fmla="*/ 0 h 50"/>
                    <a:gd name="T2" fmla="*/ 0 w 39"/>
                    <a:gd name="T3" fmla="*/ 0 h 50"/>
                    <a:gd name="T4" fmla="*/ 0 w 39"/>
                    <a:gd name="T5" fmla="*/ 0 h 50"/>
                    <a:gd name="T6" fmla="*/ 0 w 39"/>
                    <a:gd name="T7" fmla="*/ 0 h 50"/>
                    <a:gd name="T8" fmla="*/ 0 w 39"/>
                    <a:gd name="T9" fmla="*/ 0 h 50"/>
                    <a:gd name="T10" fmla="*/ 0 w 39"/>
                    <a:gd name="T11" fmla="*/ 0 h 50"/>
                    <a:gd name="T12" fmla="*/ 0 w 39"/>
                    <a:gd name="T13" fmla="*/ 0 h 50"/>
                    <a:gd name="T14" fmla="*/ 0 60000 65536"/>
                    <a:gd name="T15" fmla="*/ 0 60000 65536"/>
                    <a:gd name="T16" fmla="*/ 0 60000 65536"/>
                    <a:gd name="T17" fmla="*/ 0 60000 65536"/>
                    <a:gd name="T18" fmla="*/ 0 60000 65536"/>
                    <a:gd name="T19" fmla="*/ 0 60000 65536"/>
                    <a:gd name="T20" fmla="*/ 0 60000 65536"/>
                    <a:gd name="T21" fmla="*/ 0 w 39"/>
                    <a:gd name="T22" fmla="*/ 0 h 50"/>
                    <a:gd name="T23" fmla="*/ 39 w 39"/>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 h="50">
                      <a:moveTo>
                        <a:pt x="36" y="0"/>
                      </a:moveTo>
                      <a:lnTo>
                        <a:pt x="39" y="47"/>
                      </a:lnTo>
                      <a:lnTo>
                        <a:pt x="39" y="46"/>
                      </a:lnTo>
                      <a:lnTo>
                        <a:pt x="3" y="50"/>
                      </a:lnTo>
                      <a:lnTo>
                        <a:pt x="3" y="49"/>
                      </a:lnTo>
                      <a:lnTo>
                        <a:pt x="0" y="3"/>
                      </a:lnTo>
                      <a:lnTo>
                        <a:pt x="36" y="0"/>
                      </a:lnTo>
                      <a:close/>
                    </a:path>
                  </a:pathLst>
                </a:custGeom>
                <a:solidFill>
                  <a:srgbClr val="E5E5E5"/>
                </a:solidFill>
                <a:ln w="9525">
                  <a:solidFill>
                    <a:schemeClr val="tx1"/>
                  </a:solidFill>
                  <a:round/>
                  <a:headEnd/>
                  <a:tailEnd/>
                </a:ln>
              </p:spPr>
              <p:txBody>
                <a:bodyPr/>
                <a:lstStyle/>
                <a:p>
                  <a:endParaRPr lang="en-US" sz="2133"/>
                </a:p>
              </p:txBody>
            </p:sp>
            <p:sp>
              <p:nvSpPr>
                <p:cNvPr id="89320" name="Freeform 148"/>
                <p:cNvSpPr>
                  <a:spLocks/>
                </p:cNvSpPr>
                <p:nvPr/>
              </p:nvSpPr>
              <p:spPr bwMode="black">
                <a:xfrm>
                  <a:off x="3788" y="2197"/>
                  <a:ext cx="10" cy="12"/>
                </a:xfrm>
                <a:custGeom>
                  <a:avLst/>
                  <a:gdLst>
                    <a:gd name="T0" fmla="*/ 0 w 41"/>
                    <a:gd name="T1" fmla="*/ 0 h 49"/>
                    <a:gd name="T2" fmla="*/ 0 w 41"/>
                    <a:gd name="T3" fmla="*/ 0 h 49"/>
                    <a:gd name="T4" fmla="*/ 0 w 41"/>
                    <a:gd name="T5" fmla="*/ 0 h 49"/>
                    <a:gd name="T6" fmla="*/ 0 w 41"/>
                    <a:gd name="T7" fmla="*/ 0 h 49"/>
                    <a:gd name="T8" fmla="*/ 0 w 41"/>
                    <a:gd name="T9" fmla="*/ 0 h 49"/>
                    <a:gd name="T10" fmla="*/ 0 w 41"/>
                    <a:gd name="T11" fmla="*/ 0 h 49"/>
                    <a:gd name="T12" fmla="*/ 0 w 41"/>
                    <a:gd name="T13" fmla="*/ 0 h 49"/>
                    <a:gd name="T14" fmla="*/ 0 60000 65536"/>
                    <a:gd name="T15" fmla="*/ 0 60000 65536"/>
                    <a:gd name="T16" fmla="*/ 0 60000 65536"/>
                    <a:gd name="T17" fmla="*/ 0 60000 65536"/>
                    <a:gd name="T18" fmla="*/ 0 60000 65536"/>
                    <a:gd name="T19" fmla="*/ 0 60000 65536"/>
                    <a:gd name="T20" fmla="*/ 0 60000 65536"/>
                    <a:gd name="T21" fmla="*/ 0 w 41"/>
                    <a:gd name="T22" fmla="*/ 0 h 49"/>
                    <a:gd name="T23" fmla="*/ 41 w 41"/>
                    <a:gd name="T24" fmla="*/ 49 h 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 h="49">
                      <a:moveTo>
                        <a:pt x="36" y="0"/>
                      </a:moveTo>
                      <a:lnTo>
                        <a:pt x="41" y="45"/>
                      </a:lnTo>
                      <a:lnTo>
                        <a:pt x="5" y="49"/>
                      </a:lnTo>
                      <a:lnTo>
                        <a:pt x="0" y="4"/>
                      </a:lnTo>
                      <a:lnTo>
                        <a:pt x="36" y="0"/>
                      </a:lnTo>
                      <a:close/>
                    </a:path>
                  </a:pathLst>
                </a:custGeom>
                <a:solidFill>
                  <a:srgbClr val="E5E5E5"/>
                </a:solidFill>
                <a:ln w="9525">
                  <a:solidFill>
                    <a:schemeClr val="tx1"/>
                  </a:solidFill>
                  <a:round/>
                  <a:headEnd/>
                  <a:tailEnd/>
                </a:ln>
              </p:spPr>
              <p:txBody>
                <a:bodyPr/>
                <a:lstStyle/>
                <a:p>
                  <a:endParaRPr lang="en-US" sz="2133"/>
                </a:p>
              </p:txBody>
            </p:sp>
            <p:sp>
              <p:nvSpPr>
                <p:cNvPr id="89321" name="Freeform 149"/>
                <p:cNvSpPr>
                  <a:spLocks/>
                </p:cNvSpPr>
                <p:nvPr/>
              </p:nvSpPr>
              <p:spPr bwMode="black">
                <a:xfrm>
                  <a:off x="3789" y="2208"/>
                  <a:ext cx="11" cy="13"/>
                </a:xfrm>
                <a:custGeom>
                  <a:avLst/>
                  <a:gdLst>
                    <a:gd name="T0" fmla="*/ 0 w 43"/>
                    <a:gd name="T1" fmla="*/ 0 h 53"/>
                    <a:gd name="T2" fmla="*/ 0 w 43"/>
                    <a:gd name="T3" fmla="*/ 0 h 53"/>
                    <a:gd name="T4" fmla="*/ 0 w 43"/>
                    <a:gd name="T5" fmla="*/ 0 h 53"/>
                    <a:gd name="T6" fmla="*/ 0 w 43"/>
                    <a:gd name="T7" fmla="*/ 0 h 53"/>
                    <a:gd name="T8" fmla="*/ 0 w 43"/>
                    <a:gd name="T9" fmla="*/ 0 h 53"/>
                    <a:gd name="T10" fmla="*/ 0 w 43"/>
                    <a:gd name="T11" fmla="*/ 0 h 53"/>
                    <a:gd name="T12" fmla="*/ 0 w 43"/>
                    <a:gd name="T13" fmla="*/ 0 h 53"/>
                    <a:gd name="T14" fmla="*/ 0 60000 65536"/>
                    <a:gd name="T15" fmla="*/ 0 60000 65536"/>
                    <a:gd name="T16" fmla="*/ 0 60000 65536"/>
                    <a:gd name="T17" fmla="*/ 0 60000 65536"/>
                    <a:gd name="T18" fmla="*/ 0 60000 65536"/>
                    <a:gd name="T19" fmla="*/ 0 60000 65536"/>
                    <a:gd name="T20" fmla="*/ 0 60000 65536"/>
                    <a:gd name="T21" fmla="*/ 0 w 43"/>
                    <a:gd name="T22" fmla="*/ 0 h 53"/>
                    <a:gd name="T23" fmla="*/ 43 w 43"/>
                    <a:gd name="T24" fmla="*/ 53 h 5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 h="53">
                      <a:moveTo>
                        <a:pt x="36" y="0"/>
                      </a:moveTo>
                      <a:lnTo>
                        <a:pt x="43" y="46"/>
                      </a:lnTo>
                      <a:lnTo>
                        <a:pt x="43" y="44"/>
                      </a:lnTo>
                      <a:lnTo>
                        <a:pt x="7" y="53"/>
                      </a:lnTo>
                      <a:lnTo>
                        <a:pt x="7" y="51"/>
                      </a:lnTo>
                      <a:lnTo>
                        <a:pt x="0" y="4"/>
                      </a:lnTo>
                      <a:lnTo>
                        <a:pt x="36" y="0"/>
                      </a:lnTo>
                      <a:close/>
                    </a:path>
                  </a:pathLst>
                </a:custGeom>
                <a:solidFill>
                  <a:srgbClr val="E5E5E5"/>
                </a:solidFill>
                <a:ln w="9525">
                  <a:solidFill>
                    <a:schemeClr val="tx1"/>
                  </a:solidFill>
                  <a:round/>
                  <a:headEnd/>
                  <a:tailEnd/>
                </a:ln>
              </p:spPr>
              <p:txBody>
                <a:bodyPr/>
                <a:lstStyle/>
                <a:p>
                  <a:endParaRPr lang="en-US" sz="2133"/>
                </a:p>
              </p:txBody>
            </p:sp>
            <p:sp>
              <p:nvSpPr>
                <p:cNvPr id="89322" name="Freeform 150"/>
                <p:cNvSpPr>
                  <a:spLocks/>
                </p:cNvSpPr>
                <p:nvPr/>
              </p:nvSpPr>
              <p:spPr bwMode="black">
                <a:xfrm>
                  <a:off x="3791" y="2219"/>
                  <a:ext cx="12" cy="14"/>
                </a:xfrm>
                <a:custGeom>
                  <a:avLst/>
                  <a:gdLst>
                    <a:gd name="T0" fmla="*/ 0 w 46"/>
                    <a:gd name="T1" fmla="*/ 0 h 54"/>
                    <a:gd name="T2" fmla="*/ 0 w 46"/>
                    <a:gd name="T3" fmla="*/ 0 h 54"/>
                    <a:gd name="T4" fmla="*/ 0 w 46"/>
                    <a:gd name="T5" fmla="*/ 0 h 54"/>
                    <a:gd name="T6" fmla="*/ 0 w 46"/>
                    <a:gd name="T7" fmla="*/ 0 h 54"/>
                    <a:gd name="T8" fmla="*/ 0 w 46"/>
                    <a:gd name="T9" fmla="*/ 0 h 54"/>
                    <a:gd name="T10" fmla="*/ 0 w 46"/>
                    <a:gd name="T11" fmla="*/ 0 h 54"/>
                    <a:gd name="T12" fmla="*/ 0 w 46"/>
                    <a:gd name="T13" fmla="*/ 0 h 54"/>
                    <a:gd name="T14" fmla="*/ 0 60000 65536"/>
                    <a:gd name="T15" fmla="*/ 0 60000 65536"/>
                    <a:gd name="T16" fmla="*/ 0 60000 65536"/>
                    <a:gd name="T17" fmla="*/ 0 60000 65536"/>
                    <a:gd name="T18" fmla="*/ 0 60000 65536"/>
                    <a:gd name="T19" fmla="*/ 0 60000 65536"/>
                    <a:gd name="T20" fmla="*/ 0 60000 65536"/>
                    <a:gd name="T21" fmla="*/ 0 w 46"/>
                    <a:gd name="T22" fmla="*/ 0 h 54"/>
                    <a:gd name="T23" fmla="*/ 46 w 46"/>
                    <a:gd name="T24" fmla="*/ 54 h 5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6" h="54">
                      <a:moveTo>
                        <a:pt x="36" y="0"/>
                      </a:moveTo>
                      <a:lnTo>
                        <a:pt x="46" y="45"/>
                      </a:lnTo>
                      <a:lnTo>
                        <a:pt x="10" y="54"/>
                      </a:lnTo>
                      <a:lnTo>
                        <a:pt x="0" y="9"/>
                      </a:lnTo>
                      <a:lnTo>
                        <a:pt x="36" y="0"/>
                      </a:lnTo>
                      <a:close/>
                    </a:path>
                  </a:pathLst>
                </a:custGeom>
                <a:solidFill>
                  <a:srgbClr val="E5E5E5"/>
                </a:solidFill>
                <a:ln w="9525">
                  <a:solidFill>
                    <a:schemeClr val="tx1"/>
                  </a:solidFill>
                  <a:round/>
                  <a:headEnd/>
                  <a:tailEnd/>
                </a:ln>
              </p:spPr>
              <p:txBody>
                <a:bodyPr/>
                <a:lstStyle/>
                <a:p>
                  <a:endParaRPr lang="en-US" sz="2133"/>
                </a:p>
              </p:txBody>
            </p:sp>
            <p:sp>
              <p:nvSpPr>
                <p:cNvPr id="89323" name="Freeform 151"/>
                <p:cNvSpPr>
                  <a:spLocks/>
                </p:cNvSpPr>
                <p:nvPr/>
              </p:nvSpPr>
              <p:spPr bwMode="black">
                <a:xfrm>
                  <a:off x="3794" y="2230"/>
                  <a:ext cx="12" cy="14"/>
                </a:xfrm>
                <a:custGeom>
                  <a:avLst/>
                  <a:gdLst>
                    <a:gd name="T0" fmla="*/ 0 w 47"/>
                    <a:gd name="T1" fmla="*/ 0 h 55"/>
                    <a:gd name="T2" fmla="*/ 0 w 47"/>
                    <a:gd name="T3" fmla="*/ 0 h 55"/>
                    <a:gd name="T4" fmla="*/ 0 w 47"/>
                    <a:gd name="T5" fmla="*/ 0 h 55"/>
                    <a:gd name="T6" fmla="*/ 0 w 47"/>
                    <a:gd name="T7" fmla="*/ 0 h 55"/>
                    <a:gd name="T8" fmla="*/ 0 w 47"/>
                    <a:gd name="T9" fmla="*/ 0 h 55"/>
                    <a:gd name="T10" fmla="*/ 0 w 47"/>
                    <a:gd name="T11" fmla="*/ 0 h 55"/>
                    <a:gd name="T12" fmla="*/ 0 w 47"/>
                    <a:gd name="T13" fmla="*/ 0 h 55"/>
                    <a:gd name="T14" fmla="*/ 0 60000 65536"/>
                    <a:gd name="T15" fmla="*/ 0 60000 65536"/>
                    <a:gd name="T16" fmla="*/ 0 60000 65536"/>
                    <a:gd name="T17" fmla="*/ 0 60000 65536"/>
                    <a:gd name="T18" fmla="*/ 0 60000 65536"/>
                    <a:gd name="T19" fmla="*/ 0 60000 65536"/>
                    <a:gd name="T20" fmla="*/ 0 60000 65536"/>
                    <a:gd name="T21" fmla="*/ 0 w 47"/>
                    <a:gd name="T22" fmla="*/ 0 h 55"/>
                    <a:gd name="T23" fmla="*/ 47 w 47"/>
                    <a:gd name="T24" fmla="*/ 55 h 5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 h="55">
                      <a:moveTo>
                        <a:pt x="36" y="0"/>
                      </a:moveTo>
                      <a:lnTo>
                        <a:pt x="47" y="45"/>
                      </a:lnTo>
                      <a:lnTo>
                        <a:pt x="46" y="44"/>
                      </a:lnTo>
                      <a:lnTo>
                        <a:pt x="12" y="55"/>
                      </a:lnTo>
                      <a:lnTo>
                        <a:pt x="11" y="54"/>
                      </a:lnTo>
                      <a:lnTo>
                        <a:pt x="0" y="9"/>
                      </a:lnTo>
                      <a:lnTo>
                        <a:pt x="36" y="0"/>
                      </a:lnTo>
                      <a:close/>
                    </a:path>
                  </a:pathLst>
                </a:custGeom>
                <a:solidFill>
                  <a:srgbClr val="E5E5E5"/>
                </a:solidFill>
                <a:ln w="9525">
                  <a:solidFill>
                    <a:schemeClr val="tx1"/>
                  </a:solidFill>
                  <a:round/>
                  <a:headEnd/>
                  <a:tailEnd/>
                </a:ln>
              </p:spPr>
              <p:txBody>
                <a:bodyPr/>
                <a:lstStyle/>
                <a:p>
                  <a:endParaRPr lang="en-US" sz="2133"/>
                </a:p>
              </p:txBody>
            </p:sp>
            <p:sp>
              <p:nvSpPr>
                <p:cNvPr id="89324" name="Freeform 152"/>
                <p:cNvSpPr>
                  <a:spLocks/>
                </p:cNvSpPr>
                <p:nvPr/>
              </p:nvSpPr>
              <p:spPr bwMode="black">
                <a:xfrm>
                  <a:off x="3797" y="2241"/>
                  <a:ext cx="12" cy="14"/>
                </a:xfrm>
                <a:custGeom>
                  <a:avLst/>
                  <a:gdLst>
                    <a:gd name="T0" fmla="*/ 0 w 49"/>
                    <a:gd name="T1" fmla="*/ 0 h 55"/>
                    <a:gd name="T2" fmla="*/ 0 w 49"/>
                    <a:gd name="T3" fmla="*/ 0 h 55"/>
                    <a:gd name="T4" fmla="*/ 0 w 49"/>
                    <a:gd name="T5" fmla="*/ 0 h 55"/>
                    <a:gd name="T6" fmla="*/ 0 w 49"/>
                    <a:gd name="T7" fmla="*/ 0 h 55"/>
                    <a:gd name="T8" fmla="*/ 0 w 49"/>
                    <a:gd name="T9" fmla="*/ 0 h 55"/>
                    <a:gd name="T10" fmla="*/ 0 w 49"/>
                    <a:gd name="T11" fmla="*/ 0 h 55"/>
                    <a:gd name="T12" fmla="*/ 0 w 49"/>
                    <a:gd name="T13" fmla="*/ 0 h 55"/>
                    <a:gd name="T14" fmla="*/ 0 60000 65536"/>
                    <a:gd name="T15" fmla="*/ 0 60000 65536"/>
                    <a:gd name="T16" fmla="*/ 0 60000 65536"/>
                    <a:gd name="T17" fmla="*/ 0 60000 65536"/>
                    <a:gd name="T18" fmla="*/ 0 60000 65536"/>
                    <a:gd name="T19" fmla="*/ 0 60000 65536"/>
                    <a:gd name="T20" fmla="*/ 0 60000 65536"/>
                    <a:gd name="T21" fmla="*/ 0 w 49"/>
                    <a:gd name="T22" fmla="*/ 0 h 55"/>
                    <a:gd name="T23" fmla="*/ 49 w 49"/>
                    <a:gd name="T24" fmla="*/ 55 h 5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9" h="55">
                      <a:moveTo>
                        <a:pt x="34" y="0"/>
                      </a:moveTo>
                      <a:lnTo>
                        <a:pt x="49" y="44"/>
                      </a:lnTo>
                      <a:lnTo>
                        <a:pt x="15" y="55"/>
                      </a:lnTo>
                      <a:lnTo>
                        <a:pt x="0" y="11"/>
                      </a:lnTo>
                      <a:lnTo>
                        <a:pt x="34" y="0"/>
                      </a:lnTo>
                      <a:close/>
                    </a:path>
                  </a:pathLst>
                </a:custGeom>
                <a:solidFill>
                  <a:srgbClr val="E5E5E5"/>
                </a:solidFill>
                <a:ln w="9525">
                  <a:solidFill>
                    <a:schemeClr val="tx1"/>
                  </a:solidFill>
                  <a:round/>
                  <a:headEnd/>
                  <a:tailEnd/>
                </a:ln>
              </p:spPr>
              <p:txBody>
                <a:bodyPr/>
                <a:lstStyle/>
                <a:p>
                  <a:endParaRPr lang="en-US" sz="2133"/>
                </a:p>
              </p:txBody>
            </p:sp>
            <p:sp>
              <p:nvSpPr>
                <p:cNvPr id="89325" name="Freeform 153"/>
                <p:cNvSpPr>
                  <a:spLocks/>
                </p:cNvSpPr>
                <p:nvPr/>
              </p:nvSpPr>
              <p:spPr bwMode="black">
                <a:xfrm>
                  <a:off x="3800" y="2252"/>
                  <a:ext cx="13" cy="14"/>
                </a:xfrm>
                <a:custGeom>
                  <a:avLst/>
                  <a:gdLst>
                    <a:gd name="T0" fmla="*/ 0 w 50"/>
                    <a:gd name="T1" fmla="*/ 0 h 57"/>
                    <a:gd name="T2" fmla="*/ 0 w 50"/>
                    <a:gd name="T3" fmla="*/ 0 h 57"/>
                    <a:gd name="T4" fmla="*/ 0 w 50"/>
                    <a:gd name="T5" fmla="*/ 0 h 57"/>
                    <a:gd name="T6" fmla="*/ 0 w 50"/>
                    <a:gd name="T7" fmla="*/ 0 h 57"/>
                    <a:gd name="T8" fmla="*/ 0 w 50"/>
                    <a:gd name="T9" fmla="*/ 0 h 57"/>
                    <a:gd name="T10" fmla="*/ 0 w 50"/>
                    <a:gd name="T11" fmla="*/ 0 h 57"/>
                    <a:gd name="T12" fmla="*/ 0 w 50"/>
                    <a:gd name="T13" fmla="*/ 0 h 57"/>
                    <a:gd name="T14" fmla="*/ 0 60000 65536"/>
                    <a:gd name="T15" fmla="*/ 0 60000 65536"/>
                    <a:gd name="T16" fmla="*/ 0 60000 65536"/>
                    <a:gd name="T17" fmla="*/ 0 60000 65536"/>
                    <a:gd name="T18" fmla="*/ 0 60000 65536"/>
                    <a:gd name="T19" fmla="*/ 0 60000 65536"/>
                    <a:gd name="T20" fmla="*/ 0 60000 65536"/>
                    <a:gd name="T21" fmla="*/ 0 w 50"/>
                    <a:gd name="T22" fmla="*/ 0 h 57"/>
                    <a:gd name="T23" fmla="*/ 50 w 50"/>
                    <a:gd name="T24" fmla="*/ 57 h 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57">
                      <a:moveTo>
                        <a:pt x="34" y="0"/>
                      </a:moveTo>
                      <a:lnTo>
                        <a:pt x="50" y="44"/>
                      </a:lnTo>
                      <a:lnTo>
                        <a:pt x="50" y="43"/>
                      </a:lnTo>
                      <a:lnTo>
                        <a:pt x="16" y="57"/>
                      </a:lnTo>
                      <a:lnTo>
                        <a:pt x="16" y="55"/>
                      </a:lnTo>
                      <a:lnTo>
                        <a:pt x="0" y="11"/>
                      </a:lnTo>
                      <a:lnTo>
                        <a:pt x="34" y="0"/>
                      </a:lnTo>
                      <a:close/>
                    </a:path>
                  </a:pathLst>
                </a:custGeom>
                <a:solidFill>
                  <a:srgbClr val="E5E5E5"/>
                </a:solidFill>
                <a:ln w="9525">
                  <a:solidFill>
                    <a:schemeClr val="tx1"/>
                  </a:solidFill>
                  <a:round/>
                  <a:headEnd/>
                  <a:tailEnd/>
                </a:ln>
              </p:spPr>
              <p:txBody>
                <a:bodyPr/>
                <a:lstStyle/>
                <a:p>
                  <a:endParaRPr lang="en-US" sz="2133"/>
                </a:p>
              </p:txBody>
            </p:sp>
            <p:sp>
              <p:nvSpPr>
                <p:cNvPr id="89326" name="Freeform 154"/>
                <p:cNvSpPr>
                  <a:spLocks/>
                </p:cNvSpPr>
                <p:nvPr/>
              </p:nvSpPr>
              <p:spPr bwMode="black">
                <a:xfrm>
                  <a:off x="3804" y="2263"/>
                  <a:ext cx="13" cy="14"/>
                </a:xfrm>
                <a:custGeom>
                  <a:avLst/>
                  <a:gdLst>
                    <a:gd name="T0" fmla="*/ 0 w 52"/>
                    <a:gd name="T1" fmla="*/ 0 h 58"/>
                    <a:gd name="T2" fmla="*/ 0 w 52"/>
                    <a:gd name="T3" fmla="*/ 0 h 58"/>
                    <a:gd name="T4" fmla="*/ 0 w 52"/>
                    <a:gd name="T5" fmla="*/ 0 h 58"/>
                    <a:gd name="T6" fmla="*/ 0 w 52"/>
                    <a:gd name="T7" fmla="*/ 0 h 58"/>
                    <a:gd name="T8" fmla="*/ 0 w 52"/>
                    <a:gd name="T9" fmla="*/ 0 h 58"/>
                    <a:gd name="T10" fmla="*/ 0 w 52"/>
                    <a:gd name="T11" fmla="*/ 0 h 58"/>
                    <a:gd name="T12" fmla="*/ 0 w 52"/>
                    <a:gd name="T13" fmla="*/ 0 h 58"/>
                    <a:gd name="T14" fmla="*/ 0 60000 65536"/>
                    <a:gd name="T15" fmla="*/ 0 60000 65536"/>
                    <a:gd name="T16" fmla="*/ 0 60000 65536"/>
                    <a:gd name="T17" fmla="*/ 0 60000 65536"/>
                    <a:gd name="T18" fmla="*/ 0 60000 65536"/>
                    <a:gd name="T19" fmla="*/ 0 60000 65536"/>
                    <a:gd name="T20" fmla="*/ 0 60000 65536"/>
                    <a:gd name="T21" fmla="*/ 0 w 52"/>
                    <a:gd name="T22" fmla="*/ 0 h 58"/>
                    <a:gd name="T23" fmla="*/ 52 w 52"/>
                    <a:gd name="T24" fmla="*/ 58 h 5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2" h="58">
                      <a:moveTo>
                        <a:pt x="34" y="0"/>
                      </a:moveTo>
                      <a:lnTo>
                        <a:pt x="52" y="43"/>
                      </a:lnTo>
                      <a:lnTo>
                        <a:pt x="50" y="42"/>
                      </a:lnTo>
                      <a:lnTo>
                        <a:pt x="19" y="58"/>
                      </a:lnTo>
                      <a:lnTo>
                        <a:pt x="18" y="56"/>
                      </a:lnTo>
                      <a:lnTo>
                        <a:pt x="0" y="14"/>
                      </a:lnTo>
                      <a:lnTo>
                        <a:pt x="34" y="0"/>
                      </a:lnTo>
                      <a:close/>
                    </a:path>
                  </a:pathLst>
                </a:custGeom>
                <a:solidFill>
                  <a:srgbClr val="E5E5E5"/>
                </a:solidFill>
                <a:ln w="9525">
                  <a:solidFill>
                    <a:schemeClr val="tx1"/>
                  </a:solidFill>
                  <a:round/>
                  <a:headEnd/>
                  <a:tailEnd/>
                </a:ln>
              </p:spPr>
              <p:txBody>
                <a:bodyPr/>
                <a:lstStyle/>
                <a:p>
                  <a:endParaRPr lang="en-US" sz="2133"/>
                </a:p>
              </p:txBody>
            </p:sp>
            <p:sp>
              <p:nvSpPr>
                <p:cNvPr id="89327" name="Freeform 155"/>
                <p:cNvSpPr>
                  <a:spLocks/>
                </p:cNvSpPr>
                <p:nvPr/>
              </p:nvSpPr>
              <p:spPr bwMode="black">
                <a:xfrm>
                  <a:off x="3809" y="2273"/>
                  <a:ext cx="13" cy="15"/>
                </a:xfrm>
                <a:custGeom>
                  <a:avLst/>
                  <a:gdLst>
                    <a:gd name="T0" fmla="*/ 0 w 52"/>
                    <a:gd name="T1" fmla="*/ 0 h 58"/>
                    <a:gd name="T2" fmla="*/ 0 w 52"/>
                    <a:gd name="T3" fmla="*/ 0 h 58"/>
                    <a:gd name="T4" fmla="*/ 0 w 52"/>
                    <a:gd name="T5" fmla="*/ 0 h 58"/>
                    <a:gd name="T6" fmla="*/ 0 w 52"/>
                    <a:gd name="T7" fmla="*/ 0 h 58"/>
                    <a:gd name="T8" fmla="*/ 0 w 52"/>
                    <a:gd name="T9" fmla="*/ 0 h 58"/>
                    <a:gd name="T10" fmla="*/ 0 w 52"/>
                    <a:gd name="T11" fmla="*/ 0 h 58"/>
                    <a:gd name="T12" fmla="*/ 0 w 52"/>
                    <a:gd name="T13" fmla="*/ 0 h 58"/>
                    <a:gd name="T14" fmla="*/ 0 60000 65536"/>
                    <a:gd name="T15" fmla="*/ 0 60000 65536"/>
                    <a:gd name="T16" fmla="*/ 0 60000 65536"/>
                    <a:gd name="T17" fmla="*/ 0 60000 65536"/>
                    <a:gd name="T18" fmla="*/ 0 60000 65536"/>
                    <a:gd name="T19" fmla="*/ 0 60000 65536"/>
                    <a:gd name="T20" fmla="*/ 0 60000 65536"/>
                    <a:gd name="T21" fmla="*/ 0 w 52"/>
                    <a:gd name="T22" fmla="*/ 0 h 58"/>
                    <a:gd name="T23" fmla="*/ 52 w 52"/>
                    <a:gd name="T24" fmla="*/ 58 h 5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2" h="58">
                      <a:moveTo>
                        <a:pt x="31" y="0"/>
                      </a:moveTo>
                      <a:lnTo>
                        <a:pt x="52" y="42"/>
                      </a:lnTo>
                      <a:lnTo>
                        <a:pt x="52" y="40"/>
                      </a:lnTo>
                      <a:lnTo>
                        <a:pt x="20" y="58"/>
                      </a:lnTo>
                      <a:lnTo>
                        <a:pt x="20" y="57"/>
                      </a:lnTo>
                      <a:lnTo>
                        <a:pt x="0" y="16"/>
                      </a:lnTo>
                      <a:lnTo>
                        <a:pt x="31" y="0"/>
                      </a:lnTo>
                      <a:close/>
                    </a:path>
                  </a:pathLst>
                </a:custGeom>
                <a:solidFill>
                  <a:srgbClr val="E5E5E5"/>
                </a:solidFill>
                <a:ln w="9525">
                  <a:solidFill>
                    <a:schemeClr val="tx1"/>
                  </a:solidFill>
                  <a:round/>
                  <a:headEnd/>
                  <a:tailEnd/>
                </a:ln>
              </p:spPr>
              <p:txBody>
                <a:bodyPr/>
                <a:lstStyle/>
                <a:p>
                  <a:endParaRPr lang="en-US" sz="2133"/>
                </a:p>
              </p:txBody>
            </p:sp>
            <p:sp>
              <p:nvSpPr>
                <p:cNvPr id="89328" name="Freeform 156"/>
                <p:cNvSpPr>
                  <a:spLocks/>
                </p:cNvSpPr>
                <p:nvPr/>
              </p:nvSpPr>
              <p:spPr bwMode="black">
                <a:xfrm>
                  <a:off x="3814" y="2284"/>
                  <a:ext cx="14" cy="14"/>
                </a:xfrm>
                <a:custGeom>
                  <a:avLst/>
                  <a:gdLst>
                    <a:gd name="T0" fmla="*/ 0 w 54"/>
                    <a:gd name="T1" fmla="*/ 0 h 59"/>
                    <a:gd name="T2" fmla="*/ 0 w 54"/>
                    <a:gd name="T3" fmla="*/ 0 h 59"/>
                    <a:gd name="T4" fmla="*/ 0 w 54"/>
                    <a:gd name="T5" fmla="*/ 0 h 59"/>
                    <a:gd name="T6" fmla="*/ 0 w 54"/>
                    <a:gd name="T7" fmla="*/ 0 h 59"/>
                    <a:gd name="T8" fmla="*/ 0 w 54"/>
                    <a:gd name="T9" fmla="*/ 0 h 59"/>
                    <a:gd name="T10" fmla="*/ 0 w 54"/>
                    <a:gd name="T11" fmla="*/ 0 h 59"/>
                    <a:gd name="T12" fmla="*/ 0 w 54"/>
                    <a:gd name="T13" fmla="*/ 0 h 59"/>
                    <a:gd name="T14" fmla="*/ 0 60000 65536"/>
                    <a:gd name="T15" fmla="*/ 0 60000 65536"/>
                    <a:gd name="T16" fmla="*/ 0 60000 65536"/>
                    <a:gd name="T17" fmla="*/ 0 60000 65536"/>
                    <a:gd name="T18" fmla="*/ 0 60000 65536"/>
                    <a:gd name="T19" fmla="*/ 0 60000 65536"/>
                    <a:gd name="T20" fmla="*/ 0 60000 65536"/>
                    <a:gd name="T21" fmla="*/ 0 w 54"/>
                    <a:gd name="T22" fmla="*/ 0 h 59"/>
                    <a:gd name="T23" fmla="*/ 54 w 54"/>
                    <a:gd name="T24" fmla="*/ 59 h 5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4" h="59">
                      <a:moveTo>
                        <a:pt x="32" y="0"/>
                      </a:moveTo>
                      <a:lnTo>
                        <a:pt x="54" y="41"/>
                      </a:lnTo>
                      <a:lnTo>
                        <a:pt x="23" y="59"/>
                      </a:lnTo>
                      <a:lnTo>
                        <a:pt x="0" y="18"/>
                      </a:lnTo>
                      <a:lnTo>
                        <a:pt x="32" y="0"/>
                      </a:lnTo>
                      <a:close/>
                    </a:path>
                  </a:pathLst>
                </a:custGeom>
                <a:solidFill>
                  <a:srgbClr val="E5E5E5"/>
                </a:solidFill>
                <a:ln w="9525">
                  <a:solidFill>
                    <a:schemeClr val="tx1"/>
                  </a:solidFill>
                  <a:round/>
                  <a:headEnd/>
                  <a:tailEnd/>
                </a:ln>
              </p:spPr>
              <p:txBody>
                <a:bodyPr/>
                <a:lstStyle/>
                <a:p>
                  <a:endParaRPr lang="en-US" sz="2133"/>
                </a:p>
              </p:txBody>
            </p:sp>
            <p:sp>
              <p:nvSpPr>
                <p:cNvPr id="89329" name="Freeform 157"/>
                <p:cNvSpPr>
                  <a:spLocks/>
                </p:cNvSpPr>
                <p:nvPr/>
              </p:nvSpPr>
              <p:spPr bwMode="black">
                <a:xfrm>
                  <a:off x="3820" y="2294"/>
                  <a:ext cx="14" cy="14"/>
                </a:xfrm>
                <a:custGeom>
                  <a:avLst/>
                  <a:gdLst>
                    <a:gd name="T0" fmla="*/ 0 w 55"/>
                    <a:gd name="T1" fmla="*/ 0 h 59"/>
                    <a:gd name="T2" fmla="*/ 0 w 55"/>
                    <a:gd name="T3" fmla="*/ 0 h 59"/>
                    <a:gd name="T4" fmla="*/ 0 w 55"/>
                    <a:gd name="T5" fmla="*/ 0 h 59"/>
                    <a:gd name="T6" fmla="*/ 0 w 55"/>
                    <a:gd name="T7" fmla="*/ 0 h 59"/>
                    <a:gd name="T8" fmla="*/ 0 w 55"/>
                    <a:gd name="T9" fmla="*/ 0 h 59"/>
                    <a:gd name="T10" fmla="*/ 0 w 55"/>
                    <a:gd name="T11" fmla="*/ 0 h 59"/>
                    <a:gd name="T12" fmla="*/ 0 w 55"/>
                    <a:gd name="T13" fmla="*/ 0 h 59"/>
                    <a:gd name="T14" fmla="*/ 0 60000 65536"/>
                    <a:gd name="T15" fmla="*/ 0 60000 65536"/>
                    <a:gd name="T16" fmla="*/ 0 60000 65536"/>
                    <a:gd name="T17" fmla="*/ 0 60000 65536"/>
                    <a:gd name="T18" fmla="*/ 0 60000 65536"/>
                    <a:gd name="T19" fmla="*/ 0 60000 65536"/>
                    <a:gd name="T20" fmla="*/ 0 60000 65536"/>
                    <a:gd name="T21" fmla="*/ 0 w 55"/>
                    <a:gd name="T22" fmla="*/ 0 h 59"/>
                    <a:gd name="T23" fmla="*/ 55 w 55"/>
                    <a:gd name="T24" fmla="*/ 59 h 5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5" h="59">
                      <a:moveTo>
                        <a:pt x="31" y="0"/>
                      </a:moveTo>
                      <a:lnTo>
                        <a:pt x="55" y="40"/>
                      </a:lnTo>
                      <a:lnTo>
                        <a:pt x="54" y="38"/>
                      </a:lnTo>
                      <a:lnTo>
                        <a:pt x="25" y="59"/>
                      </a:lnTo>
                      <a:lnTo>
                        <a:pt x="23" y="58"/>
                      </a:lnTo>
                      <a:lnTo>
                        <a:pt x="0" y="18"/>
                      </a:lnTo>
                      <a:lnTo>
                        <a:pt x="31" y="0"/>
                      </a:lnTo>
                      <a:close/>
                    </a:path>
                  </a:pathLst>
                </a:custGeom>
                <a:solidFill>
                  <a:srgbClr val="E5E5E5"/>
                </a:solidFill>
                <a:ln w="9525">
                  <a:solidFill>
                    <a:schemeClr val="tx1"/>
                  </a:solidFill>
                  <a:round/>
                  <a:headEnd/>
                  <a:tailEnd/>
                </a:ln>
              </p:spPr>
              <p:txBody>
                <a:bodyPr/>
                <a:lstStyle/>
                <a:p>
                  <a:endParaRPr lang="en-US" sz="2133"/>
                </a:p>
              </p:txBody>
            </p:sp>
            <p:sp>
              <p:nvSpPr>
                <p:cNvPr id="89330" name="Freeform 158"/>
                <p:cNvSpPr>
                  <a:spLocks/>
                </p:cNvSpPr>
                <p:nvPr/>
              </p:nvSpPr>
              <p:spPr bwMode="black">
                <a:xfrm>
                  <a:off x="3826" y="2303"/>
                  <a:ext cx="14" cy="15"/>
                </a:xfrm>
                <a:custGeom>
                  <a:avLst/>
                  <a:gdLst>
                    <a:gd name="T0" fmla="*/ 0 w 55"/>
                    <a:gd name="T1" fmla="*/ 0 h 60"/>
                    <a:gd name="T2" fmla="*/ 0 w 55"/>
                    <a:gd name="T3" fmla="*/ 0 h 60"/>
                    <a:gd name="T4" fmla="*/ 0 w 55"/>
                    <a:gd name="T5" fmla="*/ 0 h 60"/>
                    <a:gd name="T6" fmla="*/ 0 w 55"/>
                    <a:gd name="T7" fmla="*/ 0 h 60"/>
                    <a:gd name="T8" fmla="*/ 0 w 55"/>
                    <a:gd name="T9" fmla="*/ 0 h 60"/>
                    <a:gd name="T10" fmla="*/ 0 w 55"/>
                    <a:gd name="T11" fmla="*/ 0 h 60"/>
                    <a:gd name="T12" fmla="*/ 0 w 55"/>
                    <a:gd name="T13" fmla="*/ 0 h 60"/>
                    <a:gd name="T14" fmla="*/ 0 60000 65536"/>
                    <a:gd name="T15" fmla="*/ 0 60000 65536"/>
                    <a:gd name="T16" fmla="*/ 0 60000 65536"/>
                    <a:gd name="T17" fmla="*/ 0 60000 65536"/>
                    <a:gd name="T18" fmla="*/ 0 60000 65536"/>
                    <a:gd name="T19" fmla="*/ 0 60000 65536"/>
                    <a:gd name="T20" fmla="*/ 0 60000 65536"/>
                    <a:gd name="T21" fmla="*/ 0 w 55"/>
                    <a:gd name="T22" fmla="*/ 0 h 60"/>
                    <a:gd name="T23" fmla="*/ 55 w 55"/>
                    <a:gd name="T24" fmla="*/ 60 h 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5" h="60">
                      <a:moveTo>
                        <a:pt x="29" y="0"/>
                      </a:moveTo>
                      <a:lnTo>
                        <a:pt x="55" y="39"/>
                      </a:lnTo>
                      <a:lnTo>
                        <a:pt x="55" y="38"/>
                      </a:lnTo>
                      <a:lnTo>
                        <a:pt x="26" y="60"/>
                      </a:lnTo>
                      <a:lnTo>
                        <a:pt x="26" y="59"/>
                      </a:lnTo>
                      <a:lnTo>
                        <a:pt x="0" y="21"/>
                      </a:lnTo>
                      <a:lnTo>
                        <a:pt x="29" y="0"/>
                      </a:lnTo>
                      <a:close/>
                    </a:path>
                  </a:pathLst>
                </a:custGeom>
                <a:solidFill>
                  <a:srgbClr val="E5E5E5"/>
                </a:solidFill>
                <a:ln w="9525">
                  <a:solidFill>
                    <a:schemeClr val="tx1"/>
                  </a:solidFill>
                  <a:round/>
                  <a:headEnd/>
                  <a:tailEnd/>
                </a:ln>
              </p:spPr>
              <p:txBody>
                <a:bodyPr/>
                <a:lstStyle/>
                <a:p>
                  <a:endParaRPr lang="en-US" sz="2133"/>
                </a:p>
              </p:txBody>
            </p:sp>
            <p:sp>
              <p:nvSpPr>
                <p:cNvPr id="89331" name="Freeform 159"/>
                <p:cNvSpPr>
                  <a:spLocks/>
                </p:cNvSpPr>
                <p:nvPr/>
              </p:nvSpPr>
              <p:spPr bwMode="black">
                <a:xfrm>
                  <a:off x="3833" y="2313"/>
                  <a:ext cx="14" cy="15"/>
                </a:xfrm>
                <a:custGeom>
                  <a:avLst/>
                  <a:gdLst>
                    <a:gd name="T0" fmla="*/ 0 w 57"/>
                    <a:gd name="T1" fmla="*/ 0 h 60"/>
                    <a:gd name="T2" fmla="*/ 0 w 57"/>
                    <a:gd name="T3" fmla="*/ 0 h 60"/>
                    <a:gd name="T4" fmla="*/ 0 w 57"/>
                    <a:gd name="T5" fmla="*/ 0 h 60"/>
                    <a:gd name="T6" fmla="*/ 0 w 57"/>
                    <a:gd name="T7" fmla="*/ 0 h 60"/>
                    <a:gd name="T8" fmla="*/ 0 w 57"/>
                    <a:gd name="T9" fmla="*/ 0 h 60"/>
                    <a:gd name="T10" fmla="*/ 0 w 57"/>
                    <a:gd name="T11" fmla="*/ 0 h 60"/>
                    <a:gd name="T12" fmla="*/ 0 w 57"/>
                    <a:gd name="T13" fmla="*/ 0 h 60"/>
                    <a:gd name="T14" fmla="*/ 0 60000 65536"/>
                    <a:gd name="T15" fmla="*/ 0 60000 65536"/>
                    <a:gd name="T16" fmla="*/ 0 60000 65536"/>
                    <a:gd name="T17" fmla="*/ 0 60000 65536"/>
                    <a:gd name="T18" fmla="*/ 0 60000 65536"/>
                    <a:gd name="T19" fmla="*/ 0 60000 65536"/>
                    <a:gd name="T20" fmla="*/ 0 60000 65536"/>
                    <a:gd name="T21" fmla="*/ 0 w 57"/>
                    <a:gd name="T22" fmla="*/ 0 h 60"/>
                    <a:gd name="T23" fmla="*/ 57 w 57"/>
                    <a:gd name="T24" fmla="*/ 60 h 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7" h="60">
                      <a:moveTo>
                        <a:pt x="29" y="0"/>
                      </a:moveTo>
                      <a:lnTo>
                        <a:pt x="57" y="37"/>
                      </a:lnTo>
                      <a:lnTo>
                        <a:pt x="56" y="37"/>
                      </a:lnTo>
                      <a:lnTo>
                        <a:pt x="29" y="60"/>
                      </a:lnTo>
                      <a:lnTo>
                        <a:pt x="28" y="60"/>
                      </a:lnTo>
                      <a:lnTo>
                        <a:pt x="0" y="22"/>
                      </a:lnTo>
                      <a:lnTo>
                        <a:pt x="29" y="0"/>
                      </a:lnTo>
                      <a:close/>
                    </a:path>
                  </a:pathLst>
                </a:custGeom>
                <a:solidFill>
                  <a:srgbClr val="E5E5E5"/>
                </a:solidFill>
                <a:ln w="9525">
                  <a:solidFill>
                    <a:schemeClr val="tx1"/>
                  </a:solidFill>
                  <a:round/>
                  <a:headEnd/>
                  <a:tailEnd/>
                </a:ln>
              </p:spPr>
              <p:txBody>
                <a:bodyPr/>
                <a:lstStyle/>
                <a:p>
                  <a:endParaRPr lang="en-US" sz="2133"/>
                </a:p>
              </p:txBody>
            </p:sp>
            <p:sp>
              <p:nvSpPr>
                <p:cNvPr id="89332" name="Freeform 160"/>
                <p:cNvSpPr>
                  <a:spLocks/>
                </p:cNvSpPr>
                <p:nvPr/>
              </p:nvSpPr>
              <p:spPr bwMode="black">
                <a:xfrm>
                  <a:off x="3840" y="2322"/>
                  <a:ext cx="14" cy="15"/>
                </a:xfrm>
                <a:custGeom>
                  <a:avLst/>
                  <a:gdLst>
                    <a:gd name="T0" fmla="*/ 0 w 56"/>
                    <a:gd name="T1" fmla="*/ 0 h 60"/>
                    <a:gd name="T2" fmla="*/ 0 w 56"/>
                    <a:gd name="T3" fmla="*/ 0 h 60"/>
                    <a:gd name="T4" fmla="*/ 0 w 56"/>
                    <a:gd name="T5" fmla="*/ 0 h 60"/>
                    <a:gd name="T6" fmla="*/ 0 w 56"/>
                    <a:gd name="T7" fmla="*/ 0 h 60"/>
                    <a:gd name="T8" fmla="*/ 0 w 56"/>
                    <a:gd name="T9" fmla="*/ 0 h 60"/>
                    <a:gd name="T10" fmla="*/ 0 w 56"/>
                    <a:gd name="T11" fmla="*/ 0 h 60"/>
                    <a:gd name="T12" fmla="*/ 0 w 56"/>
                    <a:gd name="T13" fmla="*/ 0 h 60"/>
                    <a:gd name="T14" fmla="*/ 0 60000 65536"/>
                    <a:gd name="T15" fmla="*/ 0 60000 65536"/>
                    <a:gd name="T16" fmla="*/ 0 60000 65536"/>
                    <a:gd name="T17" fmla="*/ 0 60000 65536"/>
                    <a:gd name="T18" fmla="*/ 0 60000 65536"/>
                    <a:gd name="T19" fmla="*/ 0 60000 65536"/>
                    <a:gd name="T20" fmla="*/ 0 60000 65536"/>
                    <a:gd name="T21" fmla="*/ 0 w 56"/>
                    <a:gd name="T22" fmla="*/ 0 h 60"/>
                    <a:gd name="T23" fmla="*/ 56 w 56"/>
                    <a:gd name="T24" fmla="*/ 60 h 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6" h="60">
                      <a:moveTo>
                        <a:pt x="27" y="0"/>
                      </a:moveTo>
                      <a:lnTo>
                        <a:pt x="56" y="36"/>
                      </a:lnTo>
                      <a:lnTo>
                        <a:pt x="56" y="35"/>
                      </a:lnTo>
                      <a:lnTo>
                        <a:pt x="29" y="60"/>
                      </a:lnTo>
                      <a:lnTo>
                        <a:pt x="29" y="59"/>
                      </a:lnTo>
                      <a:lnTo>
                        <a:pt x="0" y="23"/>
                      </a:lnTo>
                      <a:lnTo>
                        <a:pt x="27" y="0"/>
                      </a:lnTo>
                      <a:close/>
                    </a:path>
                  </a:pathLst>
                </a:custGeom>
                <a:solidFill>
                  <a:srgbClr val="E5E5E5"/>
                </a:solidFill>
                <a:ln w="9525">
                  <a:solidFill>
                    <a:schemeClr val="tx1"/>
                  </a:solidFill>
                  <a:round/>
                  <a:headEnd/>
                  <a:tailEnd/>
                </a:ln>
              </p:spPr>
              <p:txBody>
                <a:bodyPr/>
                <a:lstStyle/>
                <a:p>
                  <a:endParaRPr lang="en-US" sz="2133"/>
                </a:p>
              </p:txBody>
            </p:sp>
            <p:sp>
              <p:nvSpPr>
                <p:cNvPr id="89333" name="Freeform 161"/>
                <p:cNvSpPr>
                  <a:spLocks/>
                </p:cNvSpPr>
                <p:nvPr/>
              </p:nvSpPr>
              <p:spPr bwMode="black">
                <a:xfrm>
                  <a:off x="3847" y="2331"/>
                  <a:ext cx="15" cy="15"/>
                </a:xfrm>
                <a:custGeom>
                  <a:avLst/>
                  <a:gdLst>
                    <a:gd name="T0" fmla="*/ 0 w 59"/>
                    <a:gd name="T1" fmla="*/ 0 h 60"/>
                    <a:gd name="T2" fmla="*/ 0 w 59"/>
                    <a:gd name="T3" fmla="*/ 0 h 60"/>
                    <a:gd name="T4" fmla="*/ 0 w 59"/>
                    <a:gd name="T5" fmla="*/ 0 h 60"/>
                    <a:gd name="T6" fmla="*/ 0 w 59"/>
                    <a:gd name="T7" fmla="*/ 0 h 60"/>
                    <a:gd name="T8" fmla="*/ 0 w 59"/>
                    <a:gd name="T9" fmla="*/ 0 h 60"/>
                    <a:gd name="T10" fmla="*/ 0 w 59"/>
                    <a:gd name="T11" fmla="*/ 0 h 60"/>
                    <a:gd name="T12" fmla="*/ 0 w 59"/>
                    <a:gd name="T13" fmla="*/ 0 h 60"/>
                    <a:gd name="T14" fmla="*/ 0 60000 65536"/>
                    <a:gd name="T15" fmla="*/ 0 60000 65536"/>
                    <a:gd name="T16" fmla="*/ 0 60000 65536"/>
                    <a:gd name="T17" fmla="*/ 0 60000 65536"/>
                    <a:gd name="T18" fmla="*/ 0 60000 65536"/>
                    <a:gd name="T19" fmla="*/ 0 60000 65536"/>
                    <a:gd name="T20" fmla="*/ 0 60000 65536"/>
                    <a:gd name="T21" fmla="*/ 0 w 59"/>
                    <a:gd name="T22" fmla="*/ 0 h 60"/>
                    <a:gd name="T23" fmla="*/ 59 w 59"/>
                    <a:gd name="T24" fmla="*/ 60 h 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 h="60">
                      <a:moveTo>
                        <a:pt x="27" y="0"/>
                      </a:moveTo>
                      <a:lnTo>
                        <a:pt x="59" y="34"/>
                      </a:lnTo>
                      <a:lnTo>
                        <a:pt x="58" y="33"/>
                      </a:lnTo>
                      <a:lnTo>
                        <a:pt x="33" y="60"/>
                      </a:lnTo>
                      <a:lnTo>
                        <a:pt x="32" y="59"/>
                      </a:lnTo>
                      <a:lnTo>
                        <a:pt x="0" y="25"/>
                      </a:lnTo>
                      <a:lnTo>
                        <a:pt x="27" y="0"/>
                      </a:lnTo>
                      <a:close/>
                    </a:path>
                  </a:pathLst>
                </a:custGeom>
                <a:solidFill>
                  <a:srgbClr val="E5E5E5"/>
                </a:solidFill>
                <a:ln w="9525">
                  <a:solidFill>
                    <a:schemeClr val="tx1"/>
                  </a:solidFill>
                  <a:round/>
                  <a:headEnd/>
                  <a:tailEnd/>
                </a:ln>
              </p:spPr>
              <p:txBody>
                <a:bodyPr/>
                <a:lstStyle/>
                <a:p>
                  <a:endParaRPr lang="en-US" sz="2133"/>
                </a:p>
              </p:txBody>
            </p:sp>
            <p:sp>
              <p:nvSpPr>
                <p:cNvPr id="89334" name="Freeform 162"/>
                <p:cNvSpPr>
                  <a:spLocks/>
                </p:cNvSpPr>
                <p:nvPr/>
              </p:nvSpPr>
              <p:spPr bwMode="black">
                <a:xfrm>
                  <a:off x="3855" y="2339"/>
                  <a:ext cx="15" cy="15"/>
                </a:xfrm>
                <a:custGeom>
                  <a:avLst/>
                  <a:gdLst>
                    <a:gd name="T0" fmla="*/ 0 w 59"/>
                    <a:gd name="T1" fmla="*/ 0 h 60"/>
                    <a:gd name="T2" fmla="*/ 0 w 59"/>
                    <a:gd name="T3" fmla="*/ 0 h 60"/>
                    <a:gd name="T4" fmla="*/ 0 w 59"/>
                    <a:gd name="T5" fmla="*/ 0 h 60"/>
                    <a:gd name="T6" fmla="*/ 0 w 59"/>
                    <a:gd name="T7" fmla="*/ 0 h 60"/>
                    <a:gd name="T8" fmla="*/ 0 w 59"/>
                    <a:gd name="T9" fmla="*/ 0 h 60"/>
                    <a:gd name="T10" fmla="*/ 0 w 59"/>
                    <a:gd name="T11" fmla="*/ 0 h 60"/>
                    <a:gd name="T12" fmla="*/ 0 w 59"/>
                    <a:gd name="T13" fmla="*/ 0 h 60"/>
                    <a:gd name="T14" fmla="*/ 0 60000 65536"/>
                    <a:gd name="T15" fmla="*/ 0 60000 65536"/>
                    <a:gd name="T16" fmla="*/ 0 60000 65536"/>
                    <a:gd name="T17" fmla="*/ 0 60000 65536"/>
                    <a:gd name="T18" fmla="*/ 0 60000 65536"/>
                    <a:gd name="T19" fmla="*/ 0 60000 65536"/>
                    <a:gd name="T20" fmla="*/ 0 60000 65536"/>
                    <a:gd name="T21" fmla="*/ 0 w 59"/>
                    <a:gd name="T22" fmla="*/ 0 h 60"/>
                    <a:gd name="T23" fmla="*/ 59 w 59"/>
                    <a:gd name="T24" fmla="*/ 60 h 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 h="60">
                      <a:moveTo>
                        <a:pt x="25" y="0"/>
                      </a:moveTo>
                      <a:lnTo>
                        <a:pt x="59" y="33"/>
                      </a:lnTo>
                      <a:lnTo>
                        <a:pt x="34" y="60"/>
                      </a:lnTo>
                      <a:lnTo>
                        <a:pt x="0" y="27"/>
                      </a:lnTo>
                      <a:lnTo>
                        <a:pt x="25" y="0"/>
                      </a:lnTo>
                      <a:close/>
                    </a:path>
                  </a:pathLst>
                </a:custGeom>
                <a:solidFill>
                  <a:srgbClr val="E5E5E5"/>
                </a:solidFill>
                <a:ln w="9525">
                  <a:solidFill>
                    <a:schemeClr val="tx1"/>
                  </a:solidFill>
                  <a:round/>
                  <a:headEnd/>
                  <a:tailEnd/>
                </a:ln>
              </p:spPr>
              <p:txBody>
                <a:bodyPr/>
                <a:lstStyle/>
                <a:p>
                  <a:endParaRPr lang="en-US" sz="2133"/>
                </a:p>
              </p:txBody>
            </p:sp>
            <p:sp>
              <p:nvSpPr>
                <p:cNvPr id="89335" name="Freeform 163"/>
                <p:cNvSpPr>
                  <a:spLocks/>
                </p:cNvSpPr>
                <p:nvPr/>
              </p:nvSpPr>
              <p:spPr bwMode="black">
                <a:xfrm>
                  <a:off x="3864" y="2347"/>
                  <a:ext cx="15" cy="15"/>
                </a:xfrm>
                <a:custGeom>
                  <a:avLst/>
                  <a:gdLst>
                    <a:gd name="T0" fmla="*/ 0 w 59"/>
                    <a:gd name="T1" fmla="*/ 0 h 57"/>
                    <a:gd name="T2" fmla="*/ 0 w 59"/>
                    <a:gd name="T3" fmla="*/ 0 h 57"/>
                    <a:gd name="T4" fmla="*/ 0 w 59"/>
                    <a:gd name="T5" fmla="*/ 0 h 57"/>
                    <a:gd name="T6" fmla="*/ 0 w 59"/>
                    <a:gd name="T7" fmla="*/ 0 h 57"/>
                    <a:gd name="T8" fmla="*/ 0 w 59"/>
                    <a:gd name="T9" fmla="*/ 0 h 57"/>
                    <a:gd name="T10" fmla="*/ 0 w 59"/>
                    <a:gd name="T11" fmla="*/ 0 h 57"/>
                    <a:gd name="T12" fmla="*/ 0 w 59"/>
                    <a:gd name="T13" fmla="*/ 0 h 57"/>
                    <a:gd name="T14" fmla="*/ 0 60000 65536"/>
                    <a:gd name="T15" fmla="*/ 0 60000 65536"/>
                    <a:gd name="T16" fmla="*/ 0 60000 65536"/>
                    <a:gd name="T17" fmla="*/ 0 60000 65536"/>
                    <a:gd name="T18" fmla="*/ 0 60000 65536"/>
                    <a:gd name="T19" fmla="*/ 0 60000 65536"/>
                    <a:gd name="T20" fmla="*/ 0 60000 65536"/>
                    <a:gd name="T21" fmla="*/ 0 w 59"/>
                    <a:gd name="T22" fmla="*/ 0 h 57"/>
                    <a:gd name="T23" fmla="*/ 59 w 59"/>
                    <a:gd name="T24" fmla="*/ 57 h 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 h="57">
                      <a:moveTo>
                        <a:pt x="25" y="0"/>
                      </a:moveTo>
                      <a:lnTo>
                        <a:pt x="59" y="30"/>
                      </a:lnTo>
                      <a:lnTo>
                        <a:pt x="57" y="30"/>
                      </a:lnTo>
                      <a:lnTo>
                        <a:pt x="35" y="57"/>
                      </a:lnTo>
                      <a:lnTo>
                        <a:pt x="34" y="57"/>
                      </a:lnTo>
                      <a:lnTo>
                        <a:pt x="0" y="27"/>
                      </a:lnTo>
                      <a:lnTo>
                        <a:pt x="25" y="0"/>
                      </a:lnTo>
                      <a:close/>
                    </a:path>
                  </a:pathLst>
                </a:custGeom>
                <a:solidFill>
                  <a:srgbClr val="E5E5E5"/>
                </a:solidFill>
                <a:ln w="9525">
                  <a:solidFill>
                    <a:schemeClr val="tx1"/>
                  </a:solidFill>
                  <a:round/>
                  <a:headEnd/>
                  <a:tailEnd/>
                </a:ln>
              </p:spPr>
              <p:txBody>
                <a:bodyPr/>
                <a:lstStyle/>
                <a:p>
                  <a:endParaRPr lang="en-US" sz="2133"/>
                </a:p>
              </p:txBody>
            </p:sp>
            <p:sp>
              <p:nvSpPr>
                <p:cNvPr id="89336" name="Freeform 164"/>
                <p:cNvSpPr>
                  <a:spLocks/>
                </p:cNvSpPr>
                <p:nvPr/>
              </p:nvSpPr>
              <p:spPr bwMode="black">
                <a:xfrm>
                  <a:off x="3873" y="2355"/>
                  <a:ext cx="14" cy="14"/>
                </a:xfrm>
                <a:custGeom>
                  <a:avLst/>
                  <a:gdLst>
                    <a:gd name="T0" fmla="*/ 0 w 59"/>
                    <a:gd name="T1" fmla="*/ 0 h 58"/>
                    <a:gd name="T2" fmla="*/ 0 w 59"/>
                    <a:gd name="T3" fmla="*/ 0 h 58"/>
                    <a:gd name="T4" fmla="*/ 0 w 59"/>
                    <a:gd name="T5" fmla="*/ 0 h 58"/>
                    <a:gd name="T6" fmla="*/ 0 w 59"/>
                    <a:gd name="T7" fmla="*/ 0 h 58"/>
                    <a:gd name="T8" fmla="*/ 0 w 59"/>
                    <a:gd name="T9" fmla="*/ 0 h 58"/>
                    <a:gd name="T10" fmla="*/ 0 w 59"/>
                    <a:gd name="T11" fmla="*/ 0 h 58"/>
                    <a:gd name="T12" fmla="*/ 0 w 59"/>
                    <a:gd name="T13" fmla="*/ 0 h 58"/>
                    <a:gd name="T14" fmla="*/ 0 60000 65536"/>
                    <a:gd name="T15" fmla="*/ 0 60000 65536"/>
                    <a:gd name="T16" fmla="*/ 0 60000 65536"/>
                    <a:gd name="T17" fmla="*/ 0 60000 65536"/>
                    <a:gd name="T18" fmla="*/ 0 60000 65536"/>
                    <a:gd name="T19" fmla="*/ 0 60000 65536"/>
                    <a:gd name="T20" fmla="*/ 0 60000 65536"/>
                    <a:gd name="T21" fmla="*/ 0 w 59"/>
                    <a:gd name="T22" fmla="*/ 0 h 58"/>
                    <a:gd name="T23" fmla="*/ 59 w 59"/>
                    <a:gd name="T24" fmla="*/ 58 h 5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 h="58">
                      <a:moveTo>
                        <a:pt x="22" y="0"/>
                      </a:moveTo>
                      <a:lnTo>
                        <a:pt x="59" y="29"/>
                      </a:lnTo>
                      <a:lnTo>
                        <a:pt x="57" y="28"/>
                      </a:lnTo>
                      <a:lnTo>
                        <a:pt x="37" y="58"/>
                      </a:lnTo>
                      <a:lnTo>
                        <a:pt x="36" y="56"/>
                      </a:lnTo>
                      <a:lnTo>
                        <a:pt x="0" y="27"/>
                      </a:lnTo>
                      <a:lnTo>
                        <a:pt x="22" y="0"/>
                      </a:lnTo>
                      <a:close/>
                    </a:path>
                  </a:pathLst>
                </a:custGeom>
                <a:solidFill>
                  <a:srgbClr val="E5E5E5"/>
                </a:solidFill>
                <a:ln w="9525">
                  <a:solidFill>
                    <a:schemeClr val="tx1"/>
                  </a:solidFill>
                  <a:round/>
                  <a:headEnd/>
                  <a:tailEnd/>
                </a:ln>
              </p:spPr>
              <p:txBody>
                <a:bodyPr/>
                <a:lstStyle/>
                <a:p>
                  <a:endParaRPr lang="en-US" sz="2133"/>
                </a:p>
              </p:txBody>
            </p:sp>
            <p:sp>
              <p:nvSpPr>
                <p:cNvPr id="89337" name="Freeform 165"/>
                <p:cNvSpPr>
                  <a:spLocks/>
                </p:cNvSpPr>
                <p:nvPr/>
              </p:nvSpPr>
              <p:spPr bwMode="black">
                <a:xfrm>
                  <a:off x="3882" y="2362"/>
                  <a:ext cx="15" cy="14"/>
                </a:xfrm>
                <a:custGeom>
                  <a:avLst/>
                  <a:gdLst>
                    <a:gd name="T0" fmla="*/ 0 w 59"/>
                    <a:gd name="T1" fmla="*/ 0 h 57"/>
                    <a:gd name="T2" fmla="*/ 0 w 59"/>
                    <a:gd name="T3" fmla="*/ 0 h 57"/>
                    <a:gd name="T4" fmla="*/ 0 w 59"/>
                    <a:gd name="T5" fmla="*/ 0 h 57"/>
                    <a:gd name="T6" fmla="*/ 0 w 59"/>
                    <a:gd name="T7" fmla="*/ 0 h 57"/>
                    <a:gd name="T8" fmla="*/ 0 w 59"/>
                    <a:gd name="T9" fmla="*/ 0 h 57"/>
                    <a:gd name="T10" fmla="*/ 0 w 59"/>
                    <a:gd name="T11" fmla="*/ 0 h 57"/>
                    <a:gd name="T12" fmla="*/ 0 w 59"/>
                    <a:gd name="T13" fmla="*/ 0 h 57"/>
                    <a:gd name="T14" fmla="*/ 0 60000 65536"/>
                    <a:gd name="T15" fmla="*/ 0 60000 65536"/>
                    <a:gd name="T16" fmla="*/ 0 60000 65536"/>
                    <a:gd name="T17" fmla="*/ 0 60000 65536"/>
                    <a:gd name="T18" fmla="*/ 0 60000 65536"/>
                    <a:gd name="T19" fmla="*/ 0 60000 65536"/>
                    <a:gd name="T20" fmla="*/ 0 60000 65536"/>
                    <a:gd name="T21" fmla="*/ 0 w 59"/>
                    <a:gd name="T22" fmla="*/ 0 h 57"/>
                    <a:gd name="T23" fmla="*/ 59 w 59"/>
                    <a:gd name="T24" fmla="*/ 57 h 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 h="57">
                      <a:moveTo>
                        <a:pt x="20" y="0"/>
                      </a:moveTo>
                      <a:lnTo>
                        <a:pt x="59" y="27"/>
                      </a:lnTo>
                      <a:lnTo>
                        <a:pt x="38" y="57"/>
                      </a:lnTo>
                      <a:lnTo>
                        <a:pt x="0" y="30"/>
                      </a:lnTo>
                      <a:lnTo>
                        <a:pt x="20" y="0"/>
                      </a:lnTo>
                      <a:close/>
                    </a:path>
                  </a:pathLst>
                </a:custGeom>
                <a:solidFill>
                  <a:srgbClr val="E5E5E5"/>
                </a:solidFill>
                <a:ln w="9525">
                  <a:solidFill>
                    <a:schemeClr val="tx1"/>
                  </a:solidFill>
                  <a:round/>
                  <a:headEnd/>
                  <a:tailEnd/>
                </a:ln>
              </p:spPr>
              <p:txBody>
                <a:bodyPr/>
                <a:lstStyle/>
                <a:p>
                  <a:endParaRPr lang="en-US" sz="2133"/>
                </a:p>
              </p:txBody>
            </p:sp>
            <p:sp>
              <p:nvSpPr>
                <p:cNvPr id="89338" name="Freeform 166"/>
                <p:cNvSpPr>
                  <a:spLocks/>
                </p:cNvSpPr>
                <p:nvPr/>
              </p:nvSpPr>
              <p:spPr bwMode="black">
                <a:xfrm>
                  <a:off x="3892" y="2369"/>
                  <a:ext cx="14" cy="14"/>
                </a:xfrm>
                <a:custGeom>
                  <a:avLst/>
                  <a:gdLst>
                    <a:gd name="T0" fmla="*/ 0 w 59"/>
                    <a:gd name="T1" fmla="*/ 0 h 57"/>
                    <a:gd name="T2" fmla="*/ 0 w 59"/>
                    <a:gd name="T3" fmla="*/ 0 h 57"/>
                    <a:gd name="T4" fmla="*/ 0 w 59"/>
                    <a:gd name="T5" fmla="*/ 0 h 57"/>
                    <a:gd name="T6" fmla="*/ 0 w 59"/>
                    <a:gd name="T7" fmla="*/ 0 h 57"/>
                    <a:gd name="T8" fmla="*/ 0 w 59"/>
                    <a:gd name="T9" fmla="*/ 0 h 57"/>
                    <a:gd name="T10" fmla="*/ 0 w 59"/>
                    <a:gd name="T11" fmla="*/ 0 h 57"/>
                    <a:gd name="T12" fmla="*/ 0 w 59"/>
                    <a:gd name="T13" fmla="*/ 0 h 57"/>
                    <a:gd name="T14" fmla="*/ 0 60000 65536"/>
                    <a:gd name="T15" fmla="*/ 0 60000 65536"/>
                    <a:gd name="T16" fmla="*/ 0 60000 65536"/>
                    <a:gd name="T17" fmla="*/ 0 60000 65536"/>
                    <a:gd name="T18" fmla="*/ 0 60000 65536"/>
                    <a:gd name="T19" fmla="*/ 0 60000 65536"/>
                    <a:gd name="T20" fmla="*/ 0 60000 65536"/>
                    <a:gd name="T21" fmla="*/ 0 w 59"/>
                    <a:gd name="T22" fmla="*/ 0 h 57"/>
                    <a:gd name="T23" fmla="*/ 59 w 59"/>
                    <a:gd name="T24" fmla="*/ 57 h 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 h="57">
                      <a:moveTo>
                        <a:pt x="21" y="0"/>
                      </a:moveTo>
                      <a:lnTo>
                        <a:pt x="59" y="26"/>
                      </a:lnTo>
                      <a:lnTo>
                        <a:pt x="58" y="25"/>
                      </a:lnTo>
                      <a:lnTo>
                        <a:pt x="40" y="57"/>
                      </a:lnTo>
                      <a:lnTo>
                        <a:pt x="39" y="56"/>
                      </a:lnTo>
                      <a:lnTo>
                        <a:pt x="0" y="30"/>
                      </a:lnTo>
                      <a:lnTo>
                        <a:pt x="21" y="0"/>
                      </a:lnTo>
                      <a:close/>
                    </a:path>
                  </a:pathLst>
                </a:custGeom>
                <a:solidFill>
                  <a:srgbClr val="E5E5E5"/>
                </a:solidFill>
                <a:ln w="9525">
                  <a:solidFill>
                    <a:schemeClr val="tx1"/>
                  </a:solidFill>
                  <a:round/>
                  <a:headEnd/>
                  <a:tailEnd/>
                </a:ln>
              </p:spPr>
              <p:txBody>
                <a:bodyPr/>
                <a:lstStyle/>
                <a:p>
                  <a:endParaRPr lang="en-US" sz="2133"/>
                </a:p>
              </p:txBody>
            </p:sp>
            <p:sp>
              <p:nvSpPr>
                <p:cNvPr id="89339" name="Freeform 167"/>
                <p:cNvSpPr>
                  <a:spLocks/>
                </p:cNvSpPr>
                <p:nvPr/>
              </p:nvSpPr>
              <p:spPr bwMode="black">
                <a:xfrm>
                  <a:off x="3901" y="2375"/>
                  <a:ext cx="15" cy="14"/>
                </a:xfrm>
                <a:custGeom>
                  <a:avLst/>
                  <a:gdLst>
                    <a:gd name="T0" fmla="*/ 0 w 58"/>
                    <a:gd name="T1" fmla="*/ 0 h 56"/>
                    <a:gd name="T2" fmla="*/ 0 w 58"/>
                    <a:gd name="T3" fmla="*/ 0 h 56"/>
                    <a:gd name="T4" fmla="*/ 0 w 58"/>
                    <a:gd name="T5" fmla="*/ 0 h 56"/>
                    <a:gd name="T6" fmla="*/ 0 w 58"/>
                    <a:gd name="T7" fmla="*/ 0 h 56"/>
                    <a:gd name="T8" fmla="*/ 0 w 58"/>
                    <a:gd name="T9" fmla="*/ 0 h 56"/>
                    <a:gd name="T10" fmla="*/ 0 w 58"/>
                    <a:gd name="T11" fmla="*/ 0 h 56"/>
                    <a:gd name="T12" fmla="*/ 0 w 58"/>
                    <a:gd name="T13" fmla="*/ 0 h 56"/>
                    <a:gd name="T14" fmla="*/ 0 60000 65536"/>
                    <a:gd name="T15" fmla="*/ 0 60000 65536"/>
                    <a:gd name="T16" fmla="*/ 0 60000 65536"/>
                    <a:gd name="T17" fmla="*/ 0 60000 65536"/>
                    <a:gd name="T18" fmla="*/ 0 60000 65536"/>
                    <a:gd name="T19" fmla="*/ 0 60000 65536"/>
                    <a:gd name="T20" fmla="*/ 0 60000 65536"/>
                    <a:gd name="T21" fmla="*/ 0 w 58"/>
                    <a:gd name="T22" fmla="*/ 0 h 56"/>
                    <a:gd name="T23" fmla="*/ 58 w 58"/>
                    <a:gd name="T24" fmla="*/ 56 h 5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56">
                      <a:moveTo>
                        <a:pt x="18" y="0"/>
                      </a:moveTo>
                      <a:lnTo>
                        <a:pt x="58" y="24"/>
                      </a:lnTo>
                      <a:lnTo>
                        <a:pt x="56" y="24"/>
                      </a:lnTo>
                      <a:lnTo>
                        <a:pt x="41" y="56"/>
                      </a:lnTo>
                      <a:lnTo>
                        <a:pt x="39" y="56"/>
                      </a:lnTo>
                      <a:lnTo>
                        <a:pt x="0" y="32"/>
                      </a:lnTo>
                      <a:lnTo>
                        <a:pt x="18" y="0"/>
                      </a:lnTo>
                      <a:close/>
                    </a:path>
                  </a:pathLst>
                </a:custGeom>
                <a:solidFill>
                  <a:srgbClr val="E5E5E5"/>
                </a:solidFill>
                <a:ln w="9525">
                  <a:solidFill>
                    <a:schemeClr val="tx1"/>
                  </a:solidFill>
                  <a:round/>
                  <a:headEnd/>
                  <a:tailEnd/>
                </a:ln>
              </p:spPr>
              <p:txBody>
                <a:bodyPr/>
                <a:lstStyle/>
                <a:p>
                  <a:endParaRPr lang="en-US" sz="2133"/>
                </a:p>
              </p:txBody>
            </p:sp>
            <p:sp>
              <p:nvSpPr>
                <p:cNvPr id="89340" name="Freeform 168"/>
                <p:cNvSpPr>
                  <a:spLocks/>
                </p:cNvSpPr>
                <p:nvPr/>
              </p:nvSpPr>
              <p:spPr bwMode="black">
                <a:xfrm>
                  <a:off x="3912" y="2381"/>
                  <a:ext cx="14" cy="13"/>
                </a:xfrm>
                <a:custGeom>
                  <a:avLst/>
                  <a:gdLst>
                    <a:gd name="T0" fmla="*/ 0 w 57"/>
                    <a:gd name="T1" fmla="*/ 0 h 53"/>
                    <a:gd name="T2" fmla="*/ 0 w 57"/>
                    <a:gd name="T3" fmla="*/ 0 h 53"/>
                    <a:gd name="T4" fmla="*/ 0 w 57"/>
                    <a:gd name="T5" fmla="*/ 0 h 53"/>
                    <a:gd name="T6" fmla="*/ 0 w 57"/>
                    <a:gd name="T7" fmla="*/ 0 h 53"/>
                    <a:gd name="T8" fmla="*/ 0 w 57"/>
                    <a:gd name="T9" fmla="*/ 0 h 53"/>
                    <a:gd name="T10" fmla="*/ 0 60000 65536"/>
                    <a:gd name="T11" fmla="*/ 0 60000 65536"/>
                    <a:gd name="T12" fmla="*/ 0 60000 65536"/>
                    <a:gd name="T13" fmla="*/ 0 60000 65536"/>
                    <a:gd name="T14" fmla="*/ 0 60000 65536"/>
                    <a:gd name="T15" fmla="*/ 0 w 57"/>
                    <a:gd name="T16" fmla="*/ 0 h 53"/>
                    <a:gd name="T17" fmla="*/ 57 w 57"/>
                    <a:gd name="T18" fmla="*/ 53 h 53"/>
                  </a:gdLst>
                  <a:ahLst/>
                  <a:cxnLst>
                    <a:cxn ang="T10">
                      <a:pos x="T0" y="T1"/>
                    </a:cxn>
                    <a:cxn ang="T11">
                      <a:pos x="T2" y="T3"/>
                    </a:cxn>
                    <a:cxn ang="T12">
                      <a:pos x="T4" y="T5"/>
                    </a:cxn>
                    <a:cxn ang="T13">
                      <a:pos x="T6" y="T7"/>
                    </a:cxn>
                    <a:cxn ang="T14">
                      <a:pos x="T8" y="T9"/>
                    </a:cxn>
                  </a:cxnLst>
                  <a:rect l="T15" t="T16" r="T17" b="T18"/>
                  <a:pathLst>
                    <a:path w="57" h="53">
                      <a:moveTo>
                        <a:pt x="15" y="0"/>
                      </a:moveTo>
                      <a:lnTo>
                        <a:pt x="57" y="21"/>
                      </a:lnTo>
                      <a:lnTo>
                        <a:pt x="41" y="53"/>
                      </a:lnTo>
                      <a:lnTo>
                        <a:pt x="0" y="32"/>
                      </a:lnTo>
                      <a:lnTo>
                        <a:pt x="15" y="0"/>
                      </a:lnTo>
                      <a:close/>
                    </a:path>
                  </a:pathLst>
                </a:custGeom>
                <a:solidFill>
                  <a:srgbClr val="E5E5E5"/>
                </a:solidFill>
                <a:ln w="9525">
                  <a:solidFill>
                    <a:schemeClr val="tx1"/>
                  </a:solidFill>
                  <a:round/>
                  <a:headEnd/>
                  <a:tailEnd/>
                </a:ln>
              </p:spPr>
              <p:txBody>
                <a:bodyPr/>
                <a:lstStyle/>
                <a:p>
                  <a:endParaRPr lang="en-US" sz="2133"/>
                </a:p>
              </p:txBody>
            </p:sp>
            <p:sp>
              <p:nvSpPr>
                <p:cNvPr id="89341" name="Freeform 169"/>
                <p:cNvSpPr>
                  <a:spLocks/>
                </p:cNvSpPr>
                <p:nvPr/>
              </p:nvSpPr>
              <p:spPr bwMode="black">
                <a:xfrm>
                  <a:off x="3863" y="1964"/>
                  <a:ext cx="61" cy="49"/>
                </a:xfrm>
                <a:custGeom>
                  <a:avLst/>
                  <a:gdLst>
                    <a:gd name="T0" fmla="*/ 0 w 242"/>
                    <a:gd name="T1" fmla="*/ 0 h 197"/>
                    <a:gd name="T2" fmla="*/ 0 w 242"/>
                    <a:gd name="T3" fmla="*/ 0 h 197"/>
                    <a:gd name="T4" fmla="*/ 0 w 242"/>
                    <a:gd name="T5" fmla="*/ 0 h 197"/>
                    <a:gd name="T6" fmla="*/ 0 w 242"/>
                    <a:gd name="T7" fmla="*/ 0 h 197"/>
                    <a:gd name="T8" fmla="*/ 0 w 242"/>
                    <a:gd name="T9" fmla="*/ 0 h 197"/>
                    <a:gd name="T10" fmla="*/ 0 60000 65536"/>
                    <a:gd name="T11" fmla="*/ 0 60000 65536"/>
                    <a:gd name="T12" fmla="*/ 0 60000 65536"/>
                    <a:gd name="T13" fmla="*/ 0 60000 65536"/>
                    <a:gd name="T14" fmla="*/ 0 60000 65536"/>
                    <a:gd name="T15" fmla="*/ 0 w 242"/>
                    <a:gd name="T16" fmla="*/ 0 h 197"/>
                    <a:gd name="T17" fmla="*/ 242 w 242"/>
                    <a:gd name="T18" fmla="*/ 197 h 197"/>
                  </a:gdLst>
                  <a:ahLst/>
                  <a:cxnLst>
                    <a:cxn ang="T10">
                      <a:pos x="T0" y="T1"/>
                    </a:cxn>
                    <a:cxn ang="T11">
                      <a:pos x="T2" y="T3"/>
                    </a:cxn>
                    <a:cxn ang="T12">
                      <a:pos x="T4" y="T5"/>
                    </a:cxn>
                    <a:cxn ang="T13">
                      <a:pos x="T6" y="T7"/>
                    </a:cxn>
                    <a:cxn ang="T14">
                      <a:pos x="T8" y="T9"/>
                    </a:cxn>
                  </a:cxnLst>
                  <a:rect l="T15" t="T16" r="T17" b="T18"/>
                  <a:pathLst>
                    <a:path w="242" h="197">
                      <a:moveTo>
                        <a:pt x="242" y="0"/>
                      </a:moveTo>
                      <a:lnTo>
                        <a:pt x="72" y="197"/>
                      </a:lnTo>
                      <a:lnTo>
                        <a:pt x="0" y="94"/>
                      </a:lnTo>
                      <a:lnTo>
                        <a:pt x="242" y="0"/>
                      </a:lnTo>
                      <a:close/>
                    </a:path>
                  </a:pathLst>
                </a:custGeom>
                <a:solidFill>
                  <a:srgbClr val="E5E5E5"/>
                </a:solidFill>
                <a:ln w="9525">
                  <a:solidFill>
                    <a:schemeClr val="tx1"/>
                  </a:solidFill>
                  <a:round/>
                  <a:headEnd/>
                  <a:tailEnd/>
                </a:ln>
              </p:spPr>
              <p:txBody>
                <a:bodyPr/>
                <a:lstStyle/>
                <a:p>
                  <a:endParaRPr lang="en-US" sz="2133"/>
                </a:p>
              </p:txBody>
            </p:sp>
            <p:sp>
              <p:nvSpPr>
                <p:cNvPr id="89342" name="Freeform 170"/>
                <p:cNvSpPr>
                  <a:spLocks/>
                </p:cNvSpPr>
                <p:nvPr/>
              </p:nvSpPr>
              <p:spPr bwMode="black">
                <a:xfrm>
                  <a:off x="3878" y="1961"/>
                  <a:ext cx="49" cy="56"/>
                </a:xfrm>
                <a:custGeom>
                  <a:avLst/>
                  <a:gdLst>
                    <a:gd name="T0" fmla="*/ 0 w 199"/>
                    <a:gd name="T1" fmla="*/ 0 h 221"/>
                    <a:gd name="T2" fmla="*/ 0 w 199"/>
                    <a:gd name="T3" fmla="*/ 0 h 221"/>
                    <a:gd name="T4" fmla="*/ 0 w 199"/>
                    <a:gd name="T5" fmla="*/ 0 h 221"/>
                    <a:gd name="T6" fmla="*/ 0 w 199"/>
                    <a:gd name="T7" fmla="*/ 0 h 221"/>
                    <a:gd name="T8" fmla="*/ 0 w 199"/>
                    <a:gd name="T9" fmla="*/ 0 h 221"/>
                    <a:gd name="T10" fmla="*/ 0 w 199"/>
                    <a:gd name="T11" fmla="*/ 0 h 221"/>
                    <a:gd name="T12" fmla="*/ 0 w 199"/>
                    <a:gd name="T13" fmla="*/ 0 h 221"/>
                    <a:gd name="T14" fmla="*/ 0 60000 65536"/>
                    <a:gd name="T15" fmla="*/ 0 60000 65536"/>
                    <a:gd name="T16" fmla="*/ 0 60000 65536"/>
                    <a:gd name="T17" fmla="*/ 0 60000 65536"/>
                    <a:gd name="T18" fmla="*/ 0 60000 65536"/>
                    <a:gd name="T19" fmla="*/ 0 60000 65536"/>
                    <a:gd name="T20" fmla="*/ 0 60000 65536"/>
                    <a:gd name="T21" fmla="*/ 0 w 199"/>
                    <a:gd name="T22" fmla="*/ 0 h 221"/>
                    <a:gd name="T23" fmla="*/ 199 w 199"/>
                    <a:gd name="T24" fmla="*/ 221 h 2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9" h="221">
                      <a:moveTo>
                        <a:pt x="199" y="25"/>
                      </a:moveTo>
                      <a:lnTo>
                        <a:pt x="28" y="221"/>
                      </a:lnTo>
                      <a:lnTo>
                        <a:pt x="0" y="219"/>
                      </a:lnTo>
                      <a:lnTo>
                        <a:pt x="30" y="199"/>
                      </a:lnTo>
                      <a:lnTo>
                        <a:pt x="1" y="196"/>
                      </a:lnTo>
                      <a:lnTo>
                        <a:pt x="172" y="0"/>
                      </a:lnTo>
                      <a:lnTo>
                        <a:pt x="199" y="25"/>
                      </a:lnTo>
                      <a:close/>
                    </a:path>
                  </a:pathLst>
                </a:custGeom>
                <a:solidFill>
                  <a:srgbClr val="E5E5E5"/>
                </a:solidFill>
                <a:ln w="9525">
                  <a:solidFill>
                    <a:schemeClr val="tx1"/>
                  </a:solidFill>
                  <a:round/>
                  <a:headEnd/>
                  <a:tailEnd/>
                </a:ln>
              </p:spPr>
              <p:txBody>
                <a:bodyPr/>
                <a:lstStyle/>
                <a:p>
                  <a:endParaRPr lang="en-US" sz="2133"/>
                </a:p>
              </p:txBody>
            </p:sp>
            <p:sp>
              <p:nvSpPr>
                <p:cNvPr id="89343" name="Freeform 171"/>
                <p:cNvSpPr>
                  <a:spLocks/>
                </p:cNvSpPr>
                <p:nvPr/>
              </p:nvSpPr>
              <p:spPr bwMode="black">
                <a:xfrm>
                  <a:off x="3860" y="1983"/>
                  <a:ext cx="25" cy="33"/>
                </a:xfrm>
                <a:custGeom>
                  <a:avLst/>
                  <a:gdLst>
                    <a:gd name="T0" fmla="*/ 0 w 102"/>
                    <a:gd name="T1" fmla="*/ 0 h 130"/>
                    <a:gd name="T2" fmla="*/ 0 w 102"/>
                    <a:gd name="T3" fmla="*/ 0 h 130"/>
                    <a:gd name="T4" fmla="*/ 0 w 102"/>
                    <a:gd name="T5" fmla="*/ 0 h 130"/>
                    <a:gd name="T6" fmla="*/ 0 w 102"/>
                    <a:gd name="T7" fmla="*/ 0 h 130"/>
                    <a:gd name="T8" fmla="*/ 0 w 102"/>
                    <a:gd name="T9" fmla="*/ 0 h 130"/>
                    <a:gd name="T10" fmla="*/ 0 w 102"/>
                    <a:gd name="T11" fmla="*/ 0 h 130"/>
                    <a:gd name="T12" fmla="*/ 0 w 102"/>
                    <a:gd name="T13" fmla="*/ 0 h 130"/>
                    <a:gd name="T14" fmla="*/ 0 60000 65536"/>
                    <a:gd name="T15" fmla="*/ 0 60000 65536"/>
                    <a:gd name="T16" fmla="*/ 0 60000 65536"/>
                    <a:gd name="T17" fmla="*/ 0 60000 65536"/>
                    <a:gd name="T18" fmla="*/ 0 60000 65536"/>
                    <a:gd name="T19" fmla="*/ 0 60000 65536"/>
                    <a:gd name="T20" fmla="*/ 0 60000 65536"/>
                    <a:gd name="T21" fmla="*/ 0 w 102"/>
                    <a:gd name="T22" fmla="*/ 0 h 130"/>
                    <a:gd name="T23" fmla="*/ 102 w 102"/>
                    <a:gd name="T24" fmla="*/ 130 h 1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2" h="130">
                      <a:moveTo>
                        <a:pt x="72" y="130"/>
                      </a:moveTo>
                      <a:lnTo>
                        <a:pt x="0" y="27"/>
                      </a:lnTo>
                      <a:lnTo>
                        <a:pt x="8" y="0"/>
                      </a:lnTo>
                      <a:lnTo>
                        <a:pt x="21" y="34"/>
                      </a:lnTo>
                      <a:lnTo>
                        <a:pt x="29" y="7"/>
                      </a:lnTo>
                      <a:lnTo>
                        <a:pt x="102" y="110"/>
                      </a:lnTo>
                      <a:lnTo>
                        <a:pt x="72" y="130"/>
                      </a:lnTo>
                      <a:close/>
                    </a:path>
                  </a:pathLst>
                </a:custGeom>
                <a:solidFill>
                  <a:srgbClr val="E5E5E5"/>
                </a:solidFill>
                <a:ln w="9525">
                  <a:solidFill>
                    <a:schemeClr val="tx1"/>
                  </a:solidFill>
                  <a:round/>
                  <a:headEnd/>
                  <a:tailEnd/>
                </a:ln>
              </p:spPr>
              <p:txBody>
                <a:bodyPr/>
                <a:lstStyle/>
                <a:p>
                  <a:endParaRPr lang="en-US" sz="2133"/>
                </a:p>
              </p:txBody>
            </p:sp>
            <p:sp>
              <p:nvSpPr>
                <p:cNvPr id="89344" name="Freeform 172"/>
                <p:cNvSpPr>
                  <a:spLocks/>
                </p:cNvSpPr>
                <p:nvPr/>
              </p:nvSpPr>
              <p:spPr bwMode="black">
                <a:xfrm>
                  <a:off x="3862" y="1960"/>
                  <a:ext cx="64" cy="32"/>
                </a:xfrm>
                <a:custGeom>
                  <a:avLst/>
                  <a:gdLst>
                    <a:gd name="T0" fmla="*/ 0 w 256"/>
                    <a:gd name="T1" fmla="*/ 0 h 128"/>
                    <a:gd name="T2" fmla="*/ 0 w 256"/>
                    <a:gd name="T3" fmla="*/ 0 h 128"/>
                    <a:gd name="T4" fmla="*/ 0 w 256"/>
                    <a:gd name="T5" fmla="*/ 0 h 128"/>
                    <a:gd name="T6" fmla="*/ 0 w 256"/>
                    <a:gd name="T7" fmla="*/ 0 h 128"/>
                    <a:gd name="T8" fmla="*/ 0 w 256"/>
                    <a:gd name="T9" fmla="*/ 0 h 128"/>
                    <a:gd name="T10" fmla="*/ 0 60000 65536"/>
                    <a:gd name="T11" fmla="*/ 0 60000 65536"/>
                    <a:gd name="T12" fmla="*/ 0 60000 65536"/>
                    <a:gd name="T13" fmla="*/ 0 60000 65536"/>
                    <a:gd name="T14" fmla="*/ 0 60000 65536"/>
                    <a:gd name="T15" fmla="*/ 0 w 256"/>
                    <a:gd name="T16" fmla="*/ 0 h 128"/>
                    <a:gd name="T17" fmla="*/ 256 w 256"/>
                    <a:gd name="T18" fmla="*/ 128 h 128"/>
                  </a:gdLst>
                  <a:ahLst/>
                  <a:cxnLst>
                    <a:cxn ang="T10">
                      <a:pos x="T0" y="T1"/>
                    </a:cxn>
                    <a:cxn ang="T11">
                      <a:pos x="T2" y="T3"/>
                    </a:cxn>
                    <a:cxn ang="T12">
                      <a:pos x="T4" y="T5"/>
                    </a:cxn>
                    <a:cxn ang="T13">
                      <a:pos x="T6" y="T7"/>
                    </a:cxn>
                    <a:cxn ang="T14">
                      <a:pos x="T8" y="T9"/>
                    </a:cxn>
                  </a:cxnLst>
                  <a:rect l="T15" t="T16" r="T17" b="T18"/>
                  <a:pathLst>
                    <a:path w="256" h="128">
                      <a:moveTo>
                        <a:pt x="0" y="94"/>
                      </a:moveTo>
                      <a:lnTo>
                        <a:pt x="243" y="0"/>
                      </a:lnTo>
                      <a:lnTo>
                        <a:pt x="256" y="34"/>
                      </a:lnTo>
                      <a:lnTo>
                        <a:pt x="13" y="128"/>
                      </a:lnTo>
                      <a:lnTo>
                        <a:pt x="0" y="94"/>
                      </a:lnTo>
                      <a:close/>
                    </a:path>
                  </a:pathLst>
                </a:custGeom>
                <a:solidFill>
                  <a:srgbClr val="E5E5E5"/>
                </a:solidFill>
                <a:ln w="9525">
                  <a:solidFill>
                    <a:schemeClr val="tx1"/>
                  </a:solidFill>
                  <a:round/>
                  <a:headEnd/>
                  <a:tailEnd/>
                </a:ln>
              </p:spPr>
              <p:txBody>
                <a:bodyPr/>
                <a:lstStyle/>
                <a:p>
                  <a:endParaRPr lang="en-US" sz="2133"/>
                </a:p>
              </p:txBody>
            </p:sp>
            <p:sp>
              <p:nvSpPr>
                <p:cNvPr id="89345" name="Freeform 173"/>
                <p:cNvSpPr>
                  <a:spLocks/>
                </p:cNvSpPr>
                <p:nvPr/>
              </p:nvSpPr>
              <p:spPr bwMode="black">
                <a:xfrm>
                  <a:off x="4943" y="2200"/>
                  <a:ext cx="13" cy="13"/>
                </a:xfrm>
                <a:custGeom>
                  <a:avLst/>
                  <a:gdLst>
                    <a:gd name="T0" fmla="*/ 0 w 53"/>
                    <a:gd name="T1" fmla="*/ 0 h 52"/>
                    <a:gd name="T2" fmla="*/ 0 w 53"/>
                    <a:gd name="T3" fmla="*/ 0 h 52"/>
                    <a:gd name="T4" fmla="*/ 0 w 53"/>
                    <a:gd name="T5" fmla="*/ 0 h 52"/>
                    <a:gd name="T6" fmla="*/ 0 w 53"/>
                    <a:gd name="T7" fmla="*/ 0 h 52"/>
                    <a:gd name="T8" fmla="*/ 0 w 53"/>
                    <a:gd name="T9" fmla="*/ 0 h 52"/>
                    <a:gd name="T10" fmla="*/ 0 w 53"/>
                    <a:gd name="T11" fmla="*/ 0 h 52"/>
                    <a:gd name="T12" fmla="*/ 0 w 53"/>
                    <a:gd name="T13" fmla="*/ 0 h 52"/>
                    <a:gd name="T14" fmla="*/ 0 60000 65536"/>
                    <a:gd name="T15" fmla="*/ 0 60000 65536"/>
                    <a:gd name="T16" fmla="*/ 0 60000 65536"/>
                    <a:gd name="T17" fmla="*/ 0 60000 65536"/>
                    <a:gd name="T18" fmla="*/ 0 60000 65536"/>
                    <a:gd name="T19" fmla="*/ 0 60000 65536"/>
                    <a:gd name="T20" fmla="*/ 0 60000 65536"/>
                    <a:gd name="T21" fmla="*/ 0 w 53"/>
                    <a:gd name="T22" fmla="*/ 0 h 52"/>
                    <a:gd name="T23" fmla="*/ 53 w 53"/>
                    <a:gd name="T24" fmla="*/ 52 h 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3" h="52">
                      <a:moveTo>
                        <a:pt x="53" y="34"/>
                      </a:moveTo>
                      <a:lnTo>
                        <a:pt x="16" y="52"/>
                      </a:lnTo>
                      <a:lnTo>
                        <a:pt x="0" y="18"/>
                      </a:lnTo>
                      <a:lnTo>
                        <a:pt x="37" y="0"/>
                      </a:lnTo>
                      <a:lnTo>
                        <a:pt x="53" y="34"/>
                      </a:lnTo>
                      <a:close/>
                    </a:path>
                  </a:pathLst>
                </a:custGeom>
                <a:solidFill>
                  <a:srgbClr val="E5E5E5"/>
                </a:solidFill>
                <a:ln w="9525">
                  <a:solidFill>
                    <a:schemeClr val="tx1"/>
                  </a:solidFill>
                  <a:round/>
                  <a:headEnd/>
                  <a:tailEnd/>
                </a:ln>
              </p:spPr>
              <p:txBody>
                <a:bodyPr/>
                <a:lstStyle/>
                <a:p>
                  <a:endParaRPr lang="en-US" sz="2133"/>
                </a:p>
              </p:txBody>
            </p:sp>
            <p:sp>
              <p:nvSpPr>
                <p:cNvPr id="89346" name="Freeform 174"/>
                <p:cNvSpPr>
                  <a:spLocks/>
                </p:cNvSpPr>
                <p:nvPr/>
              </p:nvSpPr>
              <p:spPr bwMode="black">
                <a:xfrm>
                  <a:off x="4935" y="2204"/>
                  <a:ext cx="11" cy="12"/>
                </a:xfrm>
                <a:custGeom>
                  <a:avLst/>
                  <a:gdLst>
                    <a:gd name="T0" fmla="*/ 0 w 45"/>
                    <a:gd name="T1" fmla="*/ 0 h 48"/>
                    <a:gd name="T2" fmla="*/ 0 w 45"/>
                    <a:gd name="T3" fmla="*/ 0 h 48"/>
                    <a:gd name="T4" fmla="*/ 0 w 45"/>
                    <a:gd name="T5" fmla="*/ 0 h 48"/>
                    <a:gd name="T6" fmla="*/ 0 w 45"/>
                    <a:gd name="T7" fmla="*/ 0 h 48"/>
                    <a:gd name="T8" fmla="*/ 0 w 45"/>
                    <a:gd name="T9" fmla="*/ 0 h 48"/>
                    <a:gd name="T10" fmla="*/ 0 w 45"/>
                    <a:gd name="T11" fmla="*/ 0 h 48"/>
                    <a:gd name="T12" fmla="*/ 0 w 45"/>
                    <a:gd name="T13" fmla="*/ 0 h 48"/>
                    <a:gd name="T14" fmla="*/ 0 60000 65536"/>
                    <a:gd name="T15" fmla="*/ 0 60000 65536"/>
                    <a:gd name="T16" fmla="*/ 0 60000 65536"/>
                    <a:gd name="T17" fmla="*/ 0 60000 65536"/>
                    <a:gd name="T18" fmla="*/ 0 60000 65536"/>
                    <a:gd name="T19" fmla="*/ 0 60000 65536"/>
                    <a:gd name="T20" fmla="*/ 0 60000 65536"/>
                    <a:gd name="T21" fmla="*/ 0 w 45"/>
                    <a:gd name="T22" fmla="*/ 0 h 48"/>
                    <a:gd name="T23" fmla="*/ 45 w 45"/>
                    <a:gd name="T24" fmla="*/ 48 h 4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5" h="48">
                      <a:moveTo>
                        <a:pt x="45" y="34"/>
                      </a:moveTo>
                      <a:lnTo>
                        <a:pt x="16" y="48"/>
                      </a:lnTo>
                      <a:lnTo>
                        <a:pt x="14" y="48"/>
                      </a:lnTo>
                      <a:lnTo>
                        <a:pt x="1" y="14"/>
                      </a:lnTo>
                      <a:lnTo>
                        <a:pt x="0" y="14"/>
                      </a:lnTo>
                      <a:lnTo>
                        <a:pt x="29" y="0"/>
                      </a:lnTo>
                      <a:lnTo>
                        <a:pt x="45" y="34"/>
                      </a:lnTo>
                      <a:close/>
                    </a:path>
                  </a:pathLst>
                </a:custGeom>
                <a:solidFill>
                  <a:srgbClr val="E5E5E5"/>
                </a:solidFill>
                <a:ln w="9525">
                  <a:solidFill>
                    <a:schemeClr val="tx1"/>
                  </a:solidFill>
                  <a:round/>
                  <a:headEnd/>
                  <a:tailEnd/>
                </a:ln>
              </p:spPr>
              <p:txBody>
                <a:bodyPr/>
                <a:lstStyle/>
                <a:p>
                  <a:endParaRPr lang="en-US" sz="2133"/>
                </a:p>
              </p:txBody>
            </p:sp>
            <p:sp>
              <p:nvSpPr>
                <p:cNvPr id="89347" name="Freeform 175"/>
                <p:cNvSpPr>
                  <a:spLocks/>
                </p:cNvSpPr>
                <p:nvPr/>
              </p:nvSpPr>
              <p:spPr bwMode="black">
                <a:xfrm>
                  <a:off x="4930" y="2208"/>
                  <a:ext cx="9" cy="11"/>
                </a:xfrm>
                <a:custGeom>
                  <a:avLst/>
                  <a:gdLst>
                    <a:gd name="T0" fmla="*/ 0 w 37"/>
                    <a:gd name="T1" fmla="*/ 0 h 44"/>
                    <a:gd name="T2" fmla="*/ 0 w 37"/>
                    <a:gd name="T3" fmla="*/ 0 h 44"/>
                    <a:gd name="T4" fmla="*/ 0 w 37"/>
                    <a:gd name="T5" fmla="*/ 0 h 44"/>
                    <a:gd name="T6" fmla="*/ 0 w 37"/>
                    <a:gd name="T7" fmla="*/ 0 h 44"/>
                    <a:gd name="T8" fmla="*/ 0 w 37"/>
                    <a:gd name="T9" fmla="*/ 0 h 44"/>
                    <a:gd name="T10" fmla="*/ 0 w 37"/>
                    <a:gd name="T11" fmla="*/ 0 h 44"/>
                    <a:gd name="T12" fmla="*/ 0 w 37"/>
                    <a:gd name="T13" fmla="*/ 0 h 44"/>
                    <a:gd name="T14" fmla="*/ 0 60000 65536"/>
                    <a:gd name="T15" fmla="*/ 0 60000 65536"/>
                    <a:gd name="T16" fmla="*/ 0 60000 65536"/>
                    <a:gd name="T17" fmla="*/ 0 60000 65536"/>
                    <a:gd name="T18" fmla="*/ 0 60000 65536"/>
                    <a:gd name="T19" fmla="*/ 0 60000 65536"/>
                    <a:gd name="T20" fmla="*/ 0 60000 65536"/>
                    <a:gd name="T21" fmla="*/ 0 w 37"/>
                    <a:gd name="T22" fmla="*/ 0 h 44"/>
                    <a:gd name="T23" fmla="*/ 37 w 37"/>
                    <a:gd name="T24" fmla="*/ 44 h 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 h="44">
                      <a:moveTo>
                        <a:pt x="37" y="34"/>
                      </a:moveTo>
                      <a:lnTo>
                        <a:pt x="14" y="43"/>
                      </a:lnTo>
                      <a:lnTo>
                        <a:pt x="13" y="44"/>
                      </a:lnTo>
                      <a:lnTo>
                        <a:pt x="1" y="8"/>
                      </a:lnTo>
                      <a:lnTo>
                        <a:pt x="0" y="9"/>
                      </a:lnTo>
                      <a:lnTo>
                        <a:pt x="24" y="0"/>
                      </a:lnTo>
                      <a:lnTo>
                        <a:pt x="37" y="34"/>
                      </a:lnTo>
                      <a:close/>
                    </a:path>
                  </a:pathLst>
                </a:custGeom>
                <a:solidFill>
                  <a:srgbClr val="E5E5E5"/>
                </a:solidFill>
                <a:ln w="9525">
                  <a:solidFill>
                    <a:schemeClr val="tx1"/>
                  </a:solidFill>
                  <a:round/>
                  <a:headEnd/>
                  <a:tailEnd/>
                </a:ln>
              </p:spPr>
              <p:txBody>
                <a:bodyPr/>
                <a:lstStyle/>
                <a:p>
                  <a:endParaRPr lang="en-US" sz="2133"/>
                </a:p>
              </p:txBody>
            </p:sp>
            <p:sp>
              <p:nvSpPr>
                <p:cNvPr id="89348" name="Freeform 176"/>
                <p:cNvSpPr>
                  <a:spLocks/>
                </p:cNvSpPr>
                <p:nvPr/>
              </p:nvSpPr>
              <p:spPr bwMode="black">
                <a:xfrm>
                  <a:off x="4925" y="2210"/>
                  <a:ext cx="8" cy="10"/>
                </a:xfrm>
                <a:custGeom>
                  <a:avLst/>
                  <a:gdLst>
                    <a:gd name="T0" fmla="*/ 0 w 31"/>
                    <a:gd name="T1" fmla="*/ 0 h 41"/>
                    <a:gd name="T2" fmla="*/ 0 w 31"/>
                    <a:gd name="T3" fmla="*/ 0 h 41"/>
                    <a:gd name="T4" fmla="*/ 0 w 31"/>
                    <a:gd name="T5" fmla="*/ 0 h 41"/>
                    <a:gd name="T6" fmla="*/ 0 w 31"/>
                    <a:gd name="T7" fmla="*/ 0 h 41"/>
                    <a:gd name="T8" fmla="*/ 0 w 31"/>
                    <a:gd name="T9" fmla="*/ 0 h 41"/>
                    <a:gd name="T10" fmla="*/ 0 w 31"/>
                    <a:gd name="T11" fmla="*/ 0 h 41"/>
                    <a:gd name="T12" fmla="*/ 0 w 31"/>
                    <a:gd name="T13" fmla="*/ 0 h 41"/>
                    <a:gd name="T14" fmla="*/ 0 60000 65536"/>
                    <a:gd name="T15" fmla="*/ 0 60000 65536"/>
                    <a:gd name="T16" fmla="*/ 0 60000 65536"/>
                    <a:gd name="T17" fmla="*/ 0 60000 65536"/>
                    <a:gd name="T18" fmla="*/ 0 60000 65536"/>
                    <a:gd name="T19" fmla="*/ 0 60000 65536"/>
                    <a:gd name="T20" fmla="*/ 0 60000 65536"/>
                    <a:gd name="T21" fmla="*/ 0 w 31"/>
                    <a:gd name="T22" fmla="*/ 0 h 41"/>
                    <a:gd name="T23" fmla="*/ 31 w 31"/>
                    <a:gd name="T24" fmla="*/ 41 h 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 h="41">
                      <a:moveTo>
                        <a:pt x="31" y="36"/>
                      </a:moveTo>
                      <a:lnTo>
                        <a:pt x="11" y="41"/>
                      </a:lnTo>
                      <a:lnTo>
                        <a:pt x="8" y="41"/>
                      </a:lnTo>
                      <a:lnTo>
                        <a:pt x="4" y="5"/>
                      </a:lnTo>
                      <a:lnTo>
                        <a:pt x="0" y="5"/>
                      </a:lnTo>
                      <a:lnTo>
                        <a:pt x="19" y="0"/>
                      </a:lnTo>
                      <a:lnTo>
                        <a:pt x="31" y="36"/>
                      </a:lnTo>
                      <a:close/>
                    </a:path>
                  </a:pathLst>
                </a:custGeom>
                <a:solidFill>
                  <a:srgbClr val="E5E5E5"/>
                </a:solidFill>
                <a:ln w="9525">
                  <a:solidFill>
                    <a:schemeClr val="tx1"/>
                  </a:solidFill>
                  <a:round/>
                  <a:headEnd/>
                  <a:tailEnd/>
                </a:ln>
              </p:spPr>
              <p:txBody>
                <a:bodyPr/>
                <a:lstStyle/>
                <a:p>
                  <a:endParaRPr lang="en-US" sz="2133"/>
                </a:p>
              </p:txBody>
            </p:sp>
            <p:sp>
              <p:nvSpPr>
                <p:cNvPr id="89349" name="Freeform 177"/>
                <p:cNvSpPr>
                  <a:spLocks/>
                </p:cNvSpPr>
                <p:nvPr/>
              </p:nvSpPr>
              <p:spPr bwMode="black">
                <a:xfrm>
                  <a:off x="4922" y="2211"/>
                  <a:ext cx="5" cy="10"/>
                </a:xfrm>
                <a:custGeom>
                  <a:avLst/>
                  <a:gdLst>
                    <a:gd name="T0" fmla="*/ 0 w 19"/>
                    <a:gd name="T1" fmla="*/ 0 h 39"/>
                    <a:gd name="T2" fmla="*/ 0 w 19"/>
                    <a:gd name="T3" fmla="*/ 0 h 39"/>
                    <a:gd name="T4" fmla="*/ 0 w 19"/>
                    <a:gd name="T5" fmla="*/ 0 h 39"/>
                    <a:gd name="T6" fmla="*/ 0 w 19"/>
                    <a:gd name="T7" fmla="*/ 0 h 39"/>
                    <a:gd name="T8" fmla="*/ 0 w 19"/>
                    <a:gd name="T9" fmla="*/ 0 h 39"/>
                    <a:gd name="T10" fmla="*/ 0 w 19"/>
                    <a:gd name="T11" fmla="*/ 0 h 39"/>
                    <a:gd name="T12" fmla="*/ 0 w 19"/>
                    <a:gd name="T13" fmla="*/ 0 h 39"/>
                    <a:gd name="T14" fmla="*/ 0 60000 65536"/>
                    <a:gd name="T15" fmla="*/ 0 60000 65536"/>
                    <a:gd name="T16" fmla="*/ 0 60000 65536"/>
                    <a:gd name="T17" fmla="*/ 0 60000 65536"/>
                    <a:gd name="T18" fmla="*/ 0 60000 65536"/>
                    <a:gd name="T19" fmla="*/ 0 60000 65536"/>
                    <a:gd name="T20" fmla="*/ 0 60000 65536"/>
                    <a:gd name="T21" fmla="*/ 0 w 19"/>
                    <a:gd name="T22" fmla="*/ 0 h 39"/>
                    <a:gd name="T23" fmla="*/ 19 w 19"/>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 h="39">
                      <a:moveTo>
                        <a:pt x="19" y="36"/>
                      </a:moveTo>
                      <a:lnTo>
                        <a:pt x="4" y="39"/>
                      </a:lnTo>
                      <a:lnTo>
                        <a:pt x="0" y="2"/>
                      </a:lnTo>
                      <a:lnTo>
                        <a:pt x="15" y="0"/>
                      </a:lnTo>
                      <a:lnTo>
                        <a:pt x="19" y="36"/>
                      </a:lnTo>
                      <a:close/>
                    </a:path>
                  </a:pathLst>
                </a:custGeom>
                <a:solidFill>
                  <a:srgbClr val="E5E5E5"/>
                </a:solidFill>
                <a:ln w="9525">
                  <a:solidFill>
                    <a:schemeClr val="tx1"/>
                  </a:solidFill>
                  <a:round/>
                  <a:headEnd/>
                  <a:tailEnd/>
                </a:ln>
              </p:spPr>
              <p:txBody>
                <a:bodyPr/>
                <a:lstStyle/>
                <a:p>
                  <a:endParaRPr lang="en-US" sz="2133"/>
                </a:p>
              </p:txBody>
            </p:sp>
            <p:sp>
              <p:nvSpPr>
                <p:cNvPr id="89350" name="Freeform 178"/>
                <p:cNvSpPr>
                  <a:spLocks/>
                </p:cNvSpPr>
                <p:nvPr/>
              </p:nvSpPr>
              <p:spPr bwMode="black">
                <a:xfrm>
                  <a:off x="4919" y="2212"/>
                  <a:ext cx="4" cy="9"/>
                </a:xfrm>
                <a:custGeom>
                  <a:avLst/>
                  <a:gdLst>
                    <a:gd name="T0" fmla="*/ 0 w 18"/>
                    <a:gd name="T1" fmla="*/ 0 h 38"/>
                    <a:gd name="T2" fmla="*/ 0 w 18"/>
                    <a:gd name="T3" fmla="*/ 0 h 38"/>
                    <a:gd name="T4" fmla="*/ 0 w 18"/>
                    <a:gd name="T5" fmla="*/ 0 h 38"/>
                    <a:gd name="T6" fmla="*/ 0 w 18"/>
                    <a:gd name="T7" fmla="*/ 0 h 38"/>
                    <a:gd name="T8" fmla="*/ 0 w 18"/>
                    <a:gd name="T9" fmla="*/ 0 h 38"/>
                    <a:gd name="T10" fmla="*/ 0 w 18"/>
                    <a:gd name="T11" fmla="*/ 0 h 38"/>
                    <a:gd name="T12" fmla="*/ 0 w 18"/>
                    <a:gd name="T13" fmla="*/ 0 h 38"/>
                    <a:gd name="T14" fmla="*/ 0 60000 65536"/>
                    <a:gd name="T15" fmla="*/ 0 60000 65536"/>
                    <a:gd name="T16" fmla="*/ 0 60000 65536"/>
                    <a:gd name="T17" fmla="*/ 0 60000 65536"/>
                    <a:gd name="T18" fmla="*/ 0 60000 65536"/>
                    <a:gd name="T19" fmla="*/ 0 60000 65536"/>
                    <a:gd name="T20" fmla="*/ 0 60000 65536"/>
                    <a:gd name="T21" fmla="*/ 0 w 18"/>
                    <a:gd name="T22" fmla="*/ 0 h 38"/>
                    <a:gd name="T23" fmla="*/ 18 w 18"/>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 h="38">
                      <a:moveTo>
                        <a:pt x="18" y="37"/>
                      </a:moveTo>
                      <a:lnTo>
                        <a:pt x="8" y="38"/>
                      </a:lnTo>
                      <a:lnTo>
                        <a:pt x="0" y="38"/>
                      </a:lnTo>
                      <a:lnTo>
                        <a:pt x="12" y="2"/>
                      </a:lnTo>
                      <a:lnTo>
                        <a:pt x="4" y="2"/>
                      </a:lnTo>
                      <a:lnTo>
                        <a:pt x="14" y="0"/>
                      </a:lnTo>
                      <a:lnTo>
                        <a:pt x="18" y="37"/>
                      </a:lnTo>
                      <a:close/>
                    </a:path>
                  </a:pathLst>
                </a:custGeom>
                <a:solidFill>
                  <a:srgbClr val="E5E5E5"/>
                </a:solidFill>
                <a:ln w="9525">
                  <a:solidFill>
                    <a:schemeClr val="tx1"/>
                  </a:solidFill>
                  <a:round/>
                  <a:headEnd/>
                  <a:tailEnd/>
                </a:ln>
              </p:spPr>
              <p:txBody>
                <a:bodyPr/>
                <a:lstStyle/>
                <a:p>
                  <a:endParaRPr lang="en-US" sz="2133"/>
                </a:p>
              </p:txBody>
            </p:sp>
            <p:sp>
              <p:nvSpPr>
                <p:cNvPr id="89351" name="Freeform 179"/>
                <p:cNvSpPr>
                  <a:spLocks/>
                </p:cNvSpPr>
                <p:nvPr/>
              </p:nvSpPr>
              <p:spPr bwMode="black">
                <a:xfrm>
                  <a:off x="4915" y="2211"/>
                  <a:ext cx="7" cy="10"/>
                </a:xfrm>
                <a:custGeom>
                  <a:avLst/>
                  <a:gdLst>
                    <a:gd name="T0" fmla="*/ 0 w 25"/>
                    <a:gd name="T1" fmla="*/ 0 h 39"/>
                    <a:gd name="T2" fmla="*/ 0 w 25"/>
                    <a:gd name="T3" fmla="*/ 0 h 39"/>
                    <a:gd name="T4" fmla="*/ 0 w 25"/>
                    <a:gd name="T5" fmla="*/ 0 h 39"/>
                    <a:gd name="T6" fmla="*/ 0 w 25"/>
                    <a:gd name="T7" fmla="*/ 0 h 39"/>
                    <a:gd name="T8" fmla="*/ 0 w 25"/>
                    <a:gd name="T9" fmla="*/ 0 h 39"/>
                    <a:gd name="T10" fmla="*/ 0 w 25"/>
                    <a:gd name="T11" fmla="*/ 0 h 39"/>
                    <a:gd name="T12" fmla="*/ 0 w 25"/>
                    <a:gd name="T13" fmla="*/ 0 h 39"/>
                    <a:gd name="T14" fmla="*/ 0 60000 65536"/>
                    <a:gd name="T15" fmla="*/ 0 60000 65536"/>
                    <a:gd name="T16" fmla="*/ 0 60000 65536"/>
                    <a:gd name="T17" fmla="*/ 0 60000 65536"/>
                    <a:gd name="T18" fmla="*/ 0 60000 65536"/>
                    <a:gd name="T19" fmla="*/ 0 60000 65536"/>
                    <a:gd name="T20" fmla="*/ 0 60000 65536"/>
                    <a:gd name="T21" fmla="*/ 0 w 25"/>
                    <a:gd name="T22" fmla="*/ 0 h 39"/>
                    <a:gd name="T23" fmla="*/ 25 w 25"/>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 h="39">
                      <a:moveTo>
                        <a:pt x="13" y="39"/>
                      </a:moveTo>
                      <a:lnTo>
                        <a:pt x="5" y="36"/>
                      </a:lnTo>
                      <a:lnTo>
                        <a:pt x="0" y="36"/>
                      </a:lnTo>
                      <a:lnTo>
                        <a:pt x="22" y="0"/>
                      </a:lnTo>
                      <a:lnTo>
                        <a:pt x="17" y="0"/>
                      </a:lnTo>
                      <a:lnTo>
                        <a:pt x="25" y="3"/>
                      </a:lnTo>
                      <a:lnTo>
                        <a:pt x="13" y="39"/>
                      </a:lnTo>
                      <a:close/>
                    </a:path>
                  </a:pathLst>
                </a:custGeom>
                <a:solidFill>
                  <a:srgbClr val="E5E5E5"/>
                </a:solidFill>
                <a:ln w="9525">
                  <a:solidFill>
                    <a:schemeClr val="tx1"/>
                  </a:solidFill>
                  <a:round/>
                  <a:headEnd/>
                  <a:tailEnd/>
                </a:ln>
              </p:spPr>
              <p:txBody>
                <a:bodyPr/>
                <a:lstStyle/>
                <a:p>
                  <a:endParaRPr lang="en-US" sz="2133"/>
                </a:p>
              </p:txBody>
            </p:sp>
            <p:sp>
              <p:nvSpPr>
                <p:cNvPr id="89352" name="Freeform 180"/>
                <p:cNvSpPr>
                  <a:spLocks/>
                </p:cNvSpPr>
                <p:nvPr/>
              </p:nvSpPr>
              <p:spPr bwMode="black">
                <a:xfrm>
                  <a:off x="4914" y="2210"/>
                  <a:ext cx="7" cy="10"/>
                </a:xfrm>
                <a:custGeom>
                  <a:avLst/>
                  <a:gdLst>
                    <a:gd name="T0" fmla="*/ 0 w 28"/>
                    <a:gd name="T1" fmla="*/ 0 h 39"/>
                    <a:gd name="T2" fmla="*/ 0 w 28"/>
                    <a:gd name="T3" fmla="*/ 0 h 39"/>
                    <a:gd name="T4" fmla="*/ 0 w 28"/>
                    <a:gd name="T5" fmla="*/ 0 h 39"/>
                    <a:gd name="T6" fmla="*/ 0 w 28"/>
                    <a:gd name="T7" fmla="*/ 0 h 39"/>
                    <a:gd name="T8" fmla="*/ 0 w 28"/>
                    <a:gd name="T9" fmla="*/ 0 h 39"/>
                    <a:gd name="T10" fmla="*/ 0 w 28"/>
                    <a:gd name="T11" fmla="*/ 0 h 39"/>
                    <a:gd name="T12" fmla="*/ 0 w 28"/>
                    <a:gd name="T13" fmla="*/ 0 h 39"/>
                    <a:gd name="T14" fmla="*/ 0 60000 65536"/>
                    <a:gd name="T15" fmla="*/ 0 60000 65536"/>
                    <a:gd name="T16" fmla="*/ 0 60000 65536"/>
                    <a:gd name="T17" fmla="*/ 0 60000 65536"/>
                    <a:gd name="T18" fmla="*/ 0 60000 65536"/>
                    <a:gd name="T19" fmla="*/ 0 60000 65536"/>
                    <a:gd name="T20" fmla="*/ 0 60000 65536"/>
                    <a:gd name="T21" fmla="*/ 0 w 28"/>
                    <a:gd name="T22" fmla="*/ 0 h 39"/>
                    <a:gd name="T23" fmla="*/ 28 w 28"/>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 h="39">
                      <a:moveTo>
                        <a:pt x="6" y="39"/>
                      </a:moveTo>
                      <a:lnTo>
                        <a:pt x="0" y="36"/>
                      </a:lnTo>
                      <a:lnTo>
                        <a:pt x="2" y="36"/>
                      </a:lnTo>
                      <a:lnTo>
                        <a:pt x="20" y="0"/>
                      </a:lnTo>
                      <a:lnTo>
                        <a:pt x="23" y="0"/>
                      </a:lnTo>
                      <a:lnTo>
                        <a:pt x="28" y="3"/>
                      </a:lnTo>
                      <a:lnTo>
                        <a:pt x="6" y="39"/>
                      </a:lnTo>
                      <a:close/>
                    </a:path>
                  </a:pathLst>
                </a:custGeom>
                <a:solidFill>
                  <a:srgbClr val="E5E5E5"/>
                </a:solidFill>
                <a:ln w="9525">
                  <a:solidFill>
                    <a:schemeClr val="tx1"/>
                  </a:solidFill>
                  <a:round/>
                  <a:headEnd/>
                  <a:tailEnd/>
                </a:ln>
              </p:spPr>
              <p:txBody>
                <a:bodyPr/>
                <a:lstStyle/>
                <a:p>
                  <a:endParaRPr lang="en-US" sz="2133"/>
                </a:p>
              </p:txBody>
            </p:sp>
            <p:sp>
              <p:nvSpPr>
                <p:cNvPr id="89353" name="Freeform 181"/>
                <p:cNvSpPr>
                  <a:spLocks/>
                </p:cNvSpPr>
                <p:nvPr/>
              </p:nvSpPr>
              <p:spPr bwMode="black">
                <a:xfrm>
                  <a:off x="4911" y="2210"/>
                  <a:ext cx="9" cy="10"/>
                </a:xfrm>
                <a:custGeom>
                  <a:avLst/>
                  <a:gdLst>
                    <a:gd name="T0" fmla="*/ 0 w 36"/>
                    <a:gd name="T1" fmla="*/ 0 h 38"/>
                    <a:gd name="T2" fmla="*/ 0 w 36"/>
                    <a:gd name="T3" fmla="*/ 0 h 38"/>
                    <a:gd name="T4" fmla="*/ 0 w 36"/>
                    <a:gd name="T5" fmla="*/ 0 h 38"/>
                    <a:gd name="T6" fmla="*/ 0 w 36"/>
                    <a:gd name="T7" fmla="*/ 0 h 38"/>
                    <a:gd name="T8" fmla="*/ 0 w 36"/>
                    <a:gd name="T9" fmla="*/ 0 h 38"/>
                    <a:gd name="T10" fmla="*/ 0 w 36"/>
                    <a:gd name="T11" fmla="*/ 0 h 38"/>
                    <a:gd name="T12" fmla="*/ 0 w 36"/>
                    <a:gd name="T13" fmla="*/ 0 h 38"/>
                    <a:gd name="T14" fmla="*/ 0 60000 65536"/>
                    <a:gd name="T15" fmla="*/ 0 60000 65536"/>
                    <a:gd name="T16" fmla="*/ 0 60000 65536"/>
                    <a:gd name="T17" fmla="*/ 0 60000 65536"/>
                    <a:gd name="T18" fmla="*/ 0 60000 65536"/>
                    <a:gd name="T19" fmla="*/ 0 60000 65536"/>
                    <a:gd name="T20" fmla="*/ 0 60000 65536"/>
                    <a:gd name="T21" fmla="*/ 0 w 36"/>
                    <a:gd name="T22" fmla="*/ 0 h 38"/>
                    <a:gd name="T23" fmla="*/ 36 w 36"/>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38">
                      <a:moveTo>
                        <a:pt x="13" y="38"/>
                      </a:moveTo>
                      <a:lnTo>
                        <a:pt x="9" y="36"/>
                      </a:lnTo>
                      <a:lnTo>
                        <a:pt x="0" y="25"/>
                      </a:lnTo>
                      <a:lnTo>
                        <a:pt x="36" y="11"/>
                      </a:lnTo>
                      <a:lnTo>
                        <a:pt x="27" y="0"/>
                      </a:lnTo>
                      <a:lnTo>
                        <a:pt x="31" y="2"/>
                      </a:lnTo>
                      <a:lnTo>
                        <a:pt x="13" y="38"/>
                      </a:lnTo>
                      <a:close/>
                    </a:path>
                  </a:pathLst>
                </a:custGeom>
                <a:solidFill>
                  <a:srgbClr val="E5E5E5"/>
                </a:solidFill>
                <a:ln w="9525">
                  <a:solidFill>
                    <a:schemeClr val="tx1"/>
                  </a:solidFill>
                  <a:round/>
                  <a:headEnd/>
                  <a:tailEnd/>
                </a:ln>
              </p:spPr>
              <p:txBody>
                <a:bodyPr/>
                <a:lstStyle/>
                <a:p>
                  <a:endParaRPr lang="en-US" sz="2133"/>
                </a:p>
              </p:txBody>
            </p:sp>
            <p:sp>
              <p:nvSpPr>
                <p:cNvPr id="89354" name="Freeform 182"/>
                <p:cNvSpPr>
                  <a:spLocks/>
                </p:cNvSpPr>
                <p:nvPr/>
              </p:nvSpPr>
              <p:spPr bwMode="black">
                <a:xfrm>
                  <a:off x="4911" y="2211"/>
                  <a:ext cx="9" cy="5"/>
                </a:xfrm>
                <a:custGeom>
                  <a:avLst/>
                  <a:gdLst>
                    <a:gd name="T0" fmla="*/ 0 w 38"/>
                    <a:gd name="T1" fmla="*/ 0 h 20"/>
                    <a:gd name="T2" fmla="*/ 0 w 38"/>
                    <a:gd name="T3" fmla="*/ 0 h 20"/>
                    <a:gd name="T4" fmla="*/ 0 w 38"/>
                    <a:gd name="T5" fmla="*/ 0 h 20"/>
                    <a:gd name="T6" fmla="*/ 0 w 38"/>
                    <a:gd name="T7" fmla="*/ 0 h 20"/>
                    <a:gd name="T8" fmla="*/ 0 w 38"/>
                    <a:gd name="T9" fmla="*/ 0 h 20"/>
                    <a:gd name="T10" fmla="*/ 0 w 38"/>
                    <a:gd name="T11" fmla="*/ 0 h 20"/>
                    <a:gd name="T12" fmla="*/ 0 w 38"/>
                    <a:gd name="T13" fmla="*/ 0 h 20"/>
                    <a:gd name="T14" fmla="*/ 0 60000 65536"/>
                    <a:gd name="T15" fmla="*/ 0 60000 65536"/>
                    <a:gd name="T16" fmla="*/ 0 60000 65536"/>
                    <a:gd name="T17" fmla="*/ 0 60000 65536"/>
                    <a:gd name="T18" fmla="*/ 0 60000 65536"/>
                    <a:gd name="T19" fmla="*/ 0 60000 65536"/>
                    <a:gd name="T20" fmla="*/ 0 60000 65536"/>
                    <a:gd name="T21" fmla="*/ 0 w 38"/>
                    <a:gd name="T22" fmla="*/ 0 h 20"/>
                    <a:gd name="T23" fmla="*/ 38 w 38"/>
                    <a:gd name="T24" fmla="*/ 20 h 2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20">
                      <a:moveTo>
                        <a:pt x="2" y="20"/>
                      </a:moveTo>
                      <a:lnTo>
                        <a:pt x="0" y="14"/>
                      </a:lnTo>
                      <a:lnTo>
                        <a:pt x="0" y="7"/>
                      </a:lnTo>
                      <a:lnTo>
                        <a:pt x="36" y="7"/>
                      </a:lnTo>
                      <a:lnTo>
                        <a:pt x="36" y="0"/>
                      </a:lnTo>
                      <a:lnTo>
                        <a:pt x="38" y="6"/>
                      </a:lnTo>
                      <a:lnTo>
                        <a:pt x="2" y="20"/>
                      </a:lnTo>
                      <a:close/>
                    </a:path>
                  </a:pathLst>
                </a:custGeom>
                <a:solidFill>
                  <a:srgbClr val="E5E5E5"/>
                </a:solidFill>
                <a:ln w="9525">
                  <a:solidFill>
                    <a:schemeClr val="tx1"/>
                  </a:solidFill>
                  <a:round/>
                  <a:headEnd/>
                  <a:tailEnd/>
                </a:ln>
              </p:spPr>
              <p:txBody>
                <a:bodyPr/>
                <a:lstStyle/>
                <a:p>
                  <a:endParaRPr lang="en-US" sz="2133"/>
                </a:p>
              </p:txBody>
            </p:sp>
            <p:sp>
              <p:nvSpPr>
                <p:cNvPr id="89355" name="Freeform 183"/>
                <p:cNvSpPr>
                  <a:spLocks/>
                </p:cNvSpPr>
                <p:nvPr/>
              </p:nvSpPr>
              <p:spPr bwMode="black">
                <a:xfrm>
                  <a:off x="4911" y="2210"/>
                  <a:ext cx="9" cy="3"/>
                </a:xfrm>
                <a:custGeom>
                  <a:avLst/>
                  <a:gdLst>
                    <a:gd name="T0" fmla="*/ 0 w 36"/>
                    <a:gd name="T1" fmla="*/ 0 h 12"/>
                    <a:gd name="T2" fmla="*/ 0 w 36"/>
                    <a:gd name="T3" fmla="*/ 0 h 12"/>
                    <a:gd name="T4" fmla="*/ 0 w 36"/>
                    <a:gd name="T5" fmla="*/ 0 h 12"/>
                    <a:gd name="T6" fmla="*/ 0 w 36"/>
                    <a:gd name="T7" fmla="*/ 0 h 12"/>
                    <a:gd name="T8" fmla="*/ 0 w 36"/>
                    <a:gd name="T9" fmla="*/ 0 h 12"/>
                    <a:gd name="T10" fmla="*/ 0 w 36"/>
                    <a:gd name="T11" fmla="*/ 0 h 12"/>
                    <a:gd name="T12" fmla="*/ 0 w 36"/>
                    <a:gd name="T13" fmla="*/ 0 h 12"/>
                    <a:gd name="T14" fmla="*/ 0 60000 65536"/>
                    <a:gd name="T15" fmla="*/ 0 60000 65536"/>
                    <a:gd name="T16" fmla="*/ 0 60000 65536"/>
                    <a:gd name="T17" fmla="*/ 0 60000 65536"/>
                    <a:gd name="T18" fmla="*/ 0 60000 65536"/>
                    <a:gd name="T19" fmla="*/ 0 60000 65536"/>
                    <a:gd name="T20" fmla="*/ 0 60000 65536"/>
                    <a:gd name="T21" fmla="*/ 0 w 36"/>
                    <a:gd name="T22" fmla="*/ 0 h 12"/>
                    <a:gd name="T23" fmla="*/ 36 w 36"/>
                    <a:gd name="T24" fmla="*/ 12 h 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12">
                      <a:moveTo>
                        <a:pt x="0" y="12"/>
                      </a:moveTo>
                      <a:lnTo>
                        <a:pt x="0" y="5"/>
                      </a:lnTo>
                      <a:lnTo>
                        <a:pt x="0" y="0"/>
                      </a:lnTo>
                      <a:lnTo>
                        <a:pt x="36" y="11"/>
                      </a:lnTo>
                      <a:lnTo>
                        <a:pt x="36" y="5"/>
                      </a:lnTo>
                      <a:lnTo>
                        <a:pt x="36" y="12"/>
                      </a:lnTo>
                      <a:lnTo>
                        <a:pt x="0" y="12"/>
                      </a:lnTo>
                      <a:close/>
                    </a:path>
                  </a:pathLst>
                </a:custGeom>
                <a:solidFill>
                  <a:srgbClr val="E5E5E5"/>
                </a:solidFill>
                <a:ln w="9525">
                  <a:solidFill>
                    <a:schemeClr val="tx1"/>
                  </a:solidFill>
                  <a:round/>
                  <a:headEnd/>
                  <a:tailEnd/>
                </a:ln>
              </p:spPr>
              <p:txBody>
                <a:bodyPr/>
                <a:lstStyle/>
                <a:p>
                  <a:endParaRPr lang="en-US" sz="2133"/>
                </a:p>
              </p:txBody>
            </p:sp>
            <p:sp>
              <p:nvSpPr>
                <p:cNvPr id="89356" name="Freeform 184"/>
                <p:cNvSpPr>
                  <a:spLocks/>
                </p:cNvSpPr>
                <p:nvPr/>
              </p:nvSpPr>
              <p:spPr bwMode="black">
                <a:xfrm>
                  <a:off x="4911" y="2207"/>
                  <a:ext cx="9" cy="6"/>
                </a:xfrm>
                <a:custGeom>
                  <a:avLst/>
                  <a:gdLst>
                    <a:gd name="T0" fmla="*/ 0 w 38"/>
                    <a:gd name="T1" fmla="*/ 0 h 21"/>
                    <a:gd name="T2" fmla="*/ 0 w 38"/>
                    <a:gd name="T3" fmla="*/ 0 h 21"/>
                    <a:gd name="T4" fmla="*/ 0 w 38"/>
                    <a:gd name="T5" fmla="*/ 0 h 21"/>
                    <a:gd name="T6" fmla="*/ 0 w 38"/>
                    <a:gd name="T7" fmla="*/ 0 h 21"/>
                    <a:gd name="T8" fmla="*/ 0 w 38"/>
                    <a:gd name="T9" fmla="*/ 0 h 21"/>
                    <a:gd name="T10" fmla="*/ 0 w 38"/>
                    <a:gd name="T11" fmla="*/ 0 h 21"/>
                    <a:gd name="T12" fmla="*/ 0 w 38"/>
                    <a:gd name="T13" fmla="*/ 0 h 21"/>
                    <a:gd name="T14" fmla="*/ 0 60000 65536"/>
                    <a:gd name="T15" fmla="*/ 0 60000 65536"/>
                    <a:gd name="T16" fmla="*/ 0 60000 65536"/>
                    <a:gd name="T17" fmla="*/ 0 60000 65536"/>
                    <a:gd name="T18" fmla="*/ 0 60000 65536"/>
                    <a:gd name="T19" fmla="*/ 0 60000 65536"/>
                    <a:gd name="T20" fmla="*/ 0 60000 65536"/>
                    <a:gd name="T21" fmla="*/ 0 w 38"/>
                    <a:gd name="T22" fmla="*/ 0 h 21"/>
                    <a:gd name="T23" fmla="*/ 38 w 38"/>
                    <a:gd name="T24" fmla="*/ 21 h 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21">
                      <a:moveTo>
                        <a:pt x="0" y="10"/>
                      </a:moveTo>
                      <a:lnTo>
                        <a:pt x="2" y="3"/>
                      </a:lnTo>
                      <a:lnTo>
                        <a:pt x="2" y="0"/>
                      </a:lnTo>
                      <a:lnTo>
                        <a:pt x="38" y="18"/>
                      </a:lnTo>
                      <a:lnTo>
                        <a:pt x="38" y="14"/>
                      </a:lnTo>
                      <a:lnTo>
                        <a:pt x="36" y="21"/>
                      </a:lnTo>
                      <a:lnTo>
                        <a:pt x="0" y="10"/>
                      </a:lnTo>
                      <a:close/>
                    </a:path>
                  </a:pathLst>
                </a:custGeom>
                <a:solidFill>
                  <a:srgbClr val="E5E5E5"/>
                </a:solidFill>
                <a:ln w="9525">
                  <a:solidFill>
                    <a:schemeClr val="tx1"/>
                  </a:solidFill>
                  <a:round/>
                  <a:headEnd/>
                  <a:tailEnd/>
                </a:ln>
              </p:spPr>
              <p:txBody>
                <a:bodyPr/>
                <a:lstStyle/>
                <a:p>
                  <a:endParaRPr lang="en-US" sz="2133"/>
                </a:p>
              </p:txBody>
            </p:sp>
            <p:sp>
              <p:nvSpPr>
                <p:cNvPr id="89357" name="Freeform 185"/>
                <p:cNvSpPr>
                  <a:spLocks/>
                </p:cNvSpPr>
                <p:nvPr/>
              </p:nvSpPr>
              <p:spPr bwMode="black">
                <a:xfrm>
                  <a:off x="4911" y="2204"/>
                  <a:ext cx="10" cy="8"/>
                </a:xfrm>
                <a:custGeom>
                  <a:avLst/>
                  <a:gdLst>
                    <a:gd name="T0" fmla="*/ 0 w 40"/>
                    <a:gd name="T1" fmla="*/ 0 h 31"/>
                    <a:gd name="T2" fmla="*/ 0 w 40"/>
                    <a:gd name="T3" fmla="*/ 0 h 31"/>
                    <a:gd name="T4" fmla="*/ 0 w 40"/>
                    <a:gd name="T5" fmla="*/ 0 h 31"/>
                    <a:gd name="T6" fmla="*/ 0 w 40"/>
                    <a:gd name="T7" fmla="*/ 0 h 31"/>
                    <a:gd name="T8" fmla="*/ 0 w 40"/>
                    <a:gd name="T9" fmla="*/ 0 h 31"/>
                    <a:gd name="T10" fmla="*/ 0 w 40"/>
                    <a:gd name="T11" fmla="*/ 0 h 31"/>
                    <a:gd name="T12" fmla="*/ 0 w 40"/>
                    <a:gd name="T13" fmla="*/ 0 h 31"/>
                    <a:gd name="T14" fmla="*/ 0 60000 65536"/>
                    <a:gd name="T15" fmla="*/ 0 60000 65536"/>
                    <a:gd name="T16" fmla="*/ 0 60000 65536"/>
                    <a:gd name="T17" fmla="*/ 0 60000 65536"/>
                    <a:gd name="T18" fmla="*/ 0 60000 65536"/>
                    <a:gd name="T19" fmla="*/ 0 60000 65536"/>
                    <a:gd name="T20" fmla="*/ 0 60000 65536"/>
                    <a:gd name="T21" fmla="*/ 0 w 40"/>
                    <a:gd name="T22" fmla="*/ 0 h 31"/>
                    <a:gd name="T23" fmla="*/ 40 w 40"/>
                    <a:gd name="T24" fmla="*/ 31 h 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31">
                      <a:moveTo>
                        <a:pt x="0" y="13"/>
                      </a:moveTo>
                      <a:lnTo>
                        <a:pt x="4" y="3"/>
                      </a:lnTo>
                      <a:lnTo>
                        <a:pt x="8" y="0"/>
                      </a:lnTo>
                      <a:lnTo>
                        <a:pt x="37" y="25"/>
                      </a:lnTo>
                      <a:lnTo>
                        <a:pt x="40" y="22"/>
                      </a:lnTo>
                      <a:lnTo>
                        <a:pt x="36" y="31"/>
                      </a:lnTo>
                      <a:lnTo>
                        <a:pt x="0" y="13"/>
                      </a:lnTo>
                      <a:close/>
                    </a:path>
                  </a:pathLst>
                </a:custGeom>
                <a:solidFill>
                  <a:srgbClr val="E5E5E5"/>
                </a:solidFill>
                <a:ln w="9525">
                  <a:solidFill>
                    <a:schemeClr val="tx1"/>
                  </a:solidFill>
                  <a:round/>
                  <a:headEnd/>
                  <a:tailEnd/>
                </a:ln>
              </p:spPr>
              <p:txBody>
                <a:bodyPr/>
                <a:lstStyle/>
                <a:p>
                  <a:endParaRPr lang="en-US" sz="2133"/>
                </a:p>
              </p:txBody>
            </p:sp>
            <p:sp>
              <p:nvSpPr>
                <p:cNvPr id="89358" name="Freeform 186"/>
                <p:cNvSpPr>
                  <a:spLocks/>
                </p:cNvSpPr>
                <p:nvPr/>
              </p:nvSpPr>
              <p:spPr bwMode="black">
                <a:xfrm>
                  <a:off x="4913" y="2201"/>
                  <a:ext cx="10" cy="9"/>
                </a:xfrm>
                <a:custGeom>
                  <a:avLst/>
                  <a:gdLst>
                    <a:gd name="T0" fmla="*/ 0 w 38"/>
                    <a:gd name="T1" fmla="*/ 0 h 37"/>
                    <a:gd name="T2" fmla="*/ 0 w 38"/>
                    <a:gd name="T3" fmla="*/ 0 h 37"/>
                    <a:gd name="T4" fmla="*/ 0 w 38"/>
                    <a:gd name="T5" fmla="*/ 0 h 37"/>
                    <a:gd name="T6" fmla="*/ 0 w 38"/>
                    <a:gd name="T7" fmla="*/ 0 h 37"/>
                    <a:gd name="T8" fmla="*/ 0 w 38"/>
                    <a:gd name="T9" fmla="*/ 0 h 37"/>
                    <a:gd name="T10" fmla="*/ 0 w 38"/>
                    <a:gd name="T11" fmla="*/ 0 h 37"/>
                    <a:gd name="T12" fmla="*/ 0 w 38"/>
                    <a:gd name="T13" fmla="*/ 0 h 37"/>
                    <a:gd name="T14" fmla="*/ 0 60000 65536"/>
                    <a:gd name="T15" fmla="*/ 0 60000 65536"/>
                    <a:gd name="T16" fmla="*/ 0 60000 65536"/>
                    <a:gd name="T17" fmla="*/ 0 60000 65536"/>
                    <a:gd name="T18" fmla="*/ 0 60000 65536"/>
                    <a:gd name="T19" fmla="*/ 0 60000 65536"/>
                    <a:gd name="T20" fmla="*/ 0 60000 65536"/>
                    <a:gd name="T21" fmla="*/ 0 w 38"/>
                    <a:gd name="T22" fmla="*/ 0 h 37"/>
                    <a:gd name="T23" fmla="*/ 38 w 38"/>
                    <a:gd name="T24" fmla="*/ 37 h 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37">
                      <a:moveTo>
                        <a:pt x="0" y="12"/>
                      </a:moveTo>
                      <a:lnTo>
                        <a:pt x="9" y="1"/>
                      </a:lnTo>
                      <a:lnTo>
                        <a:pt x="10" y="0"/>
                      </a:lnTo>
                      <a:lnTo>
                        <a:pt x="37" y="27"/>
                      </a:lnTo>
                      <a:lnTo>
                        <a:pt x="38" y="26"/>
                      </a:lnTo>
                      <a:lnTo>
                        <a:pt x="29" y="37"/>
                      </a:lnTo>
                      <a:lnTo>
                        <a:pt x="0" y="12"/>
                      </a:lnTo>
                      <a:close/>
                    </a:path>
                  </a:pathLst>
                </a:custGeom>
                <a:solidFill>
                  <a:srgbClr val="E5E5E5"/>
                </a:solidFill>
                <a:ln w="9525">
                  <a:solidFill>
                    <a:schemeClr val="tx1"/>
                  </a:solidFill>
                  <a:round/>
                  <a:headEnd/>
                  <a:tailEnd/>
                </a:ln>
              </p:spPr>
              <p:txBody>
                <a:bodyPr/>
                <a:lstStyle/>
                <a:p>
                  <a:endParaRPr lang="en-US" sz="2133"/>
                </a:p>
              </p:txBody>
            </p:sp>
            <p:sp>
              <p:nvSpPr>
                <p:cNvPr id="89359" name="Freeform 187"/>
                <p:cNvSpPr>
                  <a:spLocks/>
                </p:cNvSpPr>
                <p:nvPr/>
              </p:nvSpPr>
              <p:spPr bwMode="black">
                <a:xfrm>
                  <a:off x="4916" y="2198"/>
                  <a:ext cx="10" cy="10"/>
                </a:xfrm>
                <a:custGeom>
                  <a:avLst/>
                  <a:gdLst>
                    <a:gd name="T0" fmla="*/ 0 w 41"/>
                    <a:gd name="T1" fmla="*/ 0 h 41"/>
                    <a:gd name="T2" fmla="*/ 0 w 41"/>
                    <a:gd name="T3" fmla="*/ 0 h 41"/>
                    <a:gd name="T4" fmla="*/ 0 w 41"/>
                    <a:gd name="T5" fmla="*/ 0 h 41"/>
                    <a:gd name="T6" fmla="*/ 0 w 41"/>
                    <a:gd name="T7" fmla="*/ 0 h 41"/>
                    <a:gd name="T8" fmla="*/ 0 w 41"/>
                    <a:gd name="T9" fmla="*/ 0 h 41"/>
                    <a:gd name="T10" fmla="*/ 0 w 41"/>
                    <a:gd name="T11" fmla="*/ 0 h 41"/>
                    <a:gd name="T12" fmla="*/ 0 w 41"/>
                    <a:gd name="T13" fmla="*/ 0 h 41"/>
                    <a:gd name="T14" fmla="*/ 0 60000 65536"/>
                    <a:gd name="T15" fmla="*/ 0 60000 65536"/>
                    <a:gd name="T16" fmla="*/ 0 60000 65536"/>
                    <a:gd name="T17" fmla="*/ 0 60000 65536"/>
                    <a:gd name="T18" fmla="*/ 0 60000 65536"/>
                    <a:gd name="T19" fmla="*/ 0 60000 65536"/>
                    <a:gd name="T20" fmla="*/ 0 60000 65536"/>
                    <a:gd name="T21" fmla="*/ 0 w 41"/>
                    <a:gd name="T22" fmla="*/ 0 h 41"/>
                    <a:gd name="T23" fmla="*/ 41 w 41"/>
                    <a:gd name="T24" fmla="*/ 41 h 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 h="41">
                      <a:moveTo>
                        <a:pt x="0" y="14"/>
                      </a:moveTo>
                      <a:lnTo>
                        <a:pt x="13" y="0"/>
                      </a:lnTo>
                      <a:lnTo>
                        <a:pt x="15" y="0"/>
                      </a:lnTo>
                      <a:lnTo>
                        <a:pt x="39" y="27"/>
                      </a:lnTo>
                      <a:lnTo>
                        <a:pt x="41" y="27"/>
                      </a:lnTo>
                      <a:lnTo>
                        <a:pt x="27" y="41"/>
                      </a:lnTo>
                      <a:lnTo>
                        <a:pt x="0" y="14"/>
                      </a:lnTo>
                      <a:close/>
                    </a:path>
                  </a:pathLst>
                </a:custGeom>
                <a:solidFill>
                  <a:srgbClr val="E5E5E5"/>
                </a:solidFill>
                <a:ln w="9525">
                  <a:solidFill>
                    <a:schemeClr val="tx1"/>
                  </a:solidFill>
                  <a:round/>
                  <a:headEnd/>
                  <a:tailEnd/>
                </a:ln>
              </p:spPr>
              <p:txBody>
                <a:bodyPr/>
                <a:lstStyle/>
                <a:p>
                  <a:endParaRPr lang="en-US" sz="2133"/>
                </a:p>
              </p:txBody>
            </p:sp>
            <p:sp>
              <p:nvSpPr>
                <p:cNvPr id="89360" name="Freeform 188"/>
                <p:cNvSpPr>
                  <a:spLocks/>
                </p:cNvSpPr>
                <p:nvPr/>
              </p:nvSpPr>
              <p:spPr bwMode="black">
                <a:xfrm>
                  <a:off x="4919" y="2194"/>
                  <a:ext cx="11" cy="11"/>
                </a:xfrm>
                <a:custGeom>
                  <a:avLst/>
                  <a:gdLst>
                    <a:gd name="T0" fmla="*/ 0 w 42"/>
                    <a:gd name="T1" fmla="*/ 0 h 44"/>
                    <a:gd name="T2" fmla="*/ 0 w 42"/>
                    <a:gd name="T3" fmla="*/ 0 h 44"/>
                    <a:gd name="T4" fmla="*/ 0 w 42"/>
                    <a:gd name="T5" fmla="*/ 0 h 44"/>
                    <a:gd name="T6" fmla="*/ 0 w 42"/>
                    <a:gd name="T7" fmla="*/ 0 h 44"/>
                    <a:gd name="T8" fmla="*/ 0 w 42"/>
                    <a:gd name="T9" fmla="*/ 0 h 44"/>
                    <a:gd name="T10" fmla="*/ 0 w 42"/>
                    <a:gd name="T11" fmla="*/ 0 h 44"/>
                    <a:gd name="T12" fmla="*/ 0 w 42"/>
                    <a:gd name="T13" fmla="*/ 0 h 44"/>
                    <a:gd name="T14" fmla="*/ 0 60000 65536"/>
                    <a:gd name="T15" fmla="*/ 0 60000 65536"/>
                    <a:gd name="T16" fmla="*/ 0 60000 65536"/>
                    <a:gd name="T17" fmla="*/ 0 60000 65536"/>
                    <a:gd name="T18" fmla="*/ 0 60000 65536"/>
                    <a:gd name="T19" fmla="*/ 0 60000 65536"/>
                    <a:gd name="T20" fmla="*/ 0 60000 65536"/>
                    <a:gd name="T21" fmla="*/ 0 w 42"/>
                    <a:gd name="T22" fmla="*/ 0 h 44"/>
                    <a:gd name="T23" fmla="*/ 42 w 42"/>
                    <a:gd name="T24" fmla="*/ 44 h 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 h="44">
                      <a:moveTo>
                        <a:pt x="0" y="17"/>
                      </a:moveTo>
                      <a:lnTo>
                        <a:pt x="18" y="1"/>
                      </a:lnTo>
                      <a:lnTo>
                        <a:pt x="19" y="0"/>
                      </a:lnTo>
                      <a:lnTo>
                        <a:pt x="41" y="30"/>
                      </a:lnTo>
                      <a:lnTo>
                        <a:pt x="42" y="28"/>
                      </a:lnTo>
                      <a:lnTo>
                        <a:pt x="24" y="44"/>
                      </a:lnTo>
                      <a:lnTo>
                        <a:pt x="0" y="17"/>
                      </a:lnTo>
                      <a:close/>
                    </a:path>
                  </a:pathLst>
                </a:custGeom>
                <a:solidFill>
                  <a:srgbClr val="E5E5E5"/>
                </a:solidFill>
                <a:ln w="9525">
                  <a:solidFill>
                    <a:schemeClr val="tx1"/>
                  </a:solidFill>
                  <a:round/>
                  <a:headEnd/>
                  <a:tailEnd/>
                </a:ln>
              </p:spPr>
              <p:txBody>
                <a:bodyPr/>
                <a:lstStyle/>
                <a:p>
                  <a:endParaRPr lang="en-US" sz="2133"/>
                </a:p>
              </p:txBody>
            </p:sp>
            <p:sp>
              <p:nvSpPr>
                <p:cNvPr id="89361" name="Freeform 189"/>
                <p:cNvSpPr>
                  <a:spLocks/>
                </p:cNvSpPr>
                <p:nvPr/>
              </p:nvSpPr>
              <p:spPr bwMode="black">
                <a:xfrm>
                  <a:off x="4924" y="2189"/>
                  <a:ext cx="11" cy="12"/>
                </a:xfrm>
                <a:custGeom>
                  <a:avLst/>
                  <a:gdLst>
                    <a:gd name="T0" fmla="*/ 0 w 44"/>
                    <a:gd name="T1" fmla="*/ 0 h 47"/>
                    <a:gd name="T2" fmla="*/ 0 w 44"/>
                    <a:gd name="T3" fmla="*/ 0 h 47"/>
                    <a:gd name="T4" fmla="*/ 0 w 44"/>
                    <a:gd name="T5" fmla="*/ 0 h 47"/>
                    <a:gd name="T6" fmla="*/ 0 w 44"/>
                    <a:gd name="T7" fmla="*/ 0 h 47"/>
                    <a:gd name="T8" fmla="*/ 0 w 44"/>
                    <a:gd name="T9" fmla="*/ 0 h 47"/>
                    <a:gd name="T10" fmla="*/ 0 w 44"/>
                    <a:gd name="T11" fmla="*/ 0 h 47"/>
                    <a:gd name="T12" fmla="*/ 0 w 44"/>
                    <a:gd name="T13" fmla="*/ 0 h 47"/>
                    <a:gd name="T14" fmla="*/ 0 60000 65536"/>
                    <a:gd name="T15" fmla="*/ 0 60000 65536"/>
                    <a:gd name="T16" fmla="*/ 0 60000 65536"/>
                    <a:gd name="T17" fmla="*/ 0 60000 65536"/>
                    <a:gd name="T18" fmla="*/ 0 60000 65536"/>
                    <a:gd name="T19" fmla="*/ 0 60000 65536"/>
                    <a:gd name="T20" fmla="*/ 0 60000 65536"/>
                    <a:gd name="T21" fmla="*/ 0 w 44"/>
                    <a:gd name="T22" fmla="*/ 0 h 47"/>
                    <a:gd name="T23" fmla="*/ 44 w 44"/>
                    <a:gd name="T24" fmla="*/ 47 h 4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 h="47">
                      <a:moveTo>
                        <a:pt x="0" y="17"/>
                      </a:moveTo>
                      <a:lnTo>
                        <a:pt x="21" y="0"/>
                      </a:lnTo>
                      <a:lnTo>
                        <a:pt x="44" y="30"/>
                      </a:lnTo>
                      <a:lnTo>
                        <a:pt x="22" y="47"/>
                      </a:lnTo>
                      <a:lnTo>
                        <a:pt x="0" y="17"/>
                      </a:lnTo>
                      <a:close/>
                    </a:path>
                  </a:pathLst>
                </a:custGeom>
                <a:solidFill>
                  <a:srgbClr val="E5E5E5"/>
                </a:solidFill>
                <a:ln w="9525">
                  <a:solidFill>
                    <a:schemeClr val="tx1"/>
                  </a:solidFill>
                  <a:round/>
                  <a:headEnd/>
                  <a:tailEnd/>
                </a:ln>
              </p:spPr>
              <p:txBody>
                <a:bodyPr/>
                <a:lstStyle/>
                <a:p>
                  <a:endParaRPr lang="en-US" sz="2133"/>
                </a:p>
              </p:txBody>
            </p:sp>
            <p:sp>
              <p:nvSpPr>
                <p:cNvPr id="89362" name="Freeform 190"/>
                <p:cNvSpPr>
                  <a:spLocks/>
                </p:cNvSpPr>
                <p:nvPr/>
              </p:nvSpPr>
              <p:spPr bwMode="black">
                <a:xfrm>
                  <a:off x="4930" y="2184"/>
                  <a:ext cx="12" cy="13"/>
                </a:xfrm>
                <a:custGeom>
                  <a:avLst/>
                  <a:gdLst>
                    <a:gd name="T0" fmla="*/ 0 w 50"/>
                    <a:gd name="T1" fmla="*/ 0 h 50"/>
                    <a:gd name="T2" fmla="*/ 0 w 50"/>
                    <a:gd name="T3" fmla="*/ 0 h 50"/>
                    <a:gd name="T4" fmla="*/ 0 w 50"/>
                    <a:gd name="T5" fmla="*/ 0 h 50"/>
                    <a:gd name="T6" fmla="*/ 0 w 50"/>
                    <a:gd name="T7" fmla="*/ 0 h 50"/>
                    <a:gd name="T8" fmla="*/ 0 w 50"/>
                    <a:gd name="T9" fmla="*/ 0 h 50"/>
                    <a:gd name="T10" fmla="*/ 0 w 50"/>
                    <a:gd name="T11" fmla="*/ 0 h 50"/>
                    <a:gd name="T12" fmla="*/ 0 w 50"/>
                    <a:gd name="T13" fmla="*/ 0 h 50"/>
                    <a:gd name="T14" fmla="*/ 0 60000 65536"/>
                    <a:gd name="T15" fmla="*/ 0 60000 65536"/>
                    <a:gd name="T16" fmla="*/ 0 60000 65536"/>
                    <a:gd name="T17" fmla="*/ 0 60000 65536"/>
                    <a:gd name="T18" fmla="*/ 0 60000 65536"/>
                    <a:gd name="T19" fmla="*/ 0 60000 65536"/>
                    <a:gd name="T20" fmla="*/ 0 60000 65536"/>
                    <a:gd name="T21" fmla="*/ 0 w 50"/>
                    <a:gd name="T22" fmla="*/ 0 h 50"/>
                    <a:gd name="T23" fmla="*/ 50 w 50"/>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50">
                      <a:moveTo>
                        <a:pt x="0" y="20"/>
                      </a:moveTo>
                      <a:lnTo>
                        <a:pt x="27" y="0"/>
                      </a:lnTo>
                      <a:lnTo>
                        <a:pt x="50" y="29"/>
                      </a:lnTo>
                      <a:lnTo>
                        <a:pt x="23" y="50"/>
                      </a:lnTo>
                      <a:lnTo>
                        <a:pt x="0" y="20"/>
                      </a:lnTo>
                      <a:close/>
                    </a:path>
                  </a:pathLst>
                </a:custGeom>
                <a:solidFill>
                  <a:srgbClr val="E5E5E5"/>
                </a:solidFill>
                <a:ln w="9525">
                  <a:solidFill>
                    <a:schemeClr val="tx1"/>
                  </a:solidFill>
                  <a:round/>
                  <a:headEnd/>
                  <a:tailEnd/>
                </a:ln>
              </p:spPr>
              <p:txBody>
                <a:bodyPr/>
                <a:lstStyle/>
                <a:p>
                  <a:endParaRPr lang="en-US" sz="2133"/>
                </a:p>
              </p:txBody>
            </p:sp>
            <p:sp>
              <p:nvSpPr>
                <p:cNvPr id="89363" name="Freeform 191"/>
                <p:cNvSpPr>
                  <a:spLocks/>
                </p:cNvSpPr>
                <p:nvPr/>
              </p:nvSpPr>
              <p:spPr bwMode="black">
                <a:xfrm>
                  <a:off x="4936" y="2179"/>
                  <a:ext cx="13" cy="13"/>
                </a:xfrm>
                <a:custGeom>
                  <a:avLst/>
                  <a:gdLst>
                    <a:gd name="T0" fmla="*/ 0 w 51"/>
                    <a:gd name="T1" fmla="*/ 0 h 51"/>
                    <a:gd name="T2" fmla="*/ 0 w 51"/>
                    <a:gd name="T3" fmla="*/ 0 h 51"/>
                    <a:gd name="T4" fmla="*/ 0 w 51"/>
                    <a:gd name="T5" fmla="*/ 0 h 51"/>
                    <a:gd name="T6" fmla="*/ 0 w 51"/>
                    <a:gd name="T7" fmla="*/ 0 h 51"/>
                    <a:gd name="T8" fmla="*/ 0 w 51"/>
                    <a:gd name="T9" fmla="*/ 0 h 51"/>
                    <a:gd name="T10" fmla="*/ 0 w 51"/>
                    <a:gd name="T11" fmla="*/ 0 h 51"/>
                    <a:gd name="T12" fmla="*/ 0 w 51"/>
                    <a:gd name="T13" fmla="*/ 0 h 51"/>
                    <a:gd name="T14" fmla="*/ 0 60000 65536"/>
                    <a:gd name="T15" fmla="*/ 0 60000 65536"/>
                    <a:gd name="T16" fmla="*/ 0 60000 65536"/>
                    <a:gd name="T17" fmla="*/ 0 60000 65536"/>
                    <a:gd name="T18" fmla="*/ 0 60000 65536"/>
                    <a:gd name="T19" fmla="*/ 0 60000 65536"/>
                    <a:gd name="T20" fmla="*/ 0 60000 65536"/>
                    <a:gd name="T21" fmla="*/ 0 w 51"/>
                    <a:gd name="T22" fmla="*/ 0 h 51"/>
                    <a:gd name="T23" fmla="*/ 51 w 51"/>
                    <a:gd name="T24" fmla="*/ 51 h 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 h="51">
                      <a:moveTo>
                        <a:pt x="0" y="22"/>
                      </a:moveTo>
                      <a:lnTo>
                        <a:pt x="28" y="0"/>
                      </a:lnTo>
                      <a:lnTo>
                        <a:pt x="30" y="0"/>
                      </a:lnTo>
                      <a:lnTo>
                        <a:pt x="50" y="30"/>
                      </a:lnTo>
                      <a:lnTo>
                        <a:pt x="51" y="30"/>
                      </a:lnTo>
                      <a:lnTo>
                        <a:pt x="23" y="51"/>
                      </a:lnTo>
                      <a:lnTo>
                        <a:pt x="0" y="22"/>
                      </a:lnTo>
                      <a:close/>
                    </a:path>
                  </a:pathLst>
                </a:custGeom>
                <a:solidFill>
                  <a:srgbClr val="E5E5E5"/>
                </a:solidFill>
                <a:ln w="9525">
                  <a:solidFill>
                    <a:schemeClr val="tx1"/>
                  </a:solidFill>
                  <a:round/>
                  <a:headEnd/>
                  <a:tailEnd/>
                </a:ln>
              </p:spPr>
              <p:txBody>
                <a:bodyPr/>
                <a:lstStyle/>
                <a:p>
                  <a:endParaRPr lang="en-US" sz="2133"/>
                </a:p>
              </p:txBody>
            </p:sp>
            <p:sp>
              <p:nvSpPr>
                <p:cNvPr id="89364" name="Freeform 192"/>
                <p:cNvSpPr>
                  <a:spLocks/>
                </p:cNvSpPr>
                <p:nvPr/>
              </p:nvSpPr>
              <p:spPr bwMode="black">
                <a:xfrm>
                  <a:off x="4944" y="2174"/>
                  <a:ext cx="13" cy="12"/>
                </a:xfrm>
                <a:custGeom>
                  <a:avLst/>
                  <a:gdLst>
                    <a:gd name="T0" fmla="*/ 0 w 52"/>
                    <a:gd name="T1" fmla="*/ 0 h 51"/>
                    <a:gd name="T2" fmla="*/ 0 w 52"/>
                    <a:gd name="T3" fmla="*/ 0 h 51"/>
                    <a:gd name="T4" fmla="*/ 0 w 52"/>
                    <a:gd name="T5" fmla="*/ 0 h 51"/>
                    <a:gd name="T6" fmla="*/ 0 w 52"/>
                    <a:gd name="T7" fmla="*/ 0 h 51"/>
                    <a:gd name="T8" fmla="*/ 0 w 52"/>
                    <a:gd name="T9" fmla="*/ 0 h 51"/>
                    <a:gd name="T10" fmla="*/ 0 w 52"/>
                    <a:gd name="T11" fmla="*/ 0 h 51"/>
                    <a:gd name="T12" fmla="*/ 0 w 52"/>
                    <a:gd name="T13" fmla="*/ 0 h 51"/>
                    <a:gd name="T14" fmla="*/ 0 60000 65536"/>
                    <a:gd name="T15" fmla="*/ 0 60000 65536"/>
                    <a:gd name="T16" fmla="*/ 0 60000 65536"/>
                    <a:gd name="T17" fmla="*/ 0 60000 65536"/>
                    <a:gd name="T18" fmla="*/ 0 60000 65536"/>
                    <a:gd name="T19" fmla="*/ 0 60000 65536"/>
                    <a:gd name="T20" fmla="*/ 0 60000 65536"/>
                    <a:gd name="T21" fmla="*/ 0 w 52"/>
                    <a:gd name="T22" fmla="*/ 0 h 51"/>
                    <a:gd name="T23" fmla="*/ 52 w 52"/>
                    <a:gd name="T24" fmla="*/ 51 h 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2" h="51">
                      <a:moveTo>
                        <a:pt x="0" y="21"/>
                      </a:moveTo>
                      <a:lnTo>
                        <a:pt x="30" y="0"/>
                      </a:lnTo>
                      <a:lnTo>
                        <a:pt x="29" y="0"/>
                      </a:lnTo>
                      <a:lnTo>
                        <a:pt x="52" y="29"/>
                      </a:lnTo>
                      <a:lnTo>
                        <a:pt x="50" y="29"/>
                      </a:lnTo>
                      <a:lnTo>
                        <a:pt x="20" y="51"/>
                      </a:lnTo>
                      <a:lnTo>
                        <a:pt x="0" y="21"/>
                      </a:lnTo>
                      <a:close/>
                    </a:path>
                  </a:pathLst>
                </a:custGeom>
                <a:solidFill>
                  <a:srgbClr val="E5E5E5"/>
                </a:solidFill>
                <a:ln w="9525">
                  <a:solidFill>
                    <a:schemeClr val="tx1"/>
                  </a:solidFill>
                  <a:round/>
                  <a:headEnd/>
                  <a:tailEnd/>
                </a:ln>
              </p:spPr>
              <p:txBody>
                <a:bodyPr/>
                <a:lstStyle/>
                <a:p>
                  <a:endParaRPr lang="en-US" sz="2133"/>
                </a:p>
              </p:txBody>
            </p:sp>
            <p:sp>
              <p:nvSpPr>
                <p:cNvPr id="89365" name="Freeform 193"/>
                <p:cNvSpPr>
                  <a:spLocks/>
                </p:cNvSpPr>
                <p:nvPr/>
              </p:nvSpPr>
              <p:spPr bwMode="black">
                <a:xfrm>
                  <a:off x="4951" y="2168"/>
                  <a:ext cx="13" cy="13"/>
                </a:xfrm>
                <a:custGeom>
                  <a:avLst/>
                  <a:gdLst>
                    <a:gd name="T0" fmla="*/ 0 w 52"/>
                    <a:gd name="T1" fmla="*/ 0 h 50"/>
                    <a:gd name="T2" fmla="*/ 0 w 52"/>
                    <a:gd name="T3" fmla="*/ 0 h 50"/>
                    <a:gd name="T4" fmla="*/ 0 w 52"/>
                    <a:gd name="T5" fmla="*/ 0 h 50"/>
                    <a:gd name="T6" fmla="*/ 0 w 52"/>
                    <a:gd name="T7" fmla="*/ 0 h 50"/>
                    <a:gd name="T8" fmla="*/ 0 w 52"/>
                    <a:gd name="T9" fmla="*/ 0 h 50"/>
                    <a:gd name="T10" fmla="*/ 0 w 52"/>
                    <a:gd name="T11" fmla="*/ 0 h 50"/>
                    <a:gd name="T12" fmla="*/ 0 w 52"/>
                    <a:gd name="T13" fmla="*/ 0 h 50"/>
                    <a:gd name="T14" fmla="*/ 0 60000 65536"/>
                    <a:gd name="T15" fmla="*/ 0 60000 65536"/>
                    <a:gd name="T16" fmla="*/ 0 60000 65536"/>
                    <a:gd name="T17" fmla="*/ 0 60000 65536"/>
                    <a:gd name="T18" fmla="*/ 0 60000 65536"/>
                    <a:gd name="T19" fmla="*/ 0 60000 65536"/>
                    <a:gd name="T20" fmla="*/ 0 60000 65536"/>
                    <a:gd name="T21" fmla="*/ 0 w 52"/>
                    <a:gd name="T22" fmla="*/ 0 h 50"/>
                    <a:gd name="T23" fmla="*/ 52 w 52"/>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2" h="50">
                      <a:moveTo>
                        <a:pt x="0" y="21"/>
                      </a:moveTo>
                      <a:lnTo>
                        <a:pt x="29" y="0"/>
                      </a:lnTo>
                      <a:lnTo>
                        <a:pt x="52" y="29"/>
                      </a:lnTo>
                      <a:lnTo>
                        <a:pt x="23" y="50"/>
                      </a:lnTo>
                      <a:lnTo>
                        <a:pt x="0" y="21"/>
                      </a:lnTo>
                      <a:close/>
                    </a:path>
                  </a:pathLst>
                </a:custGeom>
                <a:solidFill>
                  <a:srgbClr val="E5E5E5"/>
                </a:solidFill>
                <a:ln w="9525">
                  <a:solidFill>
                    <a:schemeClr val="tx1"/>
                  </a:solidFill>
                  <a:round/>
                  <a:headEnd/>
                  <a:tailEnd/>
                </a:ln>
              </p:spPr>
              <p:txBody>
                <a:bodyPr/>
                <a:lstStyle/>
                <a:p>
                  <a:endParaRPr lang="en-US" sz="2133"/>
                </a:p>
              </p:txBody>
            </p:sp>
            <p:sp>
              <p:nvSpPr>
                <p:cNvPr id="89366" name="Freeform 194"/>
                <p:cNvSpPr>
                  <a:spLocks/>
                </p:cNvSpPr>
                <p:nvPr/>
              </p:nvSpPr>
              <p:spPr bwMode="black">
                <a:xfrm>
                  <a:off x="4958" y="2163"/>
                  <a:ext cx="13" cy="12"/>
                </a:xfrm>
                <a:custGeom>
                  <a:avLst/>
                  <a:gdLst>
                    <a:gd name="T0" fmla="*/ 0 w 52"/>
                    <a:gd name="T1" fmla="*/ 0 h 51"/>
                    <a:gd name="T2" fmla="*/ 0 w 52"/>
                    <a:gd name="T3" fmla="*/ 0 h 51"/>
                    <a:gd name="T4" fmla="*/ 0 w 52"/>
                    <a:gd name="T5" fmla="*/ 0 h 51"/>
                    <a:gd name="T6" fmla="*/ 0 w 52"/>
                    <a:gd name="T7" fmla="*/ 0 h 51"/>
                    <a:gd name="T8" fmla="*/ 0 w 52"/>
                    <a:gd name="T9" fmla="*/ 0 h 51"/>
                    <a:gd name="T10" fmla="*/ 0 w 52"/>
                    <a:gd name="T11" fmla="*/ 0 h 51"/>
                    <a:gd name="T12" fmla="*/ 0 w 52"/>
                    <a:gd name="T13" fmla="*/ 0 h 51"/>
                    <a:gd name="T14" fmla="*/ 0 60000 65536"/>
                    <a:gd name="T15" fmla="*/ 0 60000 65536"/>
                    <a:gd name="T16" fmla="*/ 0 60000 65536"/>
                    <a:gd name="T17" fmla="*/ 0 60000 65536"/>
                    <a:gd name="T18" fmla="*/ 0 60000 65536"/>
                    <a:gd name="T19" fmla="*/ 0 60000 65536"/>
                    <a:gd name="T20" fmla="*/ 0 60000 65536"/>
                    <a:gd name="T21" fmla="*/ 0 w 52"/>
                    <a:gd name="T22" fmla="*/ 0 h 51"/>
                    <a:gd name="T23" fmla="*/ 52 w 52"/>
                    <a:gd name="T24" fmla="*/ 51 h 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2" h="51">
                      <a:moveTo>
                        <a:pt x="0" y="22"/>
                      </a:moveTo>
                      <a:lnTo>
                        <a:pt x="30" y="0"/>
                      </a:lnTo>
                      <a:lnTo>
                        <a:pt x="52" y="29"/>
                      </a:lnTo>
                      <a:lnTo>
                        <a:pt x="23" y="51"/>
                      </a:lnTo>
                      <a:lnTo>
                        <a:pt x="0" y="22"/>
                      </a:lnTo>
                      <a:close/>
                    </a:path>
                  </a:pathLst>
                </a:custGeom>
                <a:solidFill>
                  <a:srgbClr val="E5E5E5"/>
                </a:solidFill>
                <a:ln w="9525">
                  <a:solidFill>
                    <a:schemeClr val="tx1"/>
                  </a:solidFill>
                  <a:round/>
                  <a:headEnd/>
                  <a:tailEnd/>
                </a:ln>
              </p:spPr>
              <p:txBody>
                <a:bodyPr/>
                <a:lstStyle/>
                <a:p>
                  <a:endParaRPr lang="en-US" sz="2133"/>
                </a:p>
              </p:txBody>
            </p:sp>
            <p:sp>
              <p:nvSpPr>
                <p:cNvPr id="89367" name="Freeform 195"/>
                <p:cNvSpPr>
                  <a:spLocks/>
                </p:cNvSpPr>
                <p:nvPr/>
              </p:nvSpPr>
              <p:spPr bwMode="black">
                <a:xfrm>
                  <a:off x="4966" y="2158"/>
                  <a:ext cx="12" cy="12"/>
                </a:xfrm>
                <a:custGeom>
                  <a:avLst/>
                  <a:gdLst>
                    <a:gd name="T0" fmla="*/ 0 w 47"/>
                    <a:gd name="T1" fmla="*/ 0 h 48"/>
                    <a:gd name="T2" fmla="*/ 0 w 47"/>
                    <a:gd name="T3" fmla="*/ 0 h 48"/>
                    <a:gd name="T4" fmla="*/ 0 w 47"/>
                    <a:gd name="T5" fmla="*/ 0 h 48"/>
                    <a:gd name="T6" fmla="*/ 0 w 47"/>
                    <a:gd name="T7" fmla="*/ 0 h 48"/>
                    <a:gd name="T8" fmla="*/ 0 w 47"/>
                    <a:gd name="T9" fmla="*/ 0 h 48"/>
                    <a:gd name="T10" fmla="*/ 0 w 47"/>
                    <a:gd name="T11" fmla="*/ 0 h 48"/>
                    <a:gd name="T12" fmla="*/ 0 w 47"/>
                    <a:gd name="T13" fmla="*/ 0 h 48"/>
                    <a:gd name="T14" fmla="*/ 0 60000 65536"/>
                    <a:gd name="T15" fmla="*/ 0 60000 65536"/>
                    <a:gd name="T16" fmla="*/ 0 60000 65536"/>
                    <a:gd name="T17" fmla="*/ 0 60000 65536"/>
                    <a:gd name="T18" fmla="*/ 0 60000 65536"/>
                    <a:gd name="T19" fmla="*/ 0 60000 65536"/>
                    <a:gd name="T20" fmla="*/ 0 60000 65536"/>
                    <a:gd name="T21" fmla="*/ 0 w 47"/>
                    <a:gd name="T22" fmla="*/ 0 h 48"/>
                    <a:gd name="T23" fmla="*/ 47 w 47"/>
                    <a:gd name="T24" fmla="*/ 48 h 4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 h="48">
                      <a:moveTo>
                        <a:pt x="0" y="19"/>
                      </a:moveTo>
                      <a:lnTo>
                        <a:pt x="25" y="0"/>
                      </a:lnTo>
                      <a:lnTo>
                        <a:pt x="47" y="29"/>
                      </a:lnTo>
                      <a:lnTo>
                        <a:pt x="22" y="48"/>
                      </a:lnTo>
                      <a:lnTo>
                        <a:pt x="0" y="19"/>
                      </a:lnTo>
                      <a:close/>
                    </a:path>
                  </a:pathLst>
                </a:custGeom>
                <a:solidFill>
                  <a:srgbClr val="E5E5E5"/>
                </a:solidFill>
                <a:ln w="9525">
                  <a:solidFill>
                    <a:schemeClr val="tx1"/>
                  </a:solidFill>
                  <a:round/>
                  <a:headEnd/>
                  <a:tailEnd/>
                </a:ln>
              </p:spPr>
              <p:txBody>
                <a:bodyPr/>
                <a:lstStyle/>
                <a:p>
                  <a:endParaRPr lang="en-US" sz="2133"/>
                </a:p>
              </p:txBody>
            </p:sp>
            <p:sp>
              <p:nvSpPr>
                <p:cNvPr id="89368" name="Freeform 196"/>
                <p:cNvSpPr>
                  <a:spLocks/>
                </p:cNvSpPr>
                <p:nvPr/>
              </p:nvSpPr>
              <p:spPr bwMode="black">
                <a:xfrm>
                  <a:off x="4972" y="2153"/>
                  <a:ext cx="12" cy="12"/>
                </a:xfrm>
                <a:custGeom>
                  <a:avLst/>
                  <a:gdLst>
                    <a:gd name="T0" fmla="*/ 0 w 47"/>
                    <a:gd name="T1" fmla="*/ 0 h 47"/>
                    <a:gd name="T2" fmla="*/ 0 w 47"/>
                    <a:gd name="T3" fmla="*/ 0 h 47"/>
                    <a:gd name="T4" fmla="*/ 0 w 47"/>
                    <a:gd name="T5" fmla="*/ 0 h 47"/>
                    <a:gd name="T6" fmla="*/ 0 w 47"/>
                    <a:gd name="T7" fmla="*/ 0 h 47"/>
                    <a:gd name="T8" fmla="*/ 0 w 47"/>
                    <a:gd name="T9" fmla="*/ 0 h 47"/>
                    <a:gd name="T10" fmla="*/ 0 w 47"/>
                    <a:gd name="T11" fmla="*/ 0 h 47"/>
                    <a:gd name="T12" fmla="*/ 0 w 47"/>
                    <a:gd name="T13" fmla="*/ 0 h 47"/>
                    <a:gd name="T14" fmla="*/ 0 60000 65536"/>
                    <a:gd name="T15" fmla="*/ 0 60000 65536"/>
                    <a:gd name="T16" fmla="*/ 0 60000 65536"/>
                    <a:gd name="T17" fmla="*/ 0 60000 65536"/>
                    <a:gd name="T18" fmla="*/ 0 60000 65536"/>
                    <a:gd name="T19" fmla="*/ 0 60000 65536"/>
                    <a:gd name="T20" fmla="*/ 0 60000 65536"/>
                    <a:gd name="T21" fmla="*/ 0 w 47"/>
                    <a:gd name="T22" fmla="*/ 0 h 47"/>
                    <a:gd name="T23" fmla="*/ 47 w 47"/>
                    <a:gd name="T24" fmla="*/ 47 h 4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 h="47">
                      <a:moveTo>
                        <a:pt x="0" y="18"/>
                      </a:moveTo>
                      <a:lnTo>
                        <a:pt x="23" y="0"/>
                      </a:lnTo>
                      <a:lnTo>
                        <a:pt x="22" y="1"/>
                      </a:lnTo>
                      <a:lnTo>
                        <a:pt x="47" y="28"/>
                      </a:lnTo>
                      <a:lnTo>
                        <a:pt x="46" y="29"/>
                      </a:lnTo>
                      <a:lnTo>
                        <a:pt x="22" y="47"/>
                      </a:lnTo>
                      <a:lnTo>
                        <a:pt x="0" y="18"/>
                      </a:lnTo>
                      <a:close/>
                    </a:path>
                  </a:pathLst>
                </a:custGeom>
                <a:solidFill>
                  <a:srgbClr val="E5E5E5"/>
                </a:solidFill>
                <a:ln w="9525">
                  <a:solidFill>
                    <a:schemeClr val="tx1"/>
                  </a:solidFill>
                  <a:round/>
                  <a:headEnd/>
                  <a:tailEnd/>
                </a:ln>
              </p:spPr>
              <p:txBody>
                <a:bodyPr/>
                <a:lstStyle/>
                <a:p>
                  <a:endParaRPr lang="en-US" sz="2133"/>
                </a:p>
              </p:txBody>
            </p:sp>
            <p:sp>
              <p:nvSpPr>
                <p:cNvPr id="89369" name="Freeform 197"/>
                <p:cNvSpPr>
                  <a:spLocks/>
                </p:cNvSpPr>
                <p:nvPr/>
              </p:nvSpPr>
              <p:spPr bwMode="black">
                <a:xfrm>
                  <a:off x="4978" y="2150"/>
                  <a:ext cx="10" cy="11"/>
                </a:xfrm>
                <a:custGeom>
                  <a:avLst/>
                  <a:gdLst>
                    <a:gd name="T0" fmla="*/ 0 w 42"/>
                    <a:gd name="T1" fmla="*/ 0 h 43"/>
                    <a:gd name="T2" fmla="*/ 0 w 42"/>
                    <a:gd name="T3" fmla="*/ 0 h 43"/>
                    <a:gd name="T4" fmla="*/ 0 w 42"/>
                    <a:gd name="T5" fmla="*/ 0 h 43"/>
                    <a:gd name="T6" fmla="*/ 0 w 42"/>
                    <a:gd name="T7" fmla="*/ 0 h 43"/>
                    <a:gd name="T8" fmla="*/ 0 w 42"/>
                    <a:gd name="T9" fmla="*/ 0 h 43"/>
                    <a:gd name="T10" fmla="*/ 0 w 42"/>
                    <a:gd name="T11" fmla="*/ 0 h 43"/>
                    <a:gd name="T12" fmla="*/ 0 w 42"/>
                    <a:gd name="T13" fmla="*/ 0 h 43"/>
                    <a:gd name="T14" fmla="*/ 0 60000 65536"/>
                    <a:gd name="T15" fmla="*/ 0 60000 65536"/>
                    <a:gd name="T16" fmla="*/ 0 60000 65536"/>
                    <a:gd name="T17" fmla="*/ 0 60000 65536"/>
                    <a:gd name="T18" fmla="*/ 0 60000 65536"/>
                    <a:gd name="T19" fmla="*/ 0 60000 65536"/>
                    <a:gd name="T20" fmla="*/ 0 60000 65536"/>
                    <a:gd name="T21" fmla="*/ 0 w 42"/>
                    <a:gd name="T22" fmla="*/ 0 h 43"/>
                    <a:gd name="T23" fmla="*/ 42 w 42"/>
                    <a:gd name="T24" fmla="*/ 43 h 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 h="43">
                      <a:moveTo>
                        <a:pt x="0" y="16"/>
                      </a:moveTo>
                      <a:lnTo>
                        <a:pt x="17" y="0"/>
                      </a:lnTo>
                      <a:lnTo>
                        <a:pt x="42" y="27"/>
                      </a:lnTo>
                      <a:lnTo>
                        <a:pt x="25" y="43"/>
                      </a:lnTo>
                      <a:lnTo>
                        <a:pt x="0" y="16"/>
                      </a:lnTo>
                      <a:close/>
                    </a:path>
                  </a:pathLst>
                </a:custGeom>
                <a:solidFill>
                  <a:srgbClr val="E5E5E5"/>
                </a:solidFill>
                <a:ln w="9525">
                  <a:solidFill>
                    <a:schemeClr val="tx1"/>
                  </a:solidFill>
                  <a:round/>
                  <a:headEnd/>
                  <a:tailEnd/>
                </a:ln>
              </p:spPr>
              <p:txBody>
                <a:bodyPr/>
                <a:lstStyle/>
                <a:p>
                  <a:endParaRPr lang="en-US" sz="2133"/>
                </a:p>
              </p:txBody>
            </p:sp>
            <p:sp>
              <p:nvSpPr>
                <p:cNvPr id="89370" name="Freeform 198"/>
                <p:cNvSpPr>
                  <a:spLocks/>
                </p:cNvSpPr>
                <p:nvPr/>
              </p:nvSpPr>
              <p:spPr bwMode="black">
                <a:xfrm>
                  <a:off x="4982" y="2147"/>
                  <a:ext cx="10" cy="10"/>
                </a:xfrm>
                <a:custGeom>
                  <a:avLst/>
                  <a:gdLst>
                    <a:gd name="T0" fmla="*/ 0 w 41"/>
                    <a:gd name="T1" fmla="*/ 0 h 39"/>
                    <a:gd name="T2" fmla="*/ 0 w 41"/>
                    <a:gd name="T3" fmla="*/ 0 h 39"/>
                    <a:gd name="T4" fmla="*/ 0 w 41"/>
                    <a:gd name="T5" fmla="*/ 0 h 39"/>
                    <a:gd name="T6" fmla="*/ 0 w 41"/>
                    <a:gd name="T7" fmla="*/ 0 h 39"/>
                    <a:gd name="T8" fmla="*/ 0 w 41"/>
                    <a:gd name="T9" fmla="*/ 0 h 39"/>
                    <a:gd name="T10" fmla="*/ 0 w 41"/>
                    <a:gd name="T11" fmla="*/ 0 h 39"/>
                    <a:gd name="T12" fmla="*/ 0 w 41"/>
                    <a:gd name="T13" fmla="*/ 0 h 39"/>
                    <a:gd name="T14" fmla="*/ 0 60000 65536"/>
                    <a:gd name="T15" fmla="*/ 0 60000 65536"/>
                    <a:gd name="T16" fmla="*/ 0 60000 65536"/>
                    <a:gd name="T17" fmla="*/ 0 60000 65536"/>
                    <a:gd name="T18" fmla="*/ 0 60000 65536"/>
                    <a:gd name="T19" fmla="*/ 0 60000 65536"/>
                    <a:gd name="T20" fmla="*/ 0 60000 65536"/>
                    <a:gd name="T21" fmla="*/ 0 w 41"/>
                    <a:gd name="T22" fmla="*/ 0 h 39"/>
                    <a:gd name="T23" fmla="*/ 41 w 41"/>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 h="39">
                      <a:moveTo>
                        <a:pt x="0" y="12"/>
                      </a:moveTo>
                      <a:lnTo>
                        <a:pt x="14" y="0"/>
                      </a:lnTo>
                      <a:lnTo>
                        <a:pt x="11" y="1"/>
                      </a:lnTo>
                      <a:lnTo>
                        <a:pt x="41" y="26"/>
                      </a:lnTo>
                      <a:lnTo>
                        <a:pt x="38" y="27"/>
                      </a:lnTo>
                      <a:lnTo>
                        <a:pt x="25" y="39"/>
                      </a:lnTo>
                      <a:lnTo>
                        <a:pt x="0" y="12"/>
                      </a:lnTo>
                      <a:close/>
                    </a:path>
                  </a:pathLst>
                </a:custGeom>
                <a:solidFill>
                  <a:srgbClr val="E5E5E5"/>
                </a:solidFill>
                <a:ln w="9525">
                  <a:solidFill>
                    <a:schemeClr val="tx1"/>
                  </a:solidFill>
                  <a:round/>
                  <a:headEnd/>
                  <a:tailEnd/>
                </a:ln>
              </p:spPr>
              <p:txBody>
                <a:bodyPr/>
                <a:lstStyle/>
                <a:p>
                  <a:endParaRPr lang="en-US" sz="2133"/>
                </a:p>
              </p:txBody>
            </p:sp>
            <p:sp>
              <p:nvSpPr>
                <p:cNvPr id="89371" name="Freeform 199"/>
                <p:cNvSpPr>
                  <a:spLocks/>
                </p:cNvSpPr>
                <p:nvPr/>
              </p:nvSpPr>
              <p:spPr bwMode="black">
                <a:xfrm>
                  <a:off x="4985" y="2144"/>
                  <a:ext cx="9" cy="9"/>
                </a:xfrm>
                <a:custGeom>
                  <a:avLst/>
                  <a:gdLst>
                    <a:gd name="T0" fmla="*/ 0 w 40"/>
                    <a:gd name="T1" fmla="*/ 0 h 36"/>
                    <a:gd name="T2" fmla="*/ 0 w 40"/>
                    <a:gd name="T3" fmla="*/ 0 h 36"/>
                    <a:gd name="T4" fmla="*/ 0 w 40"/>
                    <a:gd name="T5" fmla="*/ 0 h 36"/>
                    <a:gd name="T6" fmla="*/ 0 w 40"/>
                    <a:gd name="T7" fmla="*/ 0 h 36"/>
                    <a:gd name="T8" fmla="*/ 0 w 40"/>
                    <a:gd name="T9" fmla="*/ 0 h 36"/>
                    <a:gd name="T10" fmla="*/ 0 w 40"/>
                    <a:gd name="T11" fmla="*/ 0 h 36"/>
                    <a:gd name="T12" fmla="*/ 0 w 40"/>
                    <a:gd name="T13" fmla="*/ 0 h 36"/>
                    <a:gd name="T14" fmla="*/ 0 60000 65536"/>
                    <a:gd name="T15" fmla="*/ 0 60000 65536"/>
                    <a:gd name="T16" fmla="*/ 0 60000 65536"/>
                    <a:gd name="T17" fmla="*/ 0 60000 65536"/>
                    <a:gd name="T18" fmla="*/ 0 60000 65536"/>
                    <a:gd name="T19" fmla="*/ 0 60000 65536"/>
                    <a:gd name="T20" fmla="*/ 0 60000 65536"/>
                    <a:gd name="T21" fmla="*/ 0 w 40"/>
                    <a:gd name="T22" fmla="*/ 0 h 36"/>
                    <a:gd name="T23" fmla="*/ 40 w 40"/>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36">
                      <a:moveTo>
                        <a:pt x="0" y="11"/>
                      </a:moveTo>
                      <a:lnTo>
                        <a:pt x="9" y="0"/>
                      </a:lnTo>
                      <a:lnTo>
                        <a:pt x="8" y="3"/>
                      </a:lnTo>
                      <a:lnTo>
                        <a:pt x="40" y="21"/>
                      </a:lnTo>
                      <a:lnTo>
                        <a:pt x="39" y="24"/>
                      </a:lnTo>
                      <a:lnTo>
                        <a:pt x="30" y="36"/>
                      </a:lnTo>
                      <a:lnTo>
                        <a:pt x="0" y="11"/>
                      </a:lnTo>
                      <a:close/>
                    </a:path>
                  </a:pathLst>
                </a:custGeom>
                <a:solidFill>
                  <a:srgbClr val="E5E5E5"/>
                </a:solidFill>
                <a:ln w="9525">
                  <a:solidFill>
                    <a:schemeClr val="tx1"/>
                  </a:solidFill>
                  <a:round/>
                  <a:headEnd/>
                  <a:tailEnd/>
                </a:ln>
              </p:spPr>
              <p:txBody>
                <a:bodyPr/>
                <a:lstStyle/>
                <a:p>
                  <a:endParaRPr lang="en-US" sz="2133"/>
                </a:p>
              </p:txBody>
            </p:sp>
            <p:sp>
              <p:nvSpPr>
                <p:cNvPr id="89372" name="Freeform 200"/>
                <p:cNvSpPr>
                  <a:spLocks/>
                </p:cNvSpPr>
                <p:nvPr/>
              </p:nvSpPr>
              <p:spPr bwMode="black">
                <a:xfrm>
                  <a:off x="4987" y="2142"/>
                  <a:ext cx="9" cy="8"/>
                </a:xfrm>
                <a:custGeom>
                  <a:avLst/>
                  <a:gdLst>
                    <a:gd name="T0" fmla="*/ 0 w 40"/>
                    <a:gd name="T1" fmla="*/ 0 h 28"/>
                    <a:gd name="T2" fmla="*/ 0 w 40"/>
                    <a:gd name="T3" fmla="*/ 0 h 28"/>
                    <a:gd name="T4" fmla="*/ 0 w 40"/>
                    <a:gd name="T5" fmla="*/ 0 h 28"/>
                    <a:gd name="T6" fmla="*/ 0 w 40"/>
                    <a:gd name="T7" fmla="*/ 0 h 28"/>
                    <a:gd name="T8" fmla="*/ 0 w 40"/>
                    <a:gd name="T9" fmla="*/ 0 h 28"/>
                    <a:gd name="T10" fmla="*/ 0 w 40"/>
                    <a:gd name="T11" fmla="*/ 0 h 28"/>
                    <a:gd name="T12" fmla="*/ 0 w 40"/>
                    <a:gd name="T13" fmla="*/ 0 h 28"/>
                    <a:gd name="T14" fmla="*/ 0 60000 65536"/>
                    <a:gd name="T15" fmla="*/ 0 60000 65536"/>
                    <a:gd name="T16" fmla="*/ 0 60000 65536"/>
                    <a:gd name="T17" fmla="*/ 0 60000 65536"/>
                    <a:gd name="T18" fmla="*/ 0 60000 65536"/>
                    <a:gd name="T19" fmla="*/ 0 60000 65536"/>
                    <a:gd name="T20" fmla="*/ 0 60000 65536"/>
                    <a:gd name="T21" fmla="*/ 0 w 40"/>
                    <a:gd name="T22" fmla="*/ 0 h 28"/>
                    <a:gd name="T23" fmla="*/ 40 w 40"/>
                    <a:gd name="T24" fmla="*/ 28 h 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28">
                      <a:moveTo>
                        <a:pt x="0" y="10"/>
                      </a:moveTo>
                      <a:lnTo>
                        <a:pt x="6" y="0"/>
                      </a:lnTo>
                      <a:lnTo>
                        <a:pt x="4" y="3"/>
                      </a:lnTo>
                      <a:lnTo>
                        <a:pt x="40" y="14"/>
                      </a:lnTo>
                      <a:lnTo>
                        <a:pt x="37" y="18"/>
                      </a:lnTo>
                      <a:lnTo>
                        <a:pt x="32" y="28"/>
                      </a:lnTo>
                      <a:lnTo>
                        <a:pt x="0" y="10"/>
                      </a:lnTo>
                      <a:close/>
                    </a:path>
                  </a:pathLst>
                </a:custGeom>
                <a:solidFill>
                  <a:srgbClr val="E5E5E5"/>
                </a:solidFill>
                <a:ln w="9525">
                  <a:solidFill>
                    <a:schemeClr val="tx1"/>
                  </a:solidFill>
                  <a:round/>
                  <a:headEnd/>
                  <a:tailEnd/>
                </a:ln>
              </p:spPr>
              <p:txBody>
                <a:bodyPr/>
                <a:lstStyle/>
                <a:p>
                  <a:endParaRPr lang="en-US" sz="2133"/>
                </a:p>
              </p:txBody>
            </p:sp>
            <p:sp>
              <p:nvSpPr>
                <p:cNvPr id="89373" name="Freeform 201"/>
                <p:cNvSpPr>
                  <a:spLocks/>
                </p:cNvSpPr>
                <p:nvPr/>
              </p:nvSpPr>
              <p:spPr bwMode="black">
                <a:xfrm>
                  <a:off x="4987" y="2142"/>
                  <a:ext cx="10" cy="4"/>
                </a:xfrm>
                <a:custGeom>
                  <a:avLst/>
                  <a:gdLst>
                    <a:gd name="T0" fmla="*/ 0 w 38"/>
                    <a:gd name="T1" fmla="*/ 0 h 18"/>
                    <a:gd name="T2" fmla="*/ 0 w 38"/>
                    <a:gd name="T3" fmla="*/ 0 h 18"/>
                    <a:gd name="T4" fmla="*/ 0 w 38"/>
                    <a:gd name="T5" fmla="*/ 0 h 18"/>
                    <a:gd name="T6" fmla="*/ 0 w 38"/>
                    <a:gd name="T7" fmla="*/ 0 h 18"/>
                    <a:gd name="T8" fmla="*/ 0 w 38"/>
                    <a:gd name="T9" fmla="*/ 0 h 18"/>
                    <a:gd name="T10" fmla="*/ 0 w 38"/>
                    <a:gd name="T11" fmla="*/ 0 h 18"/>
                    <a:gd name="T12" fmla="*/ 0 w 38"/>
                    <a:gd name="T13" fmla="*/ 0 h 18"/>
                    <a:gd name="T14" fmla="*/ 0 60000 65536"/>
                    <a:gd name="T15" fmla="*/ 0 60000 65536"/>
                    <a:gd name="T16" fmla="*/ 0 60000 65536"/>
                    <a:gd name="T17" fmla="*/ 0 60000 65536"/>
                    <a:gd name="T18" fmla="*/ 0 60000 65536"/>
                    <a:gd name="T19" fmla="*/ 0 60000 65536"/>
                    <a:gd name="T20" fmla="*/ 0 60000 65536"/>
                    <a:gd name="T21" fmla="*/ 0 w 38"/>
                    <a:gd name="T22" fmla="*/ 0 h 18"/>
                    <a:gd name="T23" fmla="*/ 38 w 38"/>
                    <a:gd name="T24" fmla="*/ 18 h 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18">
                      <a:moveTo>
                        <a:pt x="0" y="7"/>
                      </a:moveTo>
                      <a:lnTo>
                        <a:pt x="2" y="0"/>
                      </a:lnTo>
                      <a:lnTo>
                        <a:pt x="2" y="9"/>
                      </a:lnTo>
                      <a:lnTo>
                        <a:pt x="38" y="3"/>
                      </a:lnTo>
                      <a:lnTo>
                        <a:pt x="38" y="12"/>
                      </a:lnTo>
                      <a:lnTo>
                        <a:pt x="36" y="18"/>
                      </a:lnTo>
                      <a:lnTo>
                        <a:pt x="0" y="7"/>
                      </a:lnTo>
                      <a:close/>
                    </a:path>
                  </a:pathLst>
                </a:custGeom>
                <a:solidFill>
                  <a:srgbClr val="E5E5E5"/>
                </a:solidFill>
                <a:ln w="9525">
                  <a:solidFill>
                    <a:schemeClr val="tx1"/>
                  </a:solidFill>
                  <a:round/>
                  <a:headEnd/>
                  <a:tailEnd/>
                </a:ln>
              </p:spPr>
              <p:txBody>
                <a:bodyPr/>
                <a:lstStyle/>
                <a:p>
                  <a:endParaRPr lang="en-US" sz="2133"/>
                </a:p>
              </p:txBody>
            </p:sp>
            <p:sp>
              <p:nvSpPr>
                <p:cNvPr id="89374" name="Freeform 202"/>
                <p:cNvSpPr>
                  <a:spLocks/>
                </p:cNvSpPr>
                <p:nvPr/>
              </p:nvSpPr>
              <p:spPr bwMode="black">
                <a:xfrm>
                  <a:off x="4988" y="2139"/>
                  <a:ext cx="9" cy="5"/>
                </a:xfrm>
                <a:custGeom>
                  <a:avLst/>
                  <a:gdLst>
                    <a:gd name="T0" fmla="*/ 0 w 37"/>
                    <a:gd name="T1" fmla="*/ 0 h 19"/>
                    <a:gd name="T2" fmla="*/ 0 w 37"/>
                    <a:gd name="T3" fmla="*/ 0 h 19"/>
                    <a:gd name="T4" fmla="*/ 0 w 37"/>
                    <a:gd name="T5" fmla="*/ 0 h 19"/>
                    <a:gd name="T6" fmla="*/ 0 w 37"/>
                    <a:gd name="T7" fmla="*/ 0 h 19"/>
                    <a:gd name="T8" fmla="*/ 0 w 37"/>
                    <a:gd name="T9" fmla="*/ 0 h 19"/>
                    <a:gd name="T10" fmla="*/ 0 w 37"/>
                    <a:gd name="T11" fmla="*/ 0 h 19"/>
                    <a:gd name="T12" fmla="*/ 0 w 37"/>
                    <a:gd name="T13" fmla="*/ 0 h 19"/>
                    <a:gd name="T14" fmla="*/ 0 60000 65536"/>
                    <a:gd name="T15" fmla="*/ 0 60000 65536"/>
                    <a:gd name="T16" fmla="*/ 0 60000 65536"/>
                    <a:gd name="T17" fmla="*/ 0 60000 65536"/>
                    <a:gd name="T18" fmla="*/ 0 60000 65536"/>
                    <a:gd name="T19" fmla="*/ 0 60000 65536"/>
                    <a:gd name="T20" fmla="*/ 0 60000 65536"/>
                    <a:gd name="T21" fmla="*/ 0 w 37"/>
                    <a:gd name="T22" fmla="*/ 0 h 19"/>
                    <a:gd name="T23" fmla="*/ 37 w 37"/>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 h="19">
                      <a:moveTo>
                        <a:pt x="1" y="19"/>
                      </a:moveTo>
                      <a:lnTo>
                        <a:pt x="0" y="13"/>
                      </a:lnTo>
                      <a:lnTo>
                        <a:pt x="0" y="18"/>
                      </a:lnTo>
                      <a:lnTo>
                        <a:pt x="36" y="0"/>
                      </a:lnTo>
                      <a:lnTo>
                        <a:pt x="36" y="6"/>
                      </a:lnTo>
                      <a:lnTo>
                        <a:pt x="37" y="13"/>
                      </a:lnTo>
                      <a:lnTo>
                        <a:pt x="1" y="19"/>
                      </a:lnTo>
                      <a:close/>
                    </a:path>
                  </a:pathLst>
                </a:custGeom>
                <a:solidFill>
                  <a:srgbClr val="E5E5E5"/>
                </a:solidFill>
                <a:ln w="9525">
                  <a:solidFill>
                    <a:schemeClr val="tx1"/>
                  </a:solidFill>
                  <a:round/>
                  <a:headEnd/>
                  <a:tailEnd/>
                </a:ln>
              </p:spPr>
              <p:txBody>
                <a:bodyPr/>
                <a:lstStyle/>
                <a:p>
                  <a:endParaRPr lang="en-US" sz="2133"/>
                </a:p>
              </p:txBody>
            </p:sp>
            <p:sp>
              <p:nvSpPr>
                <p:cNvPr id="89375" name="Freeform 203"/>
                <p:cNvSpPr>
                  <a:spLocks/>
                </p:cNvSpPr>
                <p:nvPr/>
              </p:nvSpPr>
              <p:spPr bwMode="black">
                <a:xfrm>
                  <a:off x="4987" y="2137"/>
                  <a:ext cx="10" cy="7"/>
                </a:xfrm>
                <a:custGeom>
                  <a:avLst/>
                  <a:gdLst>
                    <a:gd name="T0" fmla="*/ 0 w 39"/>
                    <a:gd name="T1" fmla="*/ 0 h 29"/>
                    <a:gd name="T2" fmla="*/ 0 w 39"/>
                    <a:gd name="T3" fmla="*/ 0 h 29"/>
                    <a:gd name="T4" fmla="*/ 0 w 39"/>
                    <a:gd name="T5" fmla="*/ 0 h 29"/>
                    <a:gd name="T6" fmla="*/ 0 w 39"/>
                    <a:gd name="T7" fmla="*/ 0 h 29"/>
                    <a:gd name="T8" fmla="*/ 0 w 39"/>
                    <a:gd name="T9" fmla="*/ 0 h 29"/>
                    <a:gd name="T10" fmla="*/ 0 w 39"/>
                    <a:gd name="T11" fmla="*/ 0 h 29"/>
                    <a:gd name="T12" fmla="*/ 0 w 39"/>
                    <a:gd name="T13" fmla="*/ 0 h 29"/>
                    <a:gd name="T14" fmla="*/ 0 60000 65536"/>
                    <a:gd name="T15" fmla="*/ 0 60000 65536"/>
                    <a:gd name="T16" fmla="*/ 0 60000 65536"/>
                    <a:gd name="T17" fmla="*/ 0 60000 65536"/>
                    <a:gd name="T18" fmla="*/ 0 60000 65536"/>
                    <a:gd name="T19" fmla="*/ 0 60000 65536"/>
                    <a:gd name="T20" fmla="*/ 0 60000 65536"/>
                    <a:gd name="T21" fmla="*/ 0 w 39"/>
                    <a:gd name="T22" fmla="*/ 0 h 29"/>
                    <a:gd name="T23" fmla="*/ 39 w 39"/>
                    <a:gd name="T24" fmla="*/ 29 h 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 h="29">
                      <a:moveTo>
                        <a:pt x="3" y="28"/>
                      </a:moveTo>
                      <a:lnTo>
                        <a:pt x="0" y="24"/>
                      </a:lnTo>
                      <a:lnTo>
                        <a:pt x="4" y="29"/>
                      </a:lnTo>
                      <a:lnTo>
                        <a:pt x="33" y="0"/>
                      </a:lnTo>
                      <a:lnTo>
                        <a:pt x="37" y="6"/>
                      </a:lnTo>
                      <a:lnTo>
                        <a:pt x="39" y="10"/>
                      </a:lnTo>
                      <a:lnTo>
                        <a:pt x="3" y="28"/>
                      </a:lnTo>
                      <a:close/>
                    </a:path>
                  </a:pathLst>
                </a:custGeom>
                <a:solidFill>
                  <a:srgbClr val="E5E5E5"/>
                </a:solidFill>
                <a:ln w="9525">
                  <a:solidFill>
                    <a:schemeClr val="tx1"/>
                  </a:solidFill>
                  <a:round/>
                  <a:headEnd/>
                  <a:tailEnd/>
                </a:ln>
              </p:spPr>
              <p:txBody>
                <a:bodyPr/>
                <a:lstStyle/>
                <a:p>
                  <a:endParaRPr lang="en-US" sz="2133"/>
                </a:p>
              </p:txBody>
            </p:sp>
            <p:sp>
              <p:nvSpPr>
                <p:cNvPr id="89376" name="Freeform 204"/>
                <p:cNvSpPr>
                  <a:spLocks/>
                </p:cNvSpPr>
                <p:nvPr/>
              </p:nvSpPr>
              <p:spPr bwMode="black">
                <a:xfrm>
                  <a:off x="4987" y="2135"/>
                  <a:ext cx="8" cy="9"/>
                </a:xfrm>
                <a:custGeom>
                  <a:avLst/>
                  <a:gdLst>
                    <a:gd name="T0" fmla="*/ 0 w 34"/>
                    <a:gd name="T1" fmla="*/ 0 h 37"/>
                    <a:gd name="T2" fmla="*/ 0 w 34"/>
                    <a:gd name="T3" fmla="*/ 0 h 37"/>
                    <a:gd name="T4" fmla="*/ 0 w 34"/>
                    <a:gd name="T5" fmla="*/ 0 h 37"/>
                    <a:gd name="T6" fmla="*/ 0 w 34"/>
                    <a:gd name="T7" fmla="*/ 0 h 37"/>
                    <a:gd name="T8" fmla="*/ 0 w 34"/>
                    <a:gd name="T9" fmla="*/ 0 h 37"/>
                    <a:gd name="T10" fmla="*/ 0 w 34"/>
                    <a:gd name="T11" fmla="*/ 0 h 37"/>
                    <a:gd name="T12" fmla="*/ 0 w 34"/>
                    <a:gd name="T13" fmla="*/ 0 h 37"/>
                    <a:gd name="T14" fmla="*/ 0 60000 65536"/>
                    <a:gd name="T15" fmla="*/ 0 60000 65536"/>
                    <a:gd name="T16" fmla="*/ 0 60000 65536"/>
                    <a:gd name="T17" fmla="*/ 0 60000 65536"/>
                    <a:gd name="T18" fmla="*/ 0 60000 65536"/>
                    <a:gd name="T19" fmla="*/ 0 60000 65536"/>
                    <a:gd name="T20" fmla="*/ 0 60000 65536"/>
                    <a:gd name="T21" fmla="*/ 0 w 34"/>
                    <a:gd name="T22" fmla="*/ 0 h 37"/>
                    <a:gd name="T23" fmla="*/ 34 w 34"/>
                    <a:gd name="T24" fmla="*/ 37 h 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37">
                      <a:moveTo>
                        <a:pt x="5" y="37"/>
                      </a:moveTo>
                      <a:lnTo>
                        <a:pt x="0" y="33"/>
                      </a:lnTo>
                      <a:lnTo>
                        <a:pt x="8" y="36"/>
                      </a:lnTo>
                      <a:lnTo>
                        <a:pt x="22" y="0"/>
                      </a:lnTo>
                      <a:lnTo>
                        <a:pt x="30" y="4"/>
                      </a:lnTo>
                      <a:lnTo>
                        <a:pt x="34" y="8"/>
                      </a:lnTo>
                      <a:lnTo>
                        <a:pt x="5" y="37"/>
                      </a:lnTo>
                      <a:close/>
                    </a:path>
                  </a:pathLst>
                </a:custGeom>
                <a:solidFill>
                  <a:srgbClr val="E5E5E5"/>
                </a:solidFill>
                <a:ln w="9525">
                  <a:solidFill>
                    <a:schemeClr val="tx1"/>
                  </a:solidFill>
                  <a:round/>
                  <a:headEnd/>
                  <a:tailEnd/>
                </a:ln>
              </p:spPr>
              <p:txBody>
                <a:bodyPr/>
                <a:lstStyle/>
                <a:p>
                  <a:endParaRPr lang="en-US" sz="2133"/>
                </a:p>
              </p:txBody>
            </p:sp>
          </p:grpSp>
          <p:sp>
            <p:nvSpPr>
              <p:cNvPr id="89096" name="Freeform 206"/>
              <p:cNvSpPr>
                <a:spLocks/>
              </p:cNvSpPr>
              <p:nvPr/>
            </p:nvSpPr>
            <p:spPr bwMode="black">
              <a:xfrm>
                <a:off x="4987" y="2134"/>
                <a:ext cx="5" cy="10"/>
              </a:xfrm>
              <a:custGeom>
                <a:avLst/>
                <a:gdLst>
                  <a:gd name="T0" fmla="*/ 0 w 19"/>
                  <a:gd name="T1" fmla="*/ 0 h 38"/>
                  <a:gd name="T2" fmla="*/ 0 w 19"/>
                  <a:gd name="T3" fmla="*/ 0 h 38"/>
                  <a:gd name="T4" fmla="*/ 0 w 19"/>
                  <a:gd name="T5" fmla="*/ 0 h 38"/>
                  <a:gd name="T6" fmla="*/ 0 w 19"/>
                  <a:gd name="T7" fmla="*/ 0 h 38"/>
                  <a:gd name="T8" fmla="*/ 0 w 19"/>
                  <a:gd name="T9" fmla="*/ 0 h 38"/>
                  <a:gd name="T10" fmla="*/ 0 w 19"/>
                  <a:gd name="T11" fmla="*/ 0 h 38"/>
                  <a:gd name="T12" fmla="*/ 0 w 19"/>
                  <a:gd name="T13" fmla="*/ 0 h 38"/>
                  <a:gd name="T14" fmla="*/ 0 60000 65536"/>
                  <a:gd name="T15" fmla="*/ 0 60000 65536"/>
                  <a:gd name="T16" fmla="*/ 0 60000 65536"/>
                  <a:gd name="T17" fmla="*/ 0 60000 65536"/>
                  <a:gd name="T18" fmla="*/ 0 60000 65536"/>
                  <a:gd name="T19" fmla="*/ 0 60000 65536"/>
                  <a:gd name="T20" fmla="*/ 0 60000 65536"/>
                  <a:gd name="T21" fmla="*/ 0 w 19"/>
                  <a:gd name="T22" fmla="*/ 0 h 38"/>
                  <a:gd name="T23" fmla="*/ 19 w 19"/>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 h="38">
                    <a:moveTo>
                      <a:pt x="5" y="38"/>
                    </a:moveTo>
                    <a:lnTo>
                      <a:pt x="0" y="36"/>
                    </a:lnTo>
                    <a:lnTo>
                      <a:pt x="4" y="36"/>
                    </a:lnTo>
                    <a:lnTo>
                      <a:pt x="9" y="0"/>
                    </a:lnTo>
                    <a:lnTo>
                      <a:pt x="13" y="0"/>
                    </a:lnTo>
                    <a:lnTo>
                      <a:pt x="19" y="2"/>
                    </a:lnTo>
                    <a:lnTo>
                      <a:pt x="5" y="38"/>
                    </a:lnTo>
                    <a:close/>
                  </a:path>
                </a:pathLst>
              </a:custGeom>
              <a:solidFill>
                <a:srgbClr val="E5E5E5"/>
              </a:solidFill>
              <a:ln w="9525">
                <a:solidFill>
                  <a:schemeClr val="tx1"/>
                </a:solidFill>
                <a:round/>
                <a:headEnd/>
                <a:tailEnd/>
              </a:ln>
            </p:spPr>
            <p:txBody>
              <a:bodyPr/>
              <a:lstStyle/>
              <a:p>
                <a:endParaRPr lang="en-US" sz="2133"/>
              </a:p>
            </p:txBody>
          </p:sp>
          <p:sp>
            <p:nvSpPr>
              <p:cNvPr id="89097" name="Freeform 207"/>
              <p:cNvSpPr>
                <a:spLocks/>
              </p:cNvSpPr>
              <p:nvPr/>
            </p:nvSpPr>
            <p:spPr bwMode="black">
              <a:xfrm>
                <a:off x="4987" y="2134"/>
                <a:ext cx="3" cy="9"/>
              </a:xfrm>
              <a:custGeom>
                <a:avLst/>
                <a:gdLst>
                  <a:gd name="T0" fmla="*/ 0 w 13"/>
                  <a:gd name="T1" fmla="*/ 0 h 37"/>
                  <a:gd name="T2" fmla="*/ 0 w 13"/>
                  <a:gd name="T3" fmla="*/ 0 h 37"/>
                  <a:gd name="T4" fmla="*/ 0 w 13"/>
                  <a:gd name="T5" fmla="*/ 0 h 37"/>
                  <a:gd name="T6" fmla="*/ 0 w 13"/>
                  <a:gd name="T7" fmla="*/ 0 h 37"/>
                  <a:gd name="T8" fmla="*/ 0 w 13"/>
                  <a:gd name="T9" fmla="*/ 0 h 37"/>
                  <a:gd name="T10" fmla="*/ 0 w 13"/>
                  <a:gd name="T11" fmla="*/ 0 h 37"/>
                  <a:gd name="T12" fmla="*/ 0 w 13"/>
                  <a:gd name="T13" fmla="*/ 0 h 37"/>
                  <a:gd name="T14" fmla="*/ 0 60000 65536"/>
                  <a:gd name="T15" fmla="*/ 0 60000 65536"/>
                  <a:gd name="T16" fmla="*/ 0 60000 65536"/>
                  <a:gd name="T17" fmla="*/ 0 60000 65536"/>
                  <a:gd name="T18" fmla="*/ 0 60000 65536"/>
                  <a:gd name="T19" fmla="*/ 0 60000 65536"/>
                  <a:gd name="T20" fmla="*/ 0 60000 65536"/>
                  <a:gd name="T21" fmla="*/ 0 w 13"/>
                  <a:gd name="T22" fmla="*/ 0 h 37"/>
                  <a:gd name="T23" fmla="*/ 13 w 13"/>
                  <a:gd name="T24" fmla="*/ 37 h 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 h="37">
                    <a:moveTo>
                      <a:pt x="8" y="37"/>
                    </a:moveTo>
                    <a:lnTo>
                      <a:pt x="0" y="36"/>
                    </a:lnTo>
                    <a:lnTo>
                      <a:pt x="2" y="36"/>
                    </a:lnTo>
                    <a:lnTo>
                      <a:pt x="2" y="0"/>
                    </a:lnTo>
                    <a:lnTo>
                      <a:pt x="5" y="0"/>
                    </a:lnTo>
                    <a:lnTo>
                      <a:pt x="13" y="1"/>
                    </a:lnTo>
                    <a:lnTo>
                      <a:pt x="8" y="37"/>
                    </a:lnTo>
                    <a:close/>
                  </a:path>
                </a:pathLst>
              </a:custGeom>
              <a:solidFill>
                <a:srgbClr val="E5E5E5"/>
              </a:solidFill>
              <a:ln w="9525">
                <a:solidFill>
                  <a:schemeClr val="tx1"/>
                </a:solidFill>
                <a:round/>
                <a:headEnd/>
                <a:tailEnd/>
              </a:ln>
            </p:spPr>
            <p:txBody>
              <a:bodyPr/>
              <a:lstStyle/>
              <a:p>
                <a:endParaRPr lang="en-US" sz="2133"/>
              </a:p>
            </p:txBody>
          </p:sp>
          <p:sp>
            <p:nvSpPr>
              <p:cNvPr id="89098" name="Freeform 208"/>
              <p:cNvSpPr>
                <a:spLocks/>
              </p:cNvSpPr>
              <p:nvPr/>
            </p:nvSpPr>
            <p:spPr bwMode="black">
              <a:xfrm>
                <a:off x="4983" y="2134"/>
                <a:ext cx="4" cy="9"/>
              </a:xfrm>
              <a:custGeom>
                <a:avLst/>
                <a:gdLst>
                  <a:gd name="T0" fmla="*/ 0 w 15"/>
                  <a:gd name="T1" fmla="*/ 0 h 36"/>
                  <a:gd name="T2" fmla="*/ 0 w 15"/>
                  <a:gd name="T3" fmla="*/ 0 h 36"/>
                  <a:gd name="T4" fmla="*/ 0 w 15"/>
                  <a:gd name="T5" fmla="*/ 0 h 36"/>
                  <a:gd name="T6" fmla="*/ 0 w 15"/>
                  <a:gd name="T7" fmla="*/ 0 h 36"/>
                  <a:gd name="T8" fmla="*/ 0 w 15"/>
                  <a:gd name="T9" fmla="*/ 0 h 36"/>
                  <a:gd name="T10" fmla="*/ 0 w 15"/>
                  <a:gd name="T11" fmla="*/ 0 h 36"/>
                  <a:gd name="T12" fmla="*/ 0 w 15"/>
                  <a:gd name="T13" fmla="*/ 0 h 36"/>
                  <a:gd name="T14" fmla="*/ 0 60000 65536"/>
                  <a:gd name="T15" fmla="*/ 0 60000 65536"/>
                  <a:gd name="T16" fmla="*/ 0 60000 65536"/>
                  <a:gd name="T17" fmla="*/ 0 60000 65536"/>
                  <a:gd name="T18" fmla="*/ 0 60000 65536"/>
                  <a:gd name="T19" fmla="*/ 0 60000 65536"/>
                  <a:gd name="T20" fmla="*/ 0 60000 65536"/>
                  <a:gd name="T21" fmla="*/ 0 w 15"/>
                  <a:gd name="T22" fmla="*/ 0 h 36"/>
                  <a:gd name="T23" fmla="*/ 15 w 15"/>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 h="36">
                    <a:moveTo>
                      <a:pt x="15" y="36"/>
                    </a:moveTo>
                    <a:lnTo>
                      <a:pt x="4" y="36"/>
                    </a:lnTo>
                    <a:lnTo>
                      <a:pt x="9" y="36"/>
                    </a:lnTo>
                    <a:lnTo>
                      <a:pt x="0" y="0"/>
                    </a:lnTo>
                    <a:lnTo>
                      <a:pt x="4" y="0"/>
                    </a:lnTo>
                    <a:lnTo>
                      <a:pt x="15" y="0"/>
                    </a:lnTo>
                    <a:lnTo>
                      <a:pt x="15" y="36"/>
                    </a:lnTo>
                    <a:close/>
                  </a:path>
                </a:pathLst>
              </a:custGeom>
              <a:solidFill>
                <a:srgbClr val="E5E5E5"/>
              </a:solidFill>
              <a:ln w="9525">
                <a:solidFill>
                  <a:schemeClr val="tx1"/>
                </a:solidFill>
                <a:round/>
                <a:headEnd/>
                <a:tailEnd/>
              </a:ln>
            </p:spPr>
            <p:txBody>
              <a:bodyPr/>
              <a:lstStyle/>
              <a:p>
                <a:endParaRPr lang="en-US" sz="2133"/>
              </a:p>
            </p:txBody>
          </p:sp>
          <p:sp>
            <p:nvSpPr>
              <p:cNvPr id="89099" name="Freeform 209"/>
              <p:cNvSpPr>
                <a:spLocks/>
              </p:cNvSpPr>
              <p:nvPr/>
            </p:nvSpPr>
            <p:spPr bwMode="black">
              <a:xfrm>
                <a:off x="4979" y="2134"/>
                <a:ext cx="6" cy="10"/>
              </a:xfrm>
              <a:custGeom>
                <a:avLst/>
                <a:gdLst>
                  <a:gd name="T0" fmla="*/ 0 w 24"/>
                  <a:gd name="T1" fmla="*/ 0 h 39"/>
                  <a:gd name="T2" fmla="*/ 0 w 24"/>
                  <a:gd name="T3" fmla="*/ 0 h 39"/>
                  <a:gd name="T4" fmla="*/ 0 w 24"/>
                  <a:gd name="T5" fmla="*/ 0 h 39"/>
                  <a:gd name="T6" fmla="*/ 0 w 24"/>
                  <a:gd name="T7" fmla="*/ 0 h 39"/>
                  <a:gd name="T8" fmla="*/ 0 w 24"/>
                  <a:gd name="T9" fmla="*/ 0 h 39"/>
                  <a:gd name="T10" fmla="*/ 0 w 24"/>
                  <a:gd name="T11" fmla="*/ 0 h 39"/>
                  <a:gd name="T12" fmla="*/ 0 w 24"/>
                  <a:gd name="T13" fmla="*/ 0 h 39"/>
                  <a:gd name="T14" fmla="*/ 0 60000 65536"/>
                  <a:gd name="T15" fmla="*/ 0 60000 65536"/>
                  <a:gd name="T16" fmla="*/ 0 60000 65536"/>
                  <a:gd name="T17" fmla="*/ 0 60000 65536"/>
                  <a:gd name="T18" fmla="*/ 0 60000 65536"/>
                  <a:gd name="T19" fmla="*/ 0 60000 65536"/>
                  <a:gd name="T20" fmla="*/ 0 60000 65536"/>
                  <a:gd name="T21" fmla="*/ 0 w 24"/>
                  <a:gd name="T22" fmla="*/ 0 h 39"/>
                  <a:gd name="T23" fmla="*/ 24 w 24"/>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39">
                    <a:moveTo>
                      <a:pt x="24" y="36"/>
                    </a:moveTo>
                    <a:lnTo>
                      <a:pt x="10" y="39"/>
                    </a:lnTo>
                    <a:lnTo>
                      <a:pt x="11" y="39"/>
                    </a:lnTo>
                    <a:lnTo>
                      <a:pt x="0" y="3"/>
                    </a:lnTo>
                    <a:lnTo>
                      <a:pt x="1" y="3"/>
                    </a:lnTo>
                    <a:lnTo>
                      <a:pt x="15" y="0"/>
                    </a:lnTo>
                    <a:lnTo>
                      <a:pt x="24" y="36"/>
                    </a:lnTo>
                    <a:close/>
                  </a:path>
                </a:pathLst>
              </a:custGeom>
              <a:solidFill>
                <a:srgbClr val="E5E5E5"/>
              </a:solidFill>
              <a:ln w="9525">
                <a:solidFill>
                  <a:schemeClr val="tx1"/>
                </a:solidFill>
                <a:round/>
                <a:headEnd/>
                <a:tailEnd/>
              </a:ln>
            </p:spPr>
            <p:txBody>
              <a:bodyPr/>
              <a:lstStyle/>
              <a:p>
                <a:endParaRPr lang="en-US" sz="2133"/>
              </a:p>
            </p:txBody>
          </p:sp>
          <p:sp>
            <p:nvSpPr>
              <p:cNvPr id="89100" name="Freeform 210"/>
              <p:cNvSpPr>
                <a:spLocks/>
              </p:cNvSpPr>
              <p:nvPr/>
            </p:nvSpPr>
            <p:spPr bwMode="black">
              <a:xfrm>
                <a:off x="4974" y="2135"/>
                <a:ext cx="8" cy="10"/>
              </a:xfrm>
              <a:custGeom>
                <a:avLst/>
                <a:gdLst>
                  <a:gd name="T0" fmla="*/ 0 w 31"/>
                  <a:gd name="T1" fmla="*/ 0 h 42"/>
                  <a:gd name="T2" fmla="*/ 0 w 31"/>
                  <a:gd name="T3" fmla="*/ 0 h 42"/>
                  <a:gd name="T4" fmla="*/ 0 w 31"/>
                  <a:gd name="T5" fmla="*/ 0 h 42"/>
                  <a:gd name="T6" fmla="*/ 0 w 31"/>
                  <a:gd name="T7" fmla="*/ 0 h 42"/>
                  <a:gd name="T8" fmla="*/ 0 w 31"/>
                  <a:gd name="T9" fmla="*/ 0 h 42"/>
                  <a:gd name="T10" fmla="*/ 0 w 31"/>
                  <a:gd name="T11" fmla="*/ 0 h 42"/>
                  <a:gd name="T12" fmla="*/ 0 w 31"/>
                  <a:gd name="T13" fmla="*/ 0 h 42"/>
                  <a:gd name="T14" fmla="*/ 0 60000 65536"/>
                  <a:gd name="T15" fmla="*/ 0 60000 65536"/>
                  <a:gd name="T16" fmla="*/ 0 60000 65536"/>
                  <a:gd name="T17" fmla="*/ 0 60000 65536"/>
                  <a:gd name="T18" fmla="*/ 0 60000 65536"/>
                  <a:gd name="T19" fmla="*/ 0 60000 65536"/>
                  <a:gd name="T20" fmla="*/ 0 60000 65536"/>
                  <a:gd name="T21" fmla="*/ 0 w 31"/>
                  <a:gd name="T22" fmla="*/ 0 h 42"/>
                  <a:gd name="T23" fmla="*/ 31 w 31"/>
                  <a:gd name="T24" fmla="*/ 42 h 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 h="42">
                    <a:moveTo>
                      <a:pt x="31" y="36"/>
                    </a:moveTo>
                    <a:lnTo>
                      <a:pt x="12" y="42"/>
                    </a:lnTo>
                    <a:lnTo>
                      <a:pt x="13" y="41"/>
                    </a:lnTo>
                    <a:lnTo>
                      <a:pt x="0" y="7"/>
                    </a:lnTo>
                    <a:lnTo>
                      <a:pt x="1" y="6"/>
                    </a:lnTo>
                    <a:lnTo>
                      <a:pt x="20" y="0"/>
                    </a:lnTo>
                    <a:lnTo>
                      <a:pt x="31" y="36"/>
                    </a:lnTo>
                    <a:close/>
                  </a:path>
                </a:pathLst>
              </a:custGeom>
              <a:solidFill>
                <a:srgbClr val="E5E5E5"/>
              </a:solidFill>
              <a:ln w="9525">
                <a:solidFill>
                  <a:schemeClr val="tx1"/>
                </a:solidFill>
                <a:round/>
                <a:headEnd/>
                <a:tailEnd/>
              </a:ln>
            </p:spPr>
            <p:txBody>
              <a:bodyPr/>
              <a:lstStyle/>
              <a:p>
                <a:endParaRPr lang="en-US" sz="2133"/>
              </a:p>
            </p:txBody>
          </p:sp>
          <p:sp>
            <p:nvSpPr>
              <p:cNvPr id="89101" name="Freeform 211"/>
              <p:cNvSpPr>
                <a:spLocks/>
              </p:cNvSpPr>
              <p:nvPr/>
            </p:nvSpPr>
            <p:spPr bwMode="black">
              <a:xfrm>
                <a:off x="4968" y="2136"/>
                <a:ext cx="10" cy="11"/>
              </a:xfrm>
              <a:custGeom>
                <a:avLst/>
                <a:gdLst>
                  <a:gd name="T0" fmla="*/ 0 w 37"/>
                  <a:gd name="T1" fmla="*/ 0 h 43"/>
                  <a:gd name="T2" fmla="*/ 0 w 37"/>
                  <a:gd name="T3" fmla="*/ 0 h 43"/>
                  <a:gd name="T4" fmla="*/ 0 w 37"/>
                  <a:gd name="T5" fmla="*/ 0 h 43"/>
                  <a:gd name="T6" fmla="*/ 0 w 37"/>
                  <a:gd name="T7" fmla="*/ 0 h 43"/>
                  <a:gd name="T8" fmla="*/ 0 w 37"/>
                  <a:gd name="T9" fmla="*/ 0 h 43"/>
                  <a:gd name="T10" fmla="*/ 0 w 37"/>
                  <a:gd name="T11" fmla="*/ 0 h 43"/>
                  <a:gd name="T12" fmla="*/ 0 w 37"/>
                  <a:gd name="T13" fmla="*/ 0 h 43"/>
                  <a:gd name="T14" fmla="*/ 0 60000 65536"/>
                  <a:gd name="T15" fmla="*/ 0 60000 65536"/>
                  <a:gd name="T16" fmla="*/ 0 60000 65536"/>
                  <a:gd name="T17" fmla="*/ 0 60000 65536"/>
                  <a:gd name="T18" fmla="*/ 0 60000 65536"/>
                  <a:gd name="T19" fmla="*/ 0 60000 65536"/>
                  <a:gd name="T20" fmla="*/ 0 60000 65536"/>
                  <a:gd name="T21" fmla="*/ 0 w 37"/>
                  <a:gd name="T22" fmla="*/ 0 h 43"/>
                  <a:gd name="T23" fmla="*/ 37 w 37"/>
                  <a:gd name="T24" fmla="*/ 43 h 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 h="43">
                    <a:moveTo>
                      <a:pt x="37" y="34"/>
                    </a:moveTo>
                    <a:lnTo>
                      <a:pt x="14" y="43"/>
                    </a:lnTo>
                    <a:lnTo>
                      <a:pt x="0" y="9"/>
                    </a:lnTo>
                    <a:lnTo>
                      <a:pt x="24" y="0"/>
                    </a:lnTo>
                    <a:lnTo>
                      <a:pt x="37" y="34"/>
                    </a:lnTo>
                    <a:close/>
                  </a:path>
                </a:pathLst>
              </a:custGeom>
              <a:solidFill>
                <a:srgbClr val="E5E5E5"/>
              </a:solidFill>
              <a:ln w="9525">
                <a:solidFill>
                  <a:schemeClr val="tx1"/>
                </a:solidFill>
                <a:round/>
                <a:headEnd/>
                <a:tailEnd/>
              </a:ln>
            </p:spPr>
            <p:txBody>
              <a:bodyPr/>
              <a:lstStyle/>
              <a:p>
                <a:endParaRPr lang="en-US" sz="2133"/>
              </a:p>
            </p:txBody>
          </p:sp>
          <p:sp>
            <p:nvSpPr>
              <p:cNvPr id="89102" name="Freeform 212"/>
              <p:cNvSpPr>
                <a:spLocks/>
              </p:cNvSpPr>
              <p:nvPr/>
            </p:nvSpPr>
            <p:spPr bwMode="black">
              <a:xfrm>
                <a:off x="4961" y="2138"/>
                <a:ext cx="11" cy="12"/>
              </a:xfrm>
              <a:custGeom>
                <a:avLst/>
                <a:gdLst>
                  <a:gd name="T0" fmla="*/ 0 w 45"/>
                  <a:gd name="T1" fmla="*/ 0 h 46"/>
                  <a:gd name="T2" fmla="*/ 0 w 45"/>
                  <a:gd name="T3" fmla="*/ 0 h 46"/>
                  <a:gd name="T4" fmla="*/ 0 w 45"/>
                  <a:gd name="T5" fmla="*/ 0 h 46"/>
                  <a:gd name="T6" fmla="*/ 0 w 45"/>
                  <a:gd name="T7" fmla="*/ 0 h 46"/>
                  <a:gd name="T8" fmla="*/ 0 w 45"/>
                  <a:gd name="T9" fmla="*/ 0 h 46"/>
                  <a:gd name="T10" fmla="*/ 0 w 45"/>
                  <a:gd name="T11" fmla="*/ 0 h 46"/>
                  <a:gd name="T12" fmla="*/ 0 w 45"/>
                  <a:gd name="T13" fmla="*/ 0 h 46"/>
                  <a:gd name="T14" fmla="*/ 0 60000 65536"/>
                  <a:gd name="T15" fmla="*/ 0 60000 65536"/>
                  <a:gd name="T16" fmla="*/ 0 60000 65536"/>
                  <a:gd name="T17" fmla="*/ 0 60000 65536"/>
                  <a:gd name="T18" fmla="*/ 0 60000 65536"/>
                  <a:gd name="T19" fmla="*/ 0 60000 65536"/>
                  <a:gd name="T20" fmla="*/ 0 60000 65536"/>
                  <a:gd name="T21" fmla="*/ 0 w 45"/>
                  <a:gd name="T22" fmla="*/ 0 h 46"/>
                  <a:gd name="T23" fmla="*/ 45 w 45"/>
                  <a:gd name="T24" fmla="*/ 46 h 4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5" h="46">
                    <a:moveTo>
                      <a:pt x="45" y="34"/>
                    </a:moveTo>
                    <a:lnTo>
                      <a:pt x="15" y="46"/>
                    </a:lnTo>
                    <a:lnTo>
                      <a:pt x="16" y="46"/>
                    </a:lnTo>
                    <a:lnTo>
                      <a:pt x="0" y="12"/>
                    </a:lnTo>
                    <a:lnTo>
                      <a:pt x="2" y="12"/>
                    </a:lnTo>
                    <a:lnTo>
                      <a:pt x="31" y="0"/>
                    </a:lnTo>
                    <a:lnTo>
                      <a:pt x="45" y="34"/>
                    </a:lnTo>
                    <a:close/>
                  </a:path>
                </a:pathLst>
              </a:custGeom>
              <a:solidFill>
                <a:srgbClr val="E5E5E5"/>
              </a:solidFill>
              <a:ln w="9525">
                <a:solidFill>
                  <a:schemeClr val="tx1"/>
                </a:solidFill>
                <a:round/>
                <a:headEnd/>
                <a:tailEnd/>
              </a:ln>
            </p:spPr>
            <p:txBody>
              <a:bodyPr/>
              <a:lstStyle/>
              <a:p>
                <a:endParaRPr lang="en-US" sz="2133"/>
              </a:p>
            </p:txBody>
          </p:sp>
          <p:sp>
            <p:nvSpPr>
              <p:cNvPr id="89103" name="Freeform 213"/>
              <p:cNvSpPr>
                <a:spLocks/>
              </p:cNvSpPr>
              <p:nvPr/>
            </p:nvSpPr>
            <p:spPr bwMode="black">
              <a:xfrm>
                <a:off x="4952" y="2142"/>
                <a:ext cx="13" cy="13"/>
              </a:xfrm>
              <a:custGeom>
                <a:avLst/>
                <a:gdLst>
                  <a:gd name="T0" fmla="*/ 0 w 52"/>
                  <a:gd name="T1" fmla="*/ 0 h 52"/>
                  <a:gd name="T2" fmla="*/ 0 w 52"/>
                  <a:gd name="T3" fmla="*/ 0 h 52"/>
                  <a:gd name="T4" fmla="*/ 0 w 52"/>
                  <a:gd name="T5" fmla="*/ 0 h 52"/>
                  <a:gd name="T6" fmla="*/ 0 w 52"/>
                  <a:gd name="T7" fmla="*/ 0 h 52"/>
                  <a:gd name="T8" fmla="*/ 0 w 52"/>
                  <a:gd name="T9" fmla="*/ 0 h 52"/>
                  <a:gd name="T10" fmla="*/ 0 60000 65536"/>
                  <a:gd name="T11" fmla="*/ 0 60000 65536"/>
                  <a:gd name="T12" fmla="*/ 0 60000 65536"/>
                  <a:gd name="T13" fmla="*/ 0 60000 65536"/>
                  <a:gd name="T14" fmla="*/ 0 60000 65536"/>
                  <a:gd name="T15" fmla="*/ 0 w 52"/>
                  <a:gd name="T16" fmla="*/ 0 h 52"/>
                  <a:gd name="T17" fmla="*/ 52 w 52"/>
                  <a:gd name="T18" fmla="*/ 52 h 52"/>
                </a:gdLst>
                <a:ahLst/>
                <a:cxnLst>
                  <a:cxn ang="T10">
                    <a:pos x="T0" y="T1"/>
                  </a:cxn>
                  <a:cxn ang="T11">
                    <a:pos x="T2" y="T3"/>
                  </a:cxn>
                  <a:cxn ang="T12">
                    <a:pos x="T4" y="T5"/>
                  </a:cxn>
                  <a:cxn ang="T13">
                    <a:pos x="T6" y="T7"/>
                  </a:cxn>
                  <a:cxn ang="T14">
                    <a:pos x="T8" y="T9"/>
                  </a:cxn>
                </a:cxnLst>
                <a:rect l="T15" t="T16" r="T17" b="T18"/>
                <a:pathLst>
                  <a:path w="52" h="52">
                    <a:moveTo>
                      <a:pt x="52" y="34"/>
                    </a:moveTo>
                    <a:lnTo>
                      <a:pt x="16" y="52"/>
                    </a:lnTo>
                    <a:lnTo>
                      <a:pt x="0" y="18"/>
                    </a:lnTo>
                    <a:lnTo>
                      <a:pt x="36" y="0"/>
                    </a:lnTo>
                    <a:lnTo>
                      <a:pt x="52" y="34"/>
                    </a:lnTo>
                    <a:close/>
                  </a:path>
                </a:pathLst>
              </a:custGeom>
              <a:solidFill>
                <a:srgbClr val="E5E5E5"/>
              </a:solidFill>
              <a:ln w="9525">
                <a:solidFill>
                  <a:schemeClr val="tx1"/>
                </a:solidFill>
                <a:round/>
                <a:headEnd/>
                <a:tailEnd/>
              </a:ln>
            </p:spPr>
            <p:txBody>
              <a:bodyPr/>
              <a:lstStyle/>
              <a:p>
                <a:endParaRPr lang="en-US" sz="2133"/>
              </a:p>
            </p:txBody>
          </p:sp>
          <p:sp>
            <p:nvSpPr>
              <p:cNvPr id="89104" name="Freeform 214"/>
              <p:cNvSpPr>
                <a:spLocks/>
              </p:cNvSpPr>
              <p:nvPr/>
            </p:nvSpPr>
            <p:spPr bwMode="black">
              <a:xfrm>
                <a:off x="4413" y="2665"/>
                <a:ext cx="15" cy="17"/>
              </a:xfrm>
              <a:custGeom>
                <a:avLst/>
                <a:gdLst>
                  <a:gd name="T0" fmla="*/ 0 w 59"/>
                  <a:gd name="T1" fmla="*/ 0 h 68"/>
                  <a:gd name="T2" fmla="*/ 0 w 59"/>
                  <a:gd name="T3" fmla="*/ 0 h 68"/>
                  <a:gd name="T4" fmla="*/ 0 w 59"/>
                  <a:gd name="T5" fmla="*/ 0 h 68"/>
                  <a:gd name="T6" fmla="*/ 0 w 59"/>
                  <a:gd name="T7" fmla="*/ 0 h 68"/>
                  <a:gd name="T8" fmla="*/ 0 w 59"/>
                  <a:gd name="T9" fmla="*/ 0 h 68"/>
                  <a:gd name="T10" fmla="*/ 0 w 59"/>
                  <a:gd name="T11" fmla="*/ 0 h 68"/>
                  <a:gd name="T12" fmla="*/ 0 w 59"/>
                  <a:gd name="T13" fmla="*/ 0 h 68"/>
                  <a:gd name="T14" fmla="*/ 0 60000 65536"/>
                  <a:gd name="T15" fmla="*/ 0 60000 65536"/>
                  <a:gd name="T16" fmla="*/ 0 60000 65536"/>
                  <a:gd name="T17" fmla="*/ 0 60000 65536"/>
                  <a:gd name="T18" fmla="*/ 0 60000 65536"/>
                  <a:gd name="T19" fmla="*/ 0 60000 65536"/>
                  <a:gd name="T20" fmla="*/ 0 60000 65536"/>
                  <a:gd name="T21" fmla="*/ 0 w 59"/>
                  <a:gd name="T22" fmla="*/ 0 h 68"/>
                  <a:gd name="T23" fmla="*/ 59 w 59"/>
                  <a:gd name="T24" fmla="*/ 68 h 6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 h="68">
                    <a:moveTo>
                      <a:pt x="25" y="68"/>
                    </a:moveTo>
                    <a:lnTo>
                      <a:pt x="0" y="16"/>
                    </a:lnTo>
                    <a:lnTo>
                      <a:pt x="34" y="0"/>
                    </a:lnTo>
                    <a:lnTo>
                      <a:pt x="59" y="52"/>
                    </a:lnTo>
                    <a:lnTo>
                      <a:pt x="25" y="68"/>
                    </a:lnTo>
                    <a:close/>
                  </a:path>
                </a:pathLst>
              </a:custGeom>
              <a:solidFill>
                <a:srgbClr val="E5E5E5"/>
              </a:solidFill>
              <a:ln w="9525">
                <a:solidFill>
                  <a:schemeClr val="tx1"/>
                </a:solidFill>
                <a:round/>
                <a:headEnd/>
                <a:tailEnd/>
              </a:ln>
            </p:spPr>
            <p:txBody>
              <a:bodyPr/>
              <a:lstStyle/>
              <a:p>
                <a:endParaRPr lang="en-US" sz="2133"/>
              </a:p>
            </p:txBody>
          </p:sp>
          <p:sp>
            <p:nvSpPr>
              <p:cNvPr id="89105" name="Freeform 215"/>
              <p:cNvSpPr>
                <a:spLocks/>
              </p:cNvSpPr>
              <p:nvPr/>
            </p:nvSpPr>
            <p:spPr bwMode="black">
              <a:xfrm>
                <a:off x="4410" y="2657"/>
                <a:ext cx="12" cy="12"/>
              </a:xfrm>
              <a:custGeom>
                <a:avLst/>
                <a:gdLst>
                  <a:gd name="T0" fmla="*/ 0 w 47"/>
                  <a:gd name="T1" fmla="*/ 0 h 46"/>
                  <a:gd name="T2" fmla="*/ 0 w 47"/>
                  <a:gd name="T3" fmla="*/ 0 h 46"/>
                  <a:gd name="T4" fmla="*/ 0 w 47"/>
                  <a:gd name="T5" fmla="*/ 0 h 46"/>
                  <a:gd name="T6" fmla="*/ 0 w 47"/>
                  <a:gd name="T7" fmla="*/ 0 h 46"/>
                  <a:gd name="T8" fmla="*/ 0 w 47"/>
                  <a:gd name="T9" fmla="*/ 0 h 46"/>
                  <a:gd name="T10" fmla="*/ 0 w 47"/>
                  <a:gd name="T11" fmla="*/ 0 h 46"/>
                  <a:gd name="T12" fmla="*/ 0 w 47"/>
                  <a:gd name="T13" fmla="*/ 0 h 46"/>
                  <a:gd name="T14" fmla="*/ 0 60000 65536"/>
                  <a:gd name="T15" fmla="*/ 0 60000 65536"/>
                  <a:gd name="T16" fmla="*/ 0 60000 65536"/>
                  <a:gd name="T17" fmla="*/ 0 60000 65536"/>
                  <a:gd name="T18" fmla="*/ 0 60000 65536"/>
                  <a:gd name="T19" fmla="*/ 0 60000 65536"/>
                  <a:gd name="T20" fmla="*/ 0 60000 65536"/>
                  <a:gd name="T21" fmla="*/ 0 w 47"/>
                  <a:gd name="T22" fmla="*/ 0 h 46"/>
                  <a:gd name="T23" fmla="*/ 47 w 47"/>
                  <a:gd name="T24" fmla="*/ 46 h 4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 h="46">
                    <a:moveTo>
                      <a:pt x="13" y="46"/>
                    </a:moveTo>
                    <a:lnTo>
                      <a:pt x="0" y="15"/>
                    </a:lnTo>
                    <a:lnTo>
                      <a:pt x="0" y="14"/>
                    </a:lnTo>
                    <a:lnTo>
                      <a:pt x="34" y="1"/>
                    </a:lnTo>
                    <a:lnTo>
                      <a:pt x="34" y="0"/>
                    </a:lnTo>
                    <a:lnTo>
                      <a:pt x="47" y="30"/>
                    </a:lnTo>
                    <a:lnTo>
                      <a:pt x="13" y="46"/>
                    </a:lnTo>
                    <a:close/>
                  </a:path>
                </a:pathLst>
              </a:custGeom>
              <a:solidFill>
                <a:srgbClr val="E5E5E5"/>
              </a:solidFill>
              <a:ln w="9525">
                <a:solidFill>
                  <a:schemeClr val="tx1"/>
                </a:solidFill>
                <a:round/>
                <a:headEnd/>
                <a:tailEnd/>
              </a:ln>
            </p:spPr>
            <p:txBody>
              <a:bodyPr/>
              <a:lstStyle/>
              <a:p>
                <a:endParaRPr lang="en-US" sz="2133"/>
              </a:p>
            </p:txBody>
          </p:sp>
          <p:sp>
            <p:nvSpPr>
              <p:cNvPr id="89106" name="Freeform 216"/>
              <p:cNvSpPr>
                <a:spLocks/>
              </p:cNvSpPr>
              <p:nvPr/>
            </p:nvSpPr>
            <p:spPr bwMode="black">
              <a:xfrm>
                <a:off x="4407" y="2652"/>
                <a:ext cx="11" cy="9"/>
              </a:xfrm>
              <a:custGeom>
                <a:avLst/>
                <a:gdLst>
                  <a:gd name="T0" fmla="*/ 0 w 44"/>
                  <a:gd name="T1" fmla="*/ 0 h 37"/>
                  <a:gd name="T2" fmla="*/ 0 w 44"/>
                  <a:gd name="T3" fmla="*/ 0 h 37"/>
                  <a:gd name="T4" fmla="*/ 0 w 44"/>
                  <a:gd name="T5" fmla="*/ 0 h 37"/>
                  <a:gd name="T6" fmla="*/ 0 w 44"/>
                  <a:gd name="T7" fmla="*/ 0 h 37"/>
                  <a:gd name="T8" fmla="*/ 0 w 44"/>
                  <a:gd name="T9" fmla="*/ 0 h 37"/>
                  <a:gd name="T10" fmla="*/ 0 w 44"/>
                  <a:gd name="T11" fmla="*/ 0 h 37"/>
                  <a:gd name="T12" fmla="*/ 0 w 44"/>
                  <a:gd name="T13" fmla="*/ 0 h 37"/>
                  <a:gd name="T14" fmla="*/ 0 60000 65536"/>
                  <a:gd name="T15" fmla="*/ 0 60000 65536"/>
                  <a:gd name="T16" fmla="*/ 0 60000 65536"/>
                  <a:gd name="T17" fmla="*/ 0 60000 65536"/>
                  <a:gd name="T18" fmla="*/ 0 60000 65536"/>
                  <a:gd name="T19" fmla="*/ 0 60000 65536"/>
                  <a:gd name="T20" fmla="*/ 0 60000 65536"/>
                  <a:gd name="T21" fmla="*/ 0 w 44"/>
                  <a:gd name="T22" fmla="*/ 0 h 37"/>
                  <a:gd name="T23" fmla="*/ 44 w 44"/>
                  <a:gd name="T24" fmla="*/ 37 h 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 h="37">
                    <a:moveTo>
                      <a:pt x="10" y="37"/>
                    </a:moveTo>
                    <a:lnTo>
                      <a:pt x="1" y="14"/>
                    </a:lnTo>
                    <a:lnTo>
                      <a:pt x="0" y="12"/>
                    </a:lnTo>
                    <a:lnTo>
                      <a:pt x="36" y="1"/>
                    </a:lnTo>
                    <a:lnTo>
                      <a:pt x="35" y="0"/>
                    </a:lnTo>
                    <a:lnTo>
                      <a:pt x="44" y="24"/>
                    </a:lnTo>
                    <a:lnTo>
                      <a:pt x="10" y="37"/>
                    </a:lnTo>
                    <a:close/>
                  </a:path>
                </a:pathLst>
              </a:custGeom>
              <a:solidFill>
                <a:srgbClr val="E5E5E5"/>
              </a:solidFill>
              <a:ln w="9525">
                <a:solidFill>
                  <a:schemeClr val="tx1"/>
                </a:solidFill>
                <a:round/>
                <a:headEnd/>
                <a:tailEnd/>
              </a:ln>
            </p:spPr>
            <p:txBody>
              <a:bodyPr/>
              <a:lstStyle/>
              <a:p>
                <a:endParaRPr lang="en-US" sz="2133"/>
              </a:p>
            </p:txBody>
          </p:sp>
          <p:sp>
            <p:nvSpPr>
              <p:cNvPr id="89107" name="Freeform 217"/>
              <p:cNvSpPr>
                <a:spLocks/>
              </p:cNvSpPr>
              <p:nvPr/>
            </p:nvSpPr>
            <p:spPr bwMode="black">
              <a:xfrm>
                <a:off x="4406" y="2648"/>
                <a:ext cx="10" cy="7"/>
              </a:xfrm>
              <a:custGeom>
                <a:avLst/>
                <a:gdLst>
                  <a:gd name="T0" fmla="*/ 0 w 42"/>
                  <a:gd name="T1" fmla="*/ 0 h 29"/>
                  <a:gd name="T2" fmla="*/ 0 w 42"/>
                  <a:gd name="T3" fmla="*/ 0 h 29"/>
                  <a:gd name="T4" fmla="*/ 0 w 42"/>
                  <a:gd name="T5" fmla="*/ 0 h 29"/>
                  <a:gd name="T6" fmla="*/ 0 w 42"/>
                  <a:gd name="T7" fmla="*/ 0 h 29"/>
                  <a:gd name="T8" fmla="*/ 0 w 42"/>
                  <a:gd name="T9" fmla="*/ 0 h 29"/>
                  <a:gd name="T10" fmla="*/ 0 w 42"/>
                  <a:gd name="T11" fmla="*/ 0 h 29"/>
                  <a:gd name="T12" fmla="*/ 0 w 42"/>
                  <a:gd name="T13" fmla="*/ 0 h 29"/>
                  <a:gd name="T14" fmla="*/ 0 60000 65536"/>
                  <a:gd name="T15" fmla="*/ 0 60000 65536"/>
                  <a:gd name="T16" fmla="*/ 0 60000 65536"/>
                  <a:gd name="T17" fmla="*/ 0 60000 65536"/>
                  <a:gd name="T18" fmla="*/ 0 60000 65536"/>
                  <a:gd name="T19" fmla="*/ 0 60000 65536"/>
                  <a:gd name="T20" fmla="*/ 0 60000 65536"/>
                  <a:gd name="T21" fmla="*/ 0 w 42"/>
                  <a:gd name="T22" fmla="*/ 0 h 29"/>
                  <a:gd name="T23" fmla="*/ 42 w 42"/>
                  <a:gd name="T24" fmla="*/ 29 h 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 h="29">
                    <a:moveTo>
                      <a:pt x="6" y="29"/>
                    </a:moveTo>
                    <a:lnTo>
                      <a:pt x="0" y="11"/>
                    </a:lnTo>
                    <a:lnTo>
                      <a:pt x="0" y="8"/>
                    </a:lnTo>
                    <a:lnTo>
                      <a:pt x="36" y="3"/>
                    </a:lnTo>
                    <a:lnTo>
                      <a:pt x="36" y="0"/>
                    </a:lnTo>
                    <a:lnTo>
                      <a:pt x="42" y="18"/>
                    </a:lnTo>
                    <a:lnTo>
                      <a:pt x="6" y="29"/>
                    </a:lnTo>
                    <a:close/>
                  </a:path>
                </a:pathLst>
              </a:custGeom>
              <a:solidFill>
                <a:srgbClr val="E5E5E5"/>
              </a:solidFill>
              <a:ln w="9525">
                <a:solidFill>
                  <a:schemeClr val="tx1"/>
                </a:solidFill>
                <a:round/>
                <a:headEnd/>
                <a:tailEnd/>
              </a:ln>
            </p:spPr>
            <p:txBody>
              <a:bodyPr/>
              <a:lstStyle/>
              <a:p>
                <a:endParaRPr lang="en-US" sz="2133"/>
              </a:p>
            </p:txBody>
          </p:sp>
          <p:sp>
            <p:nvSpPr>
              <p:cNvPr id="89108" name="Freeform 218"/>
              <p:cNvSpPr>
                <a:spLocks/>
              </p:cNvSpPr>
              <p:nvPr/>
            </p:nvSpPr>
            <p:spPr bwMode="black">
              <a:xfrm>
                <a:off x="4405" y="2645"/>
                <a:ext cx="10" cy="5"/>
              </a:xfrm>
              <a:custGeom>
                <a:avLst/>
                <a:gdLst>
                  <a:gd name="T0" fmla="*/ 0 w 38"/>
                  <a:gd name="T1" fmla="*/ 0 h 19"/>
                  <a:gd name="T2" fmla="*/ 0 w 38"/>
                  <a:gd name="T3" fmla="*/ 0 h 19"/>
                  <a:gd name="T4" fmla="*/ 0 w 38"/>
                  <a:gd name="T5" fmla="*/ 0 h 19"/>
                  <a:gd name="T6" fmla="*/ 0 w 38"/>
                  <a:gd name="T7" fmla="*/ 0 h 19"/>
                  <a:gd name="T8" fmla="*/ 0 w 38"/>
                  <a:gd name="T9" fmla="*/ 0 h 19"/>
                  <a:gd name="T10" fmla="*/ 0 w 38"/>
                  <a:gd name="T11" fmla="*/ 0 h 19"/>
                  <a:gd name="T12" fmla="*/ 0 w 38"/>
                  <a:gd name="T13" fmla="*/ 0 h 19"/>
                  <a:gd name="T14" fmla="*/ 0 60000 65536"/>
                  <a:gd name="T15" fmla="*/ 0 60000 65536"/>
                  <a:gd name="T16" fmla="*/ 0 60000 65536"/>
                  <a:gd name="T17" fmla="*/ 0 60000 65536"/>
                  <a:gd name="T18" fmla="*/ 0 60000 65536"/>
                  <a:gd name="T19" fmla="*/ 0 60000 65536"/>
                  <a:gd name="T20" fmla="*/ 0 60000 65536"/>
                  <a:gd name="T21" fmla="*/ 0 w 38"/>
                  <a:gd name="T22" fmla="*/ 0 h 19"/>
                  <a:gd name="T23" fmla="*/ 38 w 38"/>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19">
                    <a:moveTo>
                      <a:pt x="2" y="19"/>
                    </a:moveTo>
                    <a:lnTo>
                      <a:pt x="0" y="4"/>
                    </a:lnTo>
                    <a:lnTo>
                      <a:pt x="0" y="2"/>
                    </a:lnTo>
                    <a:lnTo>
                      <a:pt x="36" y="2"/>
                    </a:lnTo>
                    <a:lnTo>
                      <a:pt x="36" y="0"/>
                    </a:lnTo>
                    <a:lnTo>
                      <a:pt x="38" y="14"/>
                    </a:lnTo>
                    <a:lnTo>
                      <a:pt x="2" y="19"/>
                    </a:lnTo>
                    <a:close/>
                  </a:path>
                </a:pathLst>
              </a:custGeom>
              <a:solidFill>
                <a:srgbClr val="E5E5E5"/>
              </a:solidFill>
              <a:ln w="9525">
                <a:solidFill>
                  <a:schemeClr val="tx1"/>
                </a:solidFill>
                <a:round/>
                <a:headEnd/>
                <a:tailEnd/>
              </a:ln>
            </p:spPr>
            <p:txBody>
              <a:bodyPr/>
              <a:lstStyle/>
              <a:p>
                <a:endParaRPr lang="en-US" sz="2133"/>
              </a:p>
            </p:txBody>
          </p:sp>
          <p:sp>
            <p:nvSpPr>
              <p:cNvPr id="89109" name="Freeform 219"/>
              <p:cNvSpPr>
                <a:spLocks/>
              </p:cNvSpPr>
              <p:nvPr/>
            </p:nvSpPr>
            <p:spPr bwMode="black">
              <a:xfrm>
                <a:off x="4405" y="2642"/>
                <a:ext cx="9" cy="3"/>
              </a:xfrm>
              <a:custGeom>
                <a:avLst/>
                <a:gdLst>
                  <a:gd name="T0" fmla="*/ 0 w 36"/>
                  <a:gd name="T1" fmla="*/ 0 h 12"/>
                  <a:gd name="T2" fmla="*/ 0 w 36"/>
                  <a:gd name="T3" fmla="*/ 0 h 12"/>
                  <a:gd name="T4" fmla="*/ 0 w 36"/>
                  <a:gd name="T5" fmla="*/ 0 h 12"/>
                  <a:gd name="T6" fmla="*/ 0 w 36"/>
                  <a:gd name="T7" fmla="*/ 0 h 12"/>
                  <a:gd name="T8" fmla="*/ 0 w 36"/>
                  <a:gd name="T9" fmla="*/ 0 h 12"/>
                  <a:gd name="T10" fmla="*/ 0 w 36"/>
                  <a:gd name="T11" fmla="*/ 0 h 12"/>
                  <a:gd name="T12" fmla="*/ 0 w 36"/>
                  <a:gd name="T13" fmla="*/ 0 h 12"/>
                  <a:gd name="T14" fmla="*/ 0 60000 65536"/>
                  <a:gd name="T15" fmla="*/ 0 60000 65536"/>
                  <a:gd name="T16" fmla="*/ 0 60000 65536"/>
                  <a:gd name="T17" fmla="*/ 0 60000 65536"/>
                  <a:gd name="T18" fmla="*/ 0 60000 65536"/>
                  <a:gd name="T19" fmla="*/ 0 60000 65536"/>
                  <a:gd name="T20" fmla="*/ 0 60000 65536"/>
                  <a:gd name="T21" fmla="*/ 0 w 36"/>
                  <a:gd name="T22" fmla="*/ 0 h 12"/>
                  <a:gd name="T23" fmla="*/ 36 w 36"/>
                  <a:gd name="T24" fmla="*/ 12 h 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12">
                    <a:moveTo>
                      <a:pt x="0" y="12"/>
                    </a:moveTo>
                    <a:lnTo>
                      <a:pt x="0" y="2"/>
                    </a:lnTo>
                    <a:lnTo>
                      <a:pt x="0" y="0"/>
                    </a:lnTo>
                    <a:lnTo>
                      <a:pt x="36" y="4"/>
                    </a:lnTo>
                    <a:lnTo>
                      <a:pt x="36" y="2"/>
                    </a:lnTo>
                    <a:lnTo>
                      <a:pt x="36" y="12"/>
                    </a:lnTo>
                    <a:lnTo>
                      <a:pt x="0" y="12"/>
                    </a:lnTo>
                    <a:close/>
                  </a:path>
                </a:pathLst>
              </a:custGeom>
              <a:solidFill>
                <a:srgbClr val="E5E5E5"/>
              </a:solidFill>
              <a:ln w="9525">
                <a:solidFill>
                  <a:schemeClr val="tx1"/>
                </a:solidFill>
                <a:round/>
                <a:headEnd/>
                <a:tailEnd/>
              </a:ln>
            </p:spPr>
            <p:txBody>
              <a:bodyPr/>
              <a:lstStyle/>
              <a:p>
                <a:endParaRPr lang="en-US" sz="2133"/>
              </a:p>
            </p:txBody>
          </p:sp>
          <p:sp>
            <p:nvSpPr>
              <p:cNvPr id="89110" name="Freeform 220"/>
              <p:cNvSpPr>
                <a:spLocks/>
              </p:cNvSpPr>
              <p:nvPr/>
            </p:nvSpPr>
            <p:spPr bwMode="black">
              <a:xfrm>
                <a:off x="4405" y="2639"/>
                <a:ext cx="10" cy="4"/>
              </a:xfrm>
              <a:custGeom>
                <a:avLst/>
                <a:gdLst>
                  <a:gd name="T0" fmla="*/ 0 w 37"/>
                  <a:gd name="T1" fmla="*/ 0 h 17"/>
                  <a:gd name="T2" fmla="*/ 0 w 37"/>
                  <a:gd name="T3" fmla="*/ 0 h 17"/>
                  <a:gd name="T4" fmla="*/ 0 w 37"/>
                  <a:gd name="T5" fmla="*/ 0 h 17"/>
                  <a:gd name="T6" fmla="*/ 0 w 37"/>
                  <a:gd name="T7" fmla="*/ 0 h 17"/>
                  <a:gd name="T8" fmla="*/ 0 w 37"/>
                  <a:gd name="T9" fmla="*/ 0 h 17"/>
                  <a:gd name="T10" fmla="*/ 0 w 37"/>
                  <a:gd name="T11" fmla="*/ 0 h 17"/>
                  <a:gd name="T12" fmla="*/ 0 w 37"/>
                  <a:gd name="T13" fmla="*/ 0 h 17"/>
                  <a:gd name="T14" fmla="*/ 0 60000 65536"/>
                  <a:gd name="T15" fmla="*/ 0 60000 65536"/>
                  <a:gd name="T16" fmla="*/ 0 60000 65536"/>
                  <a:gd name="T17" fmla="*/ 0 60000 65536"/>
                  <a:gd name="T18" fmla="*/ 0 60000 65536"/>
                  <a:gd name="T19" fmla="*/ 0 60000 65536"/>
                  <a:gd name="T20" fmla="*/ 0 60000 65536"/>
                  <a:gd name="T21" fmla="*/ 0 w 37"/>
                  <a:gd name="T22" fmla="*/ 0 h 17"/>
                  <a:gd name="T23" fmla="*/ 37 w 37"/>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 h="17">
                    <a:moveTo>
                      <a:pt x="0" y="13"/>
                    </a:moveTo>
                    <a:lnTo>
                      <a:pt x="1" y="5"/>
                    </a:lnTo>
                    <a:lnTo>
                      <a:pt x="1" y="0"/>
                    </a:lnTo>
                    <a:lnTo>
                      <a:pt x="37" y="14"/>
                    </a:lnTo>
                    <a:lnTo>
                      <a:pt x="37" y="9"/>
                    </a:lnTo>
                    <a:lnTo>
                      <a:pt x="36" y="17"/>
                    </a:lnTo>
                    <a:lnTo>
                      <a:pt x="0" y="13"/>
                    </a:lnTo>
                    <a:close/>
                  </a:path>
                </a:pathLst>
              </a:custGeom>
              <a:solidFill>
                <a:srgbClr val="E5E5E5"/>
              </a:solidFill>
              <a:ln w="9525">
                <a:solidFill>
                  <a:schemeClr val="tx1"/>
                </a:solidFill>
                <a:round/>
                <a:headEnd/>
                <a:tailEnd/>
              </a:ln>
            </p:spPr>
            <p:txBody>
              <a:bodyPr/>
              <a:lstStyle/>
              <a:p>
                <a:endParaRPr lang="en-US" sz="2133"/>
              </a:p>
            </p:txBody>
          </p:sp>
          <p:sp>
            <p:nvSpPr>
              <p:cNvPr id="89111" name="Freeform 221"/>
              <p:cNvSpPr>
                <a:spLocks/>
              </p:cNvSpPr>
              <p:nvPr/>
            </p:nvSpPr>
            <p:spPr bwMode="black">
              <a:xfrm>
                <a:off x="4406" y="2636"/>
                <a:ext cx="9" cy="7"/>
              </a:xfrm>
              <a:custGeom>
                <a:avLst/>
                <a:gdLst>
                  <a:gd name="T0" fmla="*/ 0 w 38"/>
                  <a:gd name="T1" fmla="*/ 0 h 29"/>
                  <a:gd name="T2" fmla="*/ 0 w 38"/>
                  <a:gd name="T3" fmla="*/ 0 h 29"/>
                  <a:gd name="T4" fmla="*/ 0 w 38"/>
                  <a:gd name="T5" fmla="*/ 0 h 29"/>
                  <a:gd name="T6" fmla="*/ 0 w 38"/>
                  <a:gd name="T7" fmla="*/ 0 h 29"/>
                  <a:gd name="T8" fmla="*/ 0 w 38"/>
                  <a:gd name="T9" fmla="*/ 0 h 29"/>
                  <a:gd name="T10" fmla="*/ 0 w 38"/>
                  <a:gd name="T11" fmla="*/ 0 h 29"/>
                  <a:gd name="T12" fmla="*/ 0 w 38"/>
                  <a:gd name="T13" fmla="*/ 0 h 29"/>
                  <a:gd name="T14" fmla="*/ 0 60000 65536"/>
                  <a:gd name="T15" fmla="*/ 0 60000 65536"/>
                  <a:gd name="T16" fmla="*/ 0 60000 65536"/>
                  <a:gd name="T17" fmla="*/ 0 60000 65536"/>
                  <a:gd name="T18" fmla="*/ 0 60000 65536"/>
                  <a:gd name="T19" fmla="*/ 0 60000 65536"/>
                  <a:gd name="T20" fmla="*/ 0 60000 65536"/>
                  <a:gd name="T21" fmla="*/ 0 w 38"/>
                  <a:gd name="T22" fmla="*/ 0 h 29"/>
                  <a:gd name="T23" fmla="*/ 38 w 38"/>
                  <a:gd name="T24" fmla="*/ 29 h 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29">
                    <a:moveTo>
                      <a:pt x="0" y="13"/>
                    </a:moveTo>
                    <a:lnTo>
                      <a:pt x="2" y="8"/>
                    </a:lnTo>
                    <a:lnTo>
                      <a:pt x="6" y="0"/>
                    </a:lnTo>
                    <a:lnTo>
                      <a:pt x="35" y="29"/>
                    </a:lnTo>
                    <a:lnTo>
                      <a:pt x="38" y="21"/>
                    </a:lnTo>
                    <a:lnTo>
                      <a:pt x="36" y="27"/>
                    </a:lnTo>
                    <a:lnTo>
                      <a:pt x="0" y="13"/>
                    </a:lnTo>
                    <a:close/>
                  </a:path>
                </a:pathLst>
              </a:custGeom>
              <a:solidFill>
                <a:srgbClr val="E5E5E5"/>
              </a:solidFill>
              <a:ln w="9525">
                <a:solidFill>
                  <a:schemeClr val="tx1"/>
                </a:solidFill>
                <a:round/>
                <a:headEnd/>
                <a:tailEnd/>
              </a:ln>
            </p:spPr>
            <p:txBody>
              <a:bodyPr/>
              <a:lstStyle/>
              <a:p>
                <a:endParaRPr lang="en-US" sz="2133"/>
              </a:p>
            </p:txBody>
          </p:sp>
          <p:sp>
            <p:nvSpPr>
              <p:cNvPr id="89112" name="Freeform 222"/>
              <p:cNvSpPr>
                <a:spLocks/>
              </p:cNvSpPr>
              <p:nvPr/>
            </p:nvSpPr>
            <p:spPr bwMode="black">
              <a:xfrm>
                <a:off x="4407" y="2634"/>
                <a:ext cx="8" cy="9"/>
              </a:xfrm>
              <a:custGeom>
                <a:avLst/>
                <a:gdLst>
                  <a:gd name="T0" fmla="*/ 0 w 34"/>
                  <a:gd name="T1" fmla="*/ 0 h 37"/>
                  <a:gd name="T2" fmla="*/ 0 w 34"/>
                  <a:gd name="T3" fmla="*/ 0 h 37"/>
                  <a:gd name="T4" fmla="*/ 0 w 34"/>
                  <a:gd name="T5" fmla="*/ 0 h 37"/>
                  <a:gd name="T6" fmla="*/ 0 w 34"/>
                  <a:gd name="T7" fmla="*/ 0 h 37"/>
                  <a:gd name="T8" fmla="*/ 0 w 34"/>
                  <a:gd name="T9" fmla="*/ 0 h 37"/>
                  <a:gd name="T10" fmla="*/ 0 w 34"/>
                  <a:gd name="T11" fmla="*/ 0 h 37"/>
                  <a:gd name="T12" fmla="*/ 0 w 34"/>
                  <a:gd name="T13" fmla="*/ 0 h 37"/>
                  <a:gd name="T14" fmla="*/ 0 60000 65536"/>
                  <a:gd name="T15" fmla="*/ 0 60000 65536"/>
                  <a:gd name="T16" fmla="*/ 0 60000 65536"/>
                  <a:gd name="T17" fmla="*/ 0 60000 65536"/>
                  <a:gd name="T18" fmla="*/ 0 60000 65536"/>
                  <a:gd name="T19" fmla="*/ 0 60000 65536"/>
                  <a:gd name="T20" fmla="*/ 0 60000 65536"/>
                  <a:gd name="T21" fmla="*/ 0 w 34"/>
                  <a:gd name="T22" fmla="*/ 0 h 37"/>
                  <a:gd name="T23" fmla="*/ 34 w 34"/>
                  <a:gd name="T24" fmla="*/ 37 h 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37">
                    <a:moveTo>
                      <a:pt x="0" y="8"/>
                    </a:moveTo>
                    <a:lnTo>
                      <a:pt x="4" y="3"/>
                    </a:lnTo>
                    <a:lnTo>
                      <a:pt x="10" y="0"/>
                    </a:lnTo>
                    <a:lnTo>
                      <a:pt x="28" y="36"/>
                    </a:lnTo>
                    <a:lnTo>
                      <a:pt x="34" y="33"/>
                    </a:lnTo>
                    <a:lnTo>
                      <a:pt x="29" y="37"/>
                    </a:lnTo>
                    <a:lnTo>
                      <a:pt x="0" y="8"/>
                    </a:lnTo>
                    <a:close/>
                  </a:path>
                </a:pathLst>
              </a:custGeom>
              <a:solidFill>
                <a:srgbClr val="E5E5E5"/>
              </a:solidFill>
              <a:ln w="9525">
                <a:solidFill>
                  <a:schemeClr val="tx1"/>
                </a:solidFill>
                <a:round/>
                <a:headEnd/>
                <a:tailEnd/>
              </a:ln>
            </p:spPr>
            <p:txBody>
              <a:bodyPr/>
              <a:lstStyle/>
              <a:p>
                <a:endParaRPr lang="en-US" sz="2133"/>
              </a:p>
            </p:txBody>
          </p:sp>
          <p:sp>
            <p:nvSpPr>
              <p:cNvPr id="89113" name="Freeform 223"/>
              <p:cNvSpPr>
                <a:spLocks/>
              </p:cNvSpPr>
              <p:nvPr/>
            </p:nvSpPr>
            <p:spPr bwMode="black">
              <a:xfrm>
                <a:off x="4409" y="2633"/>
                <a:ext cx="6" cy="10"/>
              </a:xfrm>
              <a:custGeom>
                <a:avLst/>
                <a:gdLst>
                  <a:gd name="T0" fmla="*/ 0 w 22"/>
                  <a:gd name="T1" fmla="*/ 0 h 38"/>
                  <a:gd name="T2" fmla="*/ 0 w 22"/>
                  <a:gd name="T3" fmla="*/ 0 h 38"/>
                  <a:gd name="T4" fmla="*/ 0 w 22"/>
                  <a:gd name="T5" fmla="*/ 0 h 38"/>
                  <a:gd name="T6" fmla="*/ 0 w 22"/>
                  <a:gd name="T7" fmla="*/ 0 h 38"/>
                  <a:gd name="T8" fmla="*/ 0 w 22"/>
                  <a:gd name="T9" fmla="*/ 0 h 38"/>
                  <a:gd name="T10" fmla="*/ 0 w 22"/>
                  <a:gd name="T11" fmla="*/ 0 h 38"/>
                  <a:gd name="T12" fmla="*/ 0 w 22"/>
                  <a:gd name="T13" fmla="*/ 0 h 38"/>
                  <a:gd name="T14" fmla="*/ 0 60000 65536"/>
                  <a:gd name="T15" fmla="*/ 0 60000 65536"/>
                  <a:gd name="T16" fmla="*/ 0 60000 65536"/>
                  <a:gd name="T17" fmla="*/ 0 60000 65536"/>
                  <a:gd name="T18" fmla="*/ 0 60000 65536"/>
                  <a:gd name="T19" fmla="*/ 0 60000 65536"/>
                  <a:gd name="T20" fmla="*/ 0 60000 65536"/>
                  <a:gd name="T21" fmla="*/ 0 w 22"/>
                  <a:gd name="T22" fmla="*/ 0 h 38"/>
                  <a:gd name="T23" fmla="*/ 22 w 22"/>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 h="38">
                    <a:moveTo>
                      <a:pt x="0" y="2"/>
                    </a:moveTo>
                    <a:lnTo>
                      <a:pt x="4" y="0"/>
                    </a:lnTo>
                    <a:lnTo>
                      <a:pt x="13" y="0"/>
                    </a:lnTo>
                    <a:lnTo>
                      <a:pt x="13" y="36"/>
                    </a:lnTo>
                    <a:lnTo>
                      <a:pt x="22" y="36"/>
                    </a:lnTo>
                    <a:lnTo>
                      <a:pt x="18" y="38"/>
                    </a:lnTo>
                    <a:lnTo>
                      <a:pt x="0" y="2"/>
                    </a:lnTo>
                    <a:close/>
                  </a:path>
                </a:pathLst>
              </a:custGeom>
              <a:solidFill>
                <a:srgbClr val="E5E5E5"/>
              </a:solidFill>
              <a:ln w="9525">
                <a:solidFill>
                  <a:schemeClr val="tx1"/>
                </a:solidFill>
                <a:round/>
                <a:headEnd/>
                <a:tailEnd/>
              </a:ln>
            </p:spPr>
            <p:txBody>
              <a:bodyPr/>
              <a:lstStyle/>
              <a:p>
                <a:endParaRPr lang="en-US" sz="2133"/>
              </a:p>
            </p:txBody>
          </p:sp>
          <p:sp>
            <p:nvSpPr>
              <p:cNvPr id="89114" name="Freeform 224"/>
              <p:cNvSpPr>
                <a:spLocks/>
              </p:cNvSpPr>
              <p:nvPr/>
            </p:nvSpPr>
            <p:spPr bwMode="black">
              <a:xfrm>
                <a:off x="4413" y="2633"/>
                <a:ext cx="2" cy="9"/>
              </a:xfrm>
              <a:custGeom>
                <a:avLst/>
                <a:gdLst>
                  <a:gd name="T0" fmla="*/ 0 w 8"/>
                  <a:gd name="T1" fmla="*/ 0 h 36"/>
                  <a:gd name="T2" fmla="*/ 0 w 8"/>
                  <a:gd name="T3" fmla="*/ 0 h 36"/>
                  <a:gd name="T4" fmla="*/ 0 w 8"/>
                  <a:gd name="T5" fmla="*/ 0 h 36"/>
                  <a:gd name="T6" fmla="*/ 0 w 8"/>
                  <a:gd name="T7" fmla="*/ 0 h 36"/>
                  <a:gd name="T8" fmla="*/ 0 w 8"/>
                  <a:gd name="T9" fmla="*/ 0 h 36"/>
                  <a:gd name="T10" fmla="*/ 0 w 8"/>
                  <a:gd name="T11" fmla="*/ 0 h 36"/>
                  <a:gd name="T12" fmla="*/ 0 w 8"/>
                  <a:gd name="T13" fmla="*/ 0 h 36"/>
                  <a:gd name="T14" fmla="*/ 0 60000 65536"/>
                  <a:gd name="T15" fmla="*/ 0 60000 65536"/>
                  <a:gd name="T16" fmla="*/ 0 60000 65536"/>
                  <a:gd name="T17" fmla="*/ 0 60000 65536"/>
                  <a:gd name="T18" fmla="*/ 0 60000 65536"/>
                  <a:gd name="T19" fmla="*/ 0 60000 65536"/>
                  <a:gd name="T20" fmla="*/ 0 60000 65536"/>
                  <a:gd name="T21" fmla="*/ 0 w 8"/>
                  <a:gd name="T22" fmla="*/ 0 h 36"/>
                  <a:gd name="T23" fmla="*/ 8 w 8"/>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 h="36">
                    <a:moveTo>
                      <a:pt x="0" y="0"/>
                    </a:moveTo>
                    <a:lnTo>
                      <a:pt x="6" y="0"/>
                    </a:lnTo>
                    <a:lnTo>
                      <a:pt x="8" y="0"/>
                    </a:lnTo>
                    <a:lnTo>
                      <a:pt x="4" y="36"/>
                    </a:lnTo>
                    <a:lnTo>
                      <a:pt x="6" y="36"/>
                    </a:lnTo>
                    <a:lnTo>
                      <a:pt x="0" y="36"/>
                    </a:lnTo>
                    <a:lnTo>
                      <a:pt x="0" y="0"/>
                    </a:lnTo>
                    <a:close/>
                  </a:path>
                </a:pathLst>
              </a:custGeom>
              <a:solidFill>
                <a:srgbClr val="E5E5E5"/>
              </a:solidFill>
              <a:ln w="9525">
                <a:solidFill>
                  <a:schemeClr val="tx1"/>
                </a:solidFill>
                <a:round/>
                <a:headEnd/>
                <a:tailEnd/>
              </a:ln>
            </p:spPr>
            <p:txBody>
              <a:bodyPr/>
              <a:lstStyle/>
              <a:p>
                <a:endParaRPr lang="en-US" sz="2133"/>
              </a:p>
            </p:txBody>
          </p:sp>
          <p:sp>
            <p:nvSpPr>
              <p:cNvPr id="89115" name="Freeform 225"/>
              <p:cNvSpPr>
                <a:spLocks/>
              </p:cNvSpPr>
              <p:nvPr/>
            </p:nvSpPr>
            <p:spPr bwMode="black">
              <a:xfrm>
                <a:off x="4414" y="2633"/>
                <a:ext cx="5" cy="9"/>
              </a:xfrm>
              <a:custGeom>
                <a:avLst/>
                <a:gdLst>
                  <a:gd name="T0" fmla="*/ 0 w 20"/>
                  <a:gd name="T1" fmla="*/ 0 h 37"/>
                  <a:gd name="T2" fmla="*/ 0 w 20"/>
                  <a:gd name="T3" fmla="*/ 0 h 37"/>
                  <a:gd name="T4" fmla="*/ 0 w 20"/>
                  <a:gd name="T5" fmla="*/ 0 h 37"/>
                  <a:gd name="T6" fmla="*/ 0 w 20"/>
                  <a:gd name="T7" fmla="*/ 0 h 37"/>
                  <a:gd name="T8" fmla="*/ 0 w 20"/>
                  <a:gd name="T9" fmla="*/ 0 h 37"/>
                  <a:gd name="T10" fmla="*/ 0 w 20"/>
                  <a:gd name="T11" fmla="*/ 0 h 37"/>
                  <a:gd name="T12" fmla="*/ 0 w 20"/>
                  <a:gd name="T13" fmla="*/ 0 h 37"/>
                  <a:gd name="T14" fmla="*/ 0 60000 65536"/>
                  <a:gd name="T15" fmla="*/ 0 60000 65536"/>
                  <a:gd name="T16" fmla="*/ 0 60000 65536"/>
                  <a:gd name="T17" fmla="*/ 0 60000 65536"/>
                  <a:gd name="T18" fmla="*/ 0 60000 65536"/>
                  <a:gd name="T19" fmla="*/ 0 60000 65536"/>
                  <a:gd name="T20" fmla="*/ 0 60000 65536"/>
                  <a:gd name="T21" fmla="*/ 0 w 20"/>
                  <a:gd name="T22" fmla="*/ 0 h 37"/>
                  <a:gd name="T23" fmla="*/ 20 w 20"/>
                  <a:gd name="T24" fmla="*/ 37 h 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 h="37">
                    <a:moveTo>
                      <a:pt x="4" y="0"/>
                    </a:moveTo>
                    <a:lnTo>
                      <a:pt x="12" y="1"/>
                    </a:lnTo>
                    <a:lnTo>
                      <a:pt x="20" y="3"/>
                    </a:lnTo>
                    <a:lnTo>
                      <a:pt x="0" y="35"/>
                    </a:lnTo>
                    <a:lnTo>
                      <a:pt x="8" y="37"/>
                    </a:lnTo>
                    <a:lnTo>
                      <a:pt x="0" y="36"/>
                    </a:lnTo>
                    <a:lnTo>
                      <a:pt x="4" y="0"/>
                    </a:lnTo>
                    <a:close/>
                  </a:path>
                </a:pathLst>
              </a:custGeom>
              <a:solidFill>
                <a:srgbClr val="E5E5E5"/>
              </a:solidFill>
              <a:ln w="9525">
                <a:solidFill>
                  <a:schemeClr val="tx1"/>
                </a:solidFill>
                <a:round/>
                <a:headEnd/>
                <a:tailEnd/>
              </a:ln>
            </p:spPr>
            <p:txBody>
              <a:bodyPr/>
              <a:lstStyle/>
              <a:p>
                <a:endParaRPr lang="en-US" sz="2133"/>
              </a:p>
            </p:txBody>
          </p:sp>
          <p:sp>
            <p:nvSpPr>
              <p:cNvPr id="89116" name="Freeform 226"/>
              <p:cNvSpPr>
                <a:spLocks/>
              </p:cNvSpPr>
              <p:nvPr/>
            </p:nvSpPr>
            <p:spPr bwMode="black">
              <a:xfrm>
                <a:off x="4414" y="2634"/>
                <a:ext cx="8" cy="9"/>
              </a:xfrm>
              <a:custGeom>
                <a:avLst/>
                <a:gdLst>
                  <a:gd name="T0" fmla="*/ 0 w 31"/>
                  <a:gd name="T1" fmla="*/ 0 h 37"/>
                  <a:gd name="T2" fmla="*/ 0 w 31"/>
                  <a:gd name="T3" fmla="*/ 0 h 37"/>
                  <a:gd name="T4" fmla="*/ 0 w 31"/>
                  <a:gd name="T5" fmla="*/ 0 h 37"/>
                  <a:gd name="T6" fmla="*/ 0 w 31"/>
                  <a:gd name="T7" fmla="*/ 0 h 37"/>
                  <a:gd name="T8" fmla="*/ 0 w 31"/>
                  <a:gd name="T9" fmla="*/ 0 h 37"/>
                  <a:gd name="T10" fmla="*/ 0 w 31"/>
                  <a:gd name="T11" fmla="*/ 0 h 37"/>
                  <a:gd name="T12" fmla="*/ 0 w 31"/>
                  <a:gd name="T13" fmla="*/ 0 h 37"/>
                  <a:gd name="T14" fmla="*/ 0 60000 65536"/>
                  <a:gd name="T15" fmla="*/ 0 60000 65536"/>
                  <a:gd name="T16" fmla="*/ 0 60000 65536"/>
                  <a:gd name="T17" fmla="*/ 0 60000 65536"/>
                  <a:gd name="T18" fmla="*/ 0 60000 65536"/>
                  <a:gd name="T19" fmla="*/ 0 60000 65536"/>
                  <a:gd name="T20" fmla="*/ 0 60000 65536"/>
                  <a:gd name="T21" fmla="*/ 0 w 31"/>
                  <a:gd name="T22" fmla="*/ 0 h 37"/>
                  <a:gd name="T23" fmla="*/ 31 w 31"/>
                  <a:gd name="T24" fmla="*/ 37 h 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 h="37">
                    <a:moveTo>
                      <a:pt x="20" y="0"/>
                    </a:moveTo>
                    <a:lnTo>
                      <a:pt x="29" y="6"/>
                    </a:lnTo>
                    <a:lnTo>
                      <a:pt x="31" y="7"/>
                    </a:lnTo>
                    <a:lnTo>
                      <a:pt x="7" y="36"/>
                    </a:lnTo>
                    <a:lnTo>
                      <a:pt x="9" y="37"/>
                    </a:lnTo>
                    <a:lnTo>
                      <a:pt x="0" y="32"/>
                    </a:lnTo>
                    <a:lnTo>
                      <a:pt x="20" y="0"/>
                    </a:lnTo>
                    <a:close/>
                  </a:path>
                </a:pathLst>
              </a:custGeom>
              <a:solidFill>
                <a:srgbClr val="E5E5E5"/>
              </a:solidFill>
              <a:ln w="9525">
                <a:solidFill>
                  <a:schemeClr val="tx1"/>
                </a:solidFill>
                <a:round/>
                <a:headEnd/>
                <a:tailEnd/>
              </a:ln>
            </p:spPr>
            <p:txBody>
              <a:bodyPr/>
              <a:lstStyle/>
              <a:p>
                <a:endParaRPr lang="en-US" sz="2133"/>
              </a:p>
            </p:txBody>
          </p:sp>
          <p:sp>
            <p:nvSpPr>
              <p:cNvPr id="89117" name="Freeform 227"/>
              <p:cNvSpPr>
                <a:spLocks/>
              </p:cNvSpPr>
              <p:nvPr/>
            </p:nvSpPr>
            <p:spPr bwMode="black">
              <a:xfrm>
                <a:off x="4415" y="2636"/>
                <a:ext cx="10" cy="9"/>
              </a:xfrm>
              <a:custGeom>
                <a:avLst/>
                <a:gdLst>
                  <a:gd name="T0" fmla="*/ 0 w 37"/>
                  <a:gd name="T1" fmla="*/ 0 h 38"/>
                  <a:gd name="T2" fmla="*/ 0 w 37"/>
                  <a:gd name="T3" fmla="*/ 0 h 38"/>
                  <a:gd name="T4" fmla="*/ 0 w 37"/>
                  <a:gd name="T5" fmla="*/ 0 h 38"/>
                  <a:gd name="T6" fmla="*/ 0 w 37"/>
                  <a:gd name="T7" fmla="*/ 0 h 38"/>
                  <a:gd name="T8" fmla="*/ 0 w 37"/>
                  <a:gd name="T9" fmla="*/ 0 h 38"/>
                  <a:gd name="T10" fmla="*/ 0 w 37"/>
                  <a:gd name="T11" fmla="*/ 0 h 38"/>
                  <a:gd name="T12" fmla="*/ 0 w 37"/>
                  <a:gd name="T13" fmla="*/ 0 h 38"/>
                  <a:gd name="T14" fmla="*/ 0 60000 65536"/>
                  <a:gd name="T15" fmla="*/ 0 60000 65536"/>
                  <a:gd name="T16" fmla="*/ 0 60000 65536"/>
                  <a:gd name="T17" fmla="*/ 0 60000 65536"/>
                  <a:gd name="T18" fmla="*/ 0 60000 65536"/>
                  <a:gd name="T19" fmla="*/ 0 60000 65536"/>
                  <a:gd name="T20" fmla="*/ 0 60000 65536"/>
                  <a:gd name="T21" fmla="*/ 0 w 37"/>
                  <a:gd name="T22" fmla="*/ 0 h 38"/>
                  <a:gd name="T23" fmla="*/ 37 w 37"/>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 h="38">
                    <a:moveTo>
                      <a:pt x="24" y="0"/>
                    </a:moveTo>
                    <a:lnTo>
                      <a:pt x="36" y="9"/>
                    </a:lnTo>
                    <a:lnTo>
                      <a:pt x="37" y="10"/>
                    </a:lnTo>
                    <a:lnTo>
                      <a:pt x="10" y="37"/>
                    </a:lnTo>
                    <a:lnTo>
                      <a:pt x="11" y="38"/>
                    </a:lnTo>
                    <a:lnTo>
                      <a:pt x="0" y="29"/>
                    </a:lnTo>
                    <a:lnTo>
                      <a:pt x="24" y="0"/>
                    </a:lnTo>
                    <a:close/>
                  </a:path>
                </a:pathLst>
              </a:custGeom>
              <a:solidFill>
                <a:srgbClr val="E5E5E5"/>
              </a:solidFill>
              <a:ln w="9525">
                <a:solidFill>
                  <a:schemeClr val="tx1"/>
                </a:solidFill>
                <a:round/>
                <a:headEnd/>
                <a:tailEnd/>
              </a:ln>
            </p:spPr>
            <p:txBody>
              <a:bodyPr/>
              <a:lstStyle/>
              <a:p>
                <a:endParaRPr lang="en-US" sz="2133"/>
              </a:p>
            </p:txBody>
          </p:sp>
          <p:sp>
            <p:nvSpPr>
              <p:cNvPr id="89118" name="Freeform 228"/>
              <p:cNvSpPr>
                <a:spLocks/>
              </p:cNvSpPr>
              <p:nvPr/>
            </p:nvSpPr>
            <p:spPr bwMode="black">
              <a:xfrm>
                <a:off x="4418" y="2638"/>
                <a:ext cx="10" cy="10"/>
              </a:xfrm>
              <a:custGeom>
                <a:avLst/>
                <a:gdLst>
                  <a:gd name="T0" fmla="*/ 0 w 40"/>
                  <a:gd name="T1" fmla="*/ 0 h 40"/>
                  <a:gd name="T2" fmla="*/ 0 w 40"/>
                  <a:gd name="T3" fmla="*/ 0 h 40"/>
                  <a:gd name="T4" fmla="*/ 0 w 40"/>
                  <a:gd name="T5" fmla="*/ 0 h 40"/>
                  <a:gd name="T6" fmla="*/ 0 w 40"/>
                  <a:gd name="T7" fmla="*/ 0 h 40"/>
                  <a:gd name="T8" fmla="*/ 0 w 40"/>
                  <a:gd name="T9" fmla="*/ 0 h 40"/>
                  <a:gd name="T10" fmla="*/ 0 w 40"/>
                  <a:gd name="T11" fmla="*/ 0 h 40"/>
                  <a:gd name="T12" fmla="*/ 0 w 40"/>
                  <a:gd name="T13" fmla="*/ 0 h 40"/>
                  <a:gd name="T14" fmla="*/ 0 60000 65536"/>
                  <a:gd name="T15" fmla="*/ 0 60000 65536"/>
                  <a:gd name="T16" fmla="*/ 0 60000 65536"/>
                  <a:gd name="T17" fmla="*/ 0 60000 65536"/>
                  <a:gd name="T18" fmla="*/ 0 60000 65536"/>
                  <a:gd name="T19" fmla="*/ 0 60000 65536"/>
                  <a:gd name="T20" fmla="*/ 0 60000 65536"/>
                  <a:gd name="T21" fmla="*/ 0 w 40"/>
                  <a:gd name="T22" fmla="*/ 0 h 40"/>
                  <a:gd name="T23" fmla="*/ 40 w 40"/>
                  <a:gd name="T24" fmla="*/ 40 h 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40">
                    <a:moveTo>
                      <a:pt x="27" y="0"/>
                    </a:moveTo>
                    <a:lnTo>
                      <a:pt x="40" y="13"/>
                    </a:lnTo>
                    <a:lnTo>
                      <a:pt x="40" y="15"/>
                    </a:lnTo>
                    <a:lnTo>
                      <a:pt x="13" y="39"/>
                    </a:lnTo>
                    <a:lnTo>
                      <a:pt x="13" y="40"/>
                    </a:lnTo>
                    <a:lnTo>
                      <a:pt x="0" y="27"/>
                    </a:lnTo>
                    <a:lnTo>
                      <a:pt x="27" y="0"/>
                    </a:lnTo>
                    <a:close/>
                  </a:path>
                </a:pathLst>
              </a:custGeom>
              <a:solidFill>
                <a:srgbClr val="E5E5E5"/>
              </a:solidFill>
              <a:ln w="9525">
                <a:solidFill>
                  <a:schemeClr val="tx1"/>
                </a:solidFill>
                <a:round/>
                <a:headEnd/>
                <a:tailEnd/>
              </a:ln>
            </p:spPr>
            <p:txBody>
              <a:bodyPr/>
              <a:lstStyle/>
              <a:p>
                <a:endParaRPr lang="en-US" sz="2133"/>
              </a:p>
            </p:txBody>
          </p:sp>
          <p:sp>
            <p:nvSpPr>
              <p:cNvPr id="89119" name="Freeform 229"/>
              <p:cNvSpPr>
                <a:spLocks/>
              </p:cNvSpPr>
              <p:nvPr/>
            </p:nvSpPr>
            <p:spPr bwMode="black">
              <a:xfrm>
                <a:off x="4421" y="2642"/>
                <a:ext cx="11" cy="11"/>
              </a:xfrm>
              <a:custGeom>
                <a:avLst/>
                <a:gdLst>
                  <a:gd name="T0" fmla="*/ 0 w 44"/>
                  <a:gd name="T1" fmla="*/ 0 h 42"/>
                  <a:gd name="T2" fmla="*/ 0 w 44"/>
                  <a:gd name="T3" fmla="*/ 0 h 42"/>
                  <a:gd name="T4" fmla="*/ 0 w 44"/>
                  <a:gd name="T5" fmla="*/ 0 h 42"/>
                  <a:gd name="T6" fmla="*/ 0 w 44"/>
                  <a:gd name="T7" fmla="*/ 0 h 42"/>
                  <a:gd name="T8" fmla="*/ 0 w 44"/>
                  <a:gd name="T9" fmla="*/ 0 h 42"/>
                  <a:gd name="T10" fmla="*/ 0 w 44"/>
                  <a:gd name="T11" fmla="*/ 0 h 42"/>
                  <a:gd name="T12" fmla="*/ 0 w 44"/>
                  <a:gd name="T13" fmla="*/ 0 h 42"/>
                  <a:gd name="T14" fmla="*/ 0 60000 65536"/>
                  <a:gd name="T15" fmla="*/ 0 60000 65536"/>
                  <a:gd name="T16" fmla="*/ 0 60000 65536"/>
                  <a:gd name="T17" fmla="*/ 0 60000 65536"/>
                  <a:gd name="T18" fmla="*/ 0 60000 65536"/>
                  <a:gd name="T19" fmla="*/ 0 60000 65536"/>
                  <a:gd name="T20" fmla="*/ 0 60000 65536"/>
                  <a:gd name="T21" fmla="*/ 0 w 44"/>
                  <a:gd name="T22" fmla="*/ 0 h 42"/>
                  <a:gd name="T23" fmla="*/ 44 w 44"/>
                  <a:gd name="T24" fmla="*/ 42 h 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 h="42">
                    <a:moveTo>
                      <a:pt x="27" y="0"/>
                    </a:moveTo>
                    <a:lnTo>
                      <a:pt x="43" y="18"/>
                    </a:lnTo>
                    <a:lnTo>
                      <a:pt x="44" y="19"/>
                    </a:lnTo>
                    <a:lnTo>
                      <a:pt x="15" y="41"/>
                    </a:lnTo>
                    <a:lnTo>
                      <a:pt x="16" y="42"/>
                    </a:lnTo>
                    <a:lnTo>
                      <a:pt x="0" y="24"/>
                    </a:lnTo>
                    <a:lnTo>
                      <a:pt x="27" y="0"/>
                    </a:lnTo>
                    <a:close/>
                  </a:path>
                </a:pathLst>
              </a:custGeom>
              <a:solidFill>
                <a:srgbClr val="E5E5E5"/>
              </a:solidFill>
              <a:ln w="9525">
                <a:solidFill>
                  <a:schemeClr val="tx1"/>
                </a:solidFill>
                <a:round/>
                <a:headEnd/>
                <a:tailEnd/>
              </a:ln>
            </p:spPr>
            <p:txBody>
              <a:bodyPr/>
              <a:lstStyle/>
              <a:p>
                <a:endParaRPr lang="en-US" sz="2133"/>
              </a:p>
            </p:txBody>
          </p:sp>
          <p:sp>
            <p:nvSpPr>
              <p:cNvPr id="89120" name="Freeform 230"/>
              <p:cNvSpPr>
                <a:spLocks/>
              </p:cNvSpPr>
              <p:nvPr/>
            </p:nvSpPr>
            <p:spPr bwMode="black">
              <a:xfrm>
                <a:off x="4425" y="2647"/>
                <a:ext cx="12" cy="11"/>
              </a:xfrm>
              <a:custGeom>
                <a:avLst/>
                <a:gdLst>
                  <a:gd name="T0" fmla="*/ 0 w 46"/>
                  <a:gd name="T1" fmla="*/ 0 h 44"/>
                  <a:gd name="T2" fmla="*/ 0 w 46"/>
                  <a:gd name="T3" fmla="*/ 0 h 44"/>
                  <a:gd name="T4" fmla="*/ 0 w 46"/>
                  <a:gd name="T5" fmla="*/ 0 h 44"/>
                  <a:gd name="T6" fmla="*/ 0 w 46"/>
                  <a:gd name="T7" fmla="*/ 0 h 44"/>
                  <a:gd name="T8" fmla="*/ 0 w 46"/>
                  <a:gd name="T9" fmla="*/ 0 h 44"/>
                  <a:gd name="T10" fmla="*/ 0 w 46"/>
                  <a:gd name="T11" fmla="*/ 0 h 44"/>
                  <a:gd name="T12" fmla="*/ 0 w 46"/>
                  <a:gd name="T13" fmla="*/ 0 h 44"/>
                  <a:gd name="T14" fmla="*/ 0 60000 65536"/>
                  <a:gd name="T15" fmla="*/ 0 60000 65536"/>
                  <a:gd name="T16" fmla="*/ 0 60000 65536"/>
                  <a:gd name="T17" fmla="*/ 0 60000 65536"/>
                  <a:gd name="T18" fmla="*/ 0 60000 65536"/>
                  <a:gd name="T19" fmla="*/ 0 60000 65536"/>
                  <a:gd name="T20" fmla="*/ 0 60000 65536"/>
                  <a:gd name="T21" fmla="*/ 0 w 46"/>
                  <a:gd name="T22" fmla="*/ 0 h 44"/>
                  <a:gd name="T23" fmla="*/ 46 w 46"/>
                  <a:gd name="T24" fmla="*/ 44 h 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6" h="44">
                    <a:moveTo>
                      <a:pt x="29" y="0"/>
                    </a:moveTo>
                    <a:lnTo>
                      <a:pt x="46" y="21"/>
                    </a:lnTo>
                    <a:lnTo>
                      <a:pt x="17" y="44"/>
                    </a:lnTo>
                    <a:lnTo>
                      <a:pt x="0" y="22"/>
                    </a:lnTo>
                    <a:lnTo>
                      <a:pt x="29" y="0"/>
                    </a:lnTo>
                    <a:close/>
                  </a:path>
                </a:pathLst>
              </a:custGeom>
              <a:solidFill>
                <a:srgbClr val="E5E5E5"/>
              </a:solidFill>
              <a:ln w="9525">
                <a:solidFill>
                  <a:schemeClr val="tx1"/>
                </a:solidFill>
                <a:round/>
                <a:headEnd/>
                <a:tailEnd/>
              </a:ln>
            </p:spPr>
            <p:txBody>
              <a:bodyPr/>
              <a:lstStyle/>
              <a:p>
                <a:endParaRPr lang="en-US" sz="2133"/>
              </a:p>
            </p:txBody>
          </p:sp>
          <p:sp>
            <p:nvSpPr>
              <p:cNvPr id="89121" name="Freeform 231"/>
              <p:cNvSpPr>
                <a:spLocks/>
              </p:cNvSpPr>
              <p:nvPr/>
            </p:nvSpPr>
            <p:spPr bwMode="black">
              <a:xfrm>
                <a:off x="4429" y="2652"/>
                <a:ext cx="13" cy="12"/>
              </a:xfrm>
              <a:custGeom>
                <a:avLst/>
                <a:gdLst>
                  <a:gd name="T0" fmla="*/ 0 w 49"/>
                  <a:gd name="T1" fmla="*/ 0 h 50"/>
                  <a:gd name="T2" fmla="*/ 0 w 49"/>
                  <a:gd name="T3" fmla="*/ 0 h 50"/>
                  <a:gd name="T4" fmla="*/ 0 w 49"/>
                  <a:gd name="T5" fmla="*/ 0 h 50"/>
                  <a:gd name="T6" fmla="*/ 0 w 49"/>
                  <a:gd name="T7" fmla="*/ 0 h 50"/>
                  <a:gd name="T8" fmla="*/ 0 w 49"/>
                  <a:gd name="T9" fmla="*/ 0 h 50"/>
                  <a:gd name="T10" fmla="*/ 0 w 49"/>
                  <a:gd name="T11" fmla="*/ 0 h 50"/>
                  <a:gd name="T12" fmla="*/ 0 w 49"/>
                  <a:gd name="T13" fmla="*/ 0 h 50"/>
                  <a:gd name="T14" fmla="*/ 0 60000 65536"/>
                  <a:gd name="T15" fmla="*/ 0 60000 65536"/>
                  <a:gd name="T16" fmla="*/ 0 60000 65536"/>
                  <a:gd name="T17" fmla="*/ 0 60000 65536"/>
                  <a:gd name="T18" fmla="*/ 0 60000 65536"/>
                  <a:gd name="T19" fmla="*/ 0 60000 65536"/>
                  <a:gd name="T20" fmla="*/ 0 60000 65536"/>
                  <a:gd name="T21" fmla="*/ 0 w 49"/>
                  <a:gd name="T22" fmla="*/ 0 h 50"/>
                  <a:gd name="T23" fmla="*/ 49 w 49"/>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9" h="50">
                    <a:moveTo>
                      <a:pt x="29" y="0"/>
                    </a:moveTo>
                    <a:lnTo>
                      <a:pt x="49" y="27"/>
                    </a:lnTo>
                    <a:lnTo>
                      <a:pt x="20" y="50"/>
                    </a:lnTo>
                    <a:lnTo>
                      <a:pt x="0" y="23"/>
                    </a:lnTo>
                    <a:lnTo>
                      <a:pt x="29" y="0"/>
                    </a:lnTo>
                    <a:close/>
                  </a:path>
                </a:pathLst>
              </a:custGeom>
              <a:solidFill>
                <a:srgbClr val="E5E5E5"/>
              </a:solidFill>
              <a:ln w="9525">
                <a:solidFill>
                  <a:schemeClr val="tx1"/>
                </a:solidFill>
                <a:round/>
                <a:headEnd/>
                <a:tailEnd/>
              </a:ln>
            </p:spPr>
            <p:txBody>
              <a:bodyPr/>
              <a:lstStyle/>
              <a:p>
                <a:endParaRPr lang="en-US" sz="2133"/>
              </a:p>
            </p:txBody>
          </p:sp>
          <p:sp>
            <p:nvSpPr>
              <p:cNvPr id="89122" name="Freeform 232"/>
              <p:cNvSpPr>
                <a:spLocks/>
              </p:cNvSpPr>
              <p:nvPr/>
            </p:nvSpPr>
            <p:spPr bwMode="black">
              <a:xfrm>
                <a:off x="4434" y="2659"/>
                <a:ext cx="13" cy="13"/>
              </a:xfrm>
              <a:custGeom>
                <a:avLst/>
                <a:gdLst>
                  <a:gd name="T0" fmla="*/ 0 w 51"/>
                  <a:gd name="T1" fmla="*/ 0 h 51"/>
                  <a:gd name="T2" fmla="*/ 0 w 51"/>
                  <a:gd name="T3" fmla="*/ 0 h 51"/>
                  <a:gd name="T4" fmla="*/ 0 w 51"/>
                  <a:gd name="T5" fmla="*/ 0 h 51"/>
                  <a:gd name="T6" fmla="*/ 0 w 51"/>
                  <a:gd name="T7" fmla="*/ 0 h 51"/>
                  <a:gd name="T8" fmla="*/ 0 w 51"/>
                  <a:gd name="T9" fmla="*/ 0 h 51"/>
                  <a:gd name="T10" fmla="*/ 0 w 51"/>
                  <a:gd name="T11" fmla="*/ 0 h 51"/>
                  <a:gd name="T12" fmla="*/ 0 w 51"/>
                  <a:gd name="T13" fmla="*/ 0 h 51"/>
                  <a:gd name="T14" fmla="*/ 0 60000 65536"/>
                  <a:gd name="T15" fmla="*/ 0 60000 65536"/>
                  <a:gd name="T16" fmla="*/ 0 60000 65536"/>
                  <a:gd name="T17" fmla="*/ 0 60000 65536"/>
                  <a:gd name="T18" fmla="*/ 0 60000 65536"/>
                  <a:gd name="T19" fmla="*/ 0 60000 65536"/>
                  <a:gd name="T20" fmla="*/ 0 60000 65536"/>
                  <a:gd name="T21" fmla="*/ 0 w 51"/>
                  <a:gd name="T22" fmla="*/ 0 h 51"/>
                  <a:gd name="T23" fmla="*/ 51 w 51"/>
                  <a:gd name="T24" fmla="*/ 51 h 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 h="51">
                    <a:moveTo>
                      <a:pt x="29" y="0"/>
                    </a:moveTo>
                    <a:lnTo>
                      <a:pt x="51" y="29"/>
                    </a:lnTo>
                    <a:lnTo>
                      <a:pt x="51" y="30"/>
                    </a:lnTo>
                    <a:lnTo>
                      <a:pt x="22" y="50"/>
                    </a:lnTo>
                    <a:lnTo>
                      <a:pt x="22" y="51"/>
                    </a:lnTo>
                    <a:lnTo>
                      <a:pt x="0" y="23"/>
                    </a:lnTo>
                    <a:lnTo>
                      <a:pt x="29" y="0"/>
                    </a:lnTo>
                    <a:close/>
                  </a:path>
                </a:pathLst>
              </a:custGeom>
              <a:solidFill>
                <a:srgbClr val="E5E5E5"/>
              </a:solidFill>
              <a:ln w="9525">
                <a:solidFill>
                  <a:schemeClr val="tx1"/>
                </a:solidFill>
                <a:round/>
                <a:headEnd/>
                <a:tailEnd/>
              </a:ln>
            </p:spPr>
            <p:txBody>
              <a:bodyPr/>
              <a:lstStyle/>
              <a:p>
                <a:endParaRPr lang="en-US" sz="2133"/>
              </a:p>
            </p:txBody>
          </p:sp>
          <p:sp>
            <p:nvSpPr>
              <p:cNvPr id="89123" name="Freeform 233"/>
              <p:cNvSpPr>
                <a:spLocks/>
              </p:cNvSpPr>
              <p:nvPr/>
            </p:nvSpPr>
            <p:spPr bwMode="black">
              <a:xfrm>
                <a:off x="4440" y="2666"/>
                <a:ext cx="12" cy="13"/>
              </a:xfrm>
              <a:custGeom>
                <a:avLst/>
                <a:gdLst>
                  <a:gd name="T0" fmla="*/ 0 w 50"/>
                  <a:gd name="T1" fmla="*/ 0 h 52"/>
                  <a:gd name="T2" fmla="*/ 0 w 50"/>
                  <a:gd name="T3" fmla="*/ 0 h 52"/>
                  <a:gd name="T4" fmla="*/ 0 w 50"/>
                  <a:gd name="T5" fmla="*/ 0 h 52"/>
                  <a:gd name="T6" fmla="*/ 0 w 50"/>
                  <a:gd name="T7" fmla="*/ 0 h 52"/>
                  <a:gd name="T8" fmla="*/ 0 w 50"/>
                  <a:gd name="T9" fmla="*/ 0 h 52"/>
                  <a:gd name="T10" fmla="*/ 0 w 50"/>
                  <a:gd name="T11" fmla="*/ 0 h 52"/>
                  <a:gd name="T12" fmla="*/ 0 w 50"/>
                  <a:gd name="T13" fmla="*/ 0 h 52"/>
                  <a:gd name="T14" fmla="*/ 0 60000 65536"/>
                  <a:gd name="T15" fmla="*/ 0 60000 65536"/>
                  <a:gd name="T16" fmla="*/ 0 60000 65536"/>
                  <a:gd name="T17" fmla="*/ 0 60000 65536"/>
                  <a:gd name="T18" fmla="*/ 0 60000 65536"/>
                  <a:gd name="T19" fmla="*/ 0 60000 65536"/>
                  <a:gd name="T20" fmla="*/ 0 60000 65536"/>
                  <a:gd name="T21" fmla="*/ 0 w 50"/>
                  <a:gd name="T22" fmla="*/ 0 h 52"/>
                  <a:gd name="T23" fmla="*/ 50 w 50"/>
                  <a:gd name="T24" fmla="*/ 52 h 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52">
                    <a:moveTo>
                      <a:pt x="29" y="0"/>
                    </a:moveTo>
                    <a:lnTo>
                      <a:pt x="50" y="30"/>
                    </a:lnTo>
                    <a:lnTo>
                      <a:pt x="50" y="29"/>
                    </a:lnTo>
                    <a:lnTo>
                      <a:pt x="21" y="52"/>
                    </a:lnTo>
                    <a:lnTo>
                      <a:pt x="21" y="50"/>
                    </a:lnTo>
                    <a:lnTo>
                      <a:pt x="0" y="20"/>
                    </a:lnTo>
                    <a:lnTo>
                      <a:pt x="29" y="0"/>
                    </a:lnTo>
                    <a:close/>
                  </a:path>
                </a:pathLst>
              </a:custGeom>
              <a:solidFill>
                <a:srgbClr val="E5E5E5"/>
              </a:solidFill>
              <a:ln w="9525">
                <a:solidFill>
                  <a:schemeClr val="tx1"/>
                </a:solidFill>
                <a:round/>
                <a:headEnd/>
                <a:tailEnd/>
              </a:ln>
            </p:spPr>
            <p:txBody>
              <a:bodyPr/>
              <a:lstStyle/>
              <a:p>
                <a:endParaRPr lang="en-US" sz="2133"/>
              </a:p>
            </p:txBody>
          </p:sp>
          <p:sp>
            <p:nvSpPr>
              <p:cNvPr id="89124" name="Freeform 234"/>
              <p:cNvSpPr>
                <a:spLocks/>
              </p:cNvSpPr>
              <p:nvPr/>
            </p:nvSpPr>
            <p:spPr bwMode="black">
              <a:xfrm>
                <a:off x="4445" y="2673"/>
                <a:ext cx="13" cy="13"/>
              </a:xfrm>
              <a:custGeom>
                <a:avLst/>
                <a:gdLst>
                  <a:gd name="T0" fmla="*/ 0 w 51"/>
                  <a:gd name="T1" fmla="*/ 0 h 52"/>
                  <a:gd name="T2" fmla="*/ 0 w 51"/>
                  <a:gd name="T3" fmla="*/ 0 h 52"/>
                  <a:gd name="T4" fmla="*/ 0 w 51"/>
                  <a:gd name="T5" fmla="*/ 0 h 52"/>
                  <a:gd name="T6" fmla="*/ 0 w 51"/>
                  <a:gd name="T7" fmla="*/ 0 h 52"/>
                  <a:gd name="T8" fmla="*/ 0 w 51"/>
                  <a:gd name="T9" fmla="*/ 0 h 52"/>
                  <a:gd name="T10" fmla="*/ 0 w 51"/>
                  <a:gd name="T11" fmla="*/ 0 h 52"/>
                  <a:gd name="T12" fmla="*/ 0 w 51"/>
                  <a:gd name="T13" fmla="*/ 0 h 52"/>
                  <a:gd name="T14" fmla="*/ 0 60000 65536"/>
                  <a:gd name="T15" fmla="*/ 0 60000 65536"/>
                  <a:gd name="T16" fmla="*/ 0 60000 65536"/>
                  <a:gd name="T17" fmla="*/ 0 60000 65536"/>
                  <a:gd name="T18" fmla="*/ 0 60000 65536"/>
                  <a:gd name="T19" fmla="*/ 0 60000 65536"/>
                  <a:gd name="T20" fmla="*/ 0 60000 65536"/>
                  <a:gd name="T21" fmla="*/ 0 w 51"/>
                  <a:gd name="T22" fmla="*/ 0 h 52"/>
                  <a:gd name="T23" fmla="*/ 51 w 51"/>
                  <a:gd name="T24" fmla="*/ 52 h 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 h="52">
                    <a:moveTo>
                      <a:pt x="29" y="0"/>
                    </a:moveTo>
                    <a:lnTo>
                      <a:pt x="51" y="29"/>
                    </a:lnTo>
                    <a:lnTo>
                      <a:pt x="51" y="30"/>
                    </a:lnTo>
                    <a:lnTo>
                      <a:pt x="21" y="51"/>
                    </a:lnTo>
                    <a:lnTo>
                      <a:pt x="21" y="52"/>
                    </a:lnTo>
                    <a:lnTo>
                      <a:pt x="0" y="23"/>
                    </a:lnTo>
                    <a:lnTo>
                      <a:pt x="29" y="0"/>
                    </a:lnTo>
                    <a:close/>
                  </a:path>
                </a:pathLst>
              </a:custGeom>
              <a:solidFill>
                <a:srgbClr val="E5E5E5"/>
              </a:solidFill>
              <a:ln w="9525">
                <a:solidFill>
                  <a:schemeClr val="tx1"/>
                </a:solidFill>
                <a:round/>
                <a:headEnd/>
                <a:tailEnd/>
              </a:ln>
            </p:spPr>
            <p:txBody>
              <a:bodyPr/>
              <a:lstStyle/>
              <a:p>
                <a:endParaRPr lang="en-US" sz="2133"/>
              </a:p>
            </p:txBody>
          </p:sp>
          <p:sp>
            <p:nvSpPr>
              <p:cNvPr id="89125" name="Freeform 235"/>
              <p:cNvSpPr>
                <a:spLocks/>
              </p:cNvSpPr>
              <p:nvPr/>
            </p:nvSpPr>
            <p:spPr bwMode="black">
              <a:xfrm>
                <a:off x="4450" y="2681"/>
                <a:ext cx="13" cy="13"/>
              </a:xfrm>
              <a:custGeom>
                <a:avLst/>
                <a:gdLst>
                  <a:gd name="T0" fmla="*/ 0 w 50"/>
                  <a:gd name="T1" fmla="*/ 0 h 51"/>
                  <a:gd name="T2" fmla="*/ 0 w 50"/>
                  <a:gd name="T3" fmla="*/ 0 h 51"/>
                  <a:gd name="T4" fmla="*/ 0 w 50"/>
                  <a:gd name="T5" fmla="*/ 0 h 51"/>
                  <a:gd name="T6" fmla="*/ 0 w 50"/>
                  <a:gd name="T7" fmla="*/ 0 h 51"/>
                  <a:gd name="T8" fmla="*/ 0 w 50"/>
                  <a:gd name="T9" fmla="*/ 0 h 51"/>
                  <a:gd name="T10" fmla="*/ 0 w 50"/>
                  <a:gd name="T11" fmla="*/ 0 h 51"/>
                  <a:gd name="T12" fmla="*/ 0 w 50"/>
                  <a:gd name="T13" fmla="*/ 0 h 51"/>
                  <a:gd name="T14" fmla="*/ 0 60000 65536"/>
                  <a:gd name="T15" fmla="*/ 0 60000 65536"/>
                  <a:gd name="T16" fmla="*/ 0 60000 65536"/>
                  <a:gd name="T17" fmla="*/ 0 60000 65536"/>
                  <a:gd name="T18" fmla="*/ 0 60000 65536"/>
                  <a:gd name="T19" fmla="*/ 0 60000 65536"/>
                  <a:gd name="T20" fmla="*/ 0 60000 65536"/>
                  <a:gd name="T21" fmla="*/ 0 w 50"/>
                  <a:gd name="T22" fmla="*/ 0 h 51"/>
                  <a:gd name="T23" fmla="*/ 50 w 50"/>
                  <a:gd name="T24" fmla="*/ 51 h 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51">
                    <a:moveTo>
                      <a:pt x="30" y="0"/>
                    </a:moveTo>
                    <a:lnTo>
                      <a:pt x="50" y="30"/>
                    </a:lnTo>
                    <a:lnTo>
                      <a:pt x="50" y="29"/>
                    </a:lnTo>
                    <a:lnTo>
                      <a:pt x="21" y="51"/>
                    </a:lnTo>
                    <a:lnTo>
                      <a:pt x="21" y="50"/>
                    </a:lnTo>
                    <a:lnTo>
                      <a:pt x="0" y="21"/>
                    </a:lnTo>
                    <a:lnTo>
                      <a:pt x="30" y="0"/>
                    </a:lnTo>
                    <a:close/>
                  </a:path>
                </a:pathLst>
              </a:custGeom>
              <a:solidFill>
                <a:srgbClr val="E5E5E5"/>
              </a:solidFill>
              <a:ln w="9525">
                <a:solidFill>
                  <a:schemeClr val="tx1"/>
                </a:solidFill>
                <a:round/>
                <a:headEnd/>
                <a:tailEnd/>
              </a:ln>
            </p:spPr>
            <p:txBody>
              <a:bodyPr/>
              <a:lstStyle/>
              <a:p>
                <a:endParaRPr lang="en-US" sz="2133"/>
              </a:p>
            </p:txBody>
          </p:sp>
          <p:sp>
            <p:nvSpPr>
              <p:cNvPr id="89126" name="Freeform 236"/>
              <p:cNvSpPr>
                <a:spLocks/>
              </p:cNvSpPr>
              <p:nvPr/>
            </p:nvSpPr>
            <p:spPr bwMode="black">
              <a:xfrm>
                <a:off x="4455" y="2688"/>
                <a:ext cx="13" cy="12"/>
              </a:xfrm>
              <a:custGeom>
                <a:avLst/>
                <a:gdLst>
                  <a:gd name="T0" fmla="*/ 0 w 49"/>
                  <a:gd name="T1" fmla="*/ 0 h 48"/>
                  <a:gd name="T2" fmla="*/ 0 w 49"/>
                  <a:gd name="T3" fmla="*/ 0 h 48"/>
                  <a:gd name="T4" fmla="*/ 0 w 49"/>
                  <a:gd name="T5" fmla="*/ 0 h 48"/>
                  <a:gd name="T6" fmla="*/ 0 w 49"/>
                  <a:gd name="T7" fmla="*/ 0 h 48"/>
                  <a:gd name="T8" fmla="*/ 0 w 49"/>
                  <a:gd name="T9" fmla="*/ 0 h 48"/>
                  <a:gd name="T10" fmla="*/ 0 w 49"/>
                  <a:gd name="T11" fmla="*/ 0 h 48"/>
                  <a:gd name="T12" fmla="*/ 0 w 49"/>
                  <a:gd name="T13" fmla="*/ 0 h 48"/>
                  <a:gd name="T14" fmla="*/ 0 60000 65536"/>
                  <a:gd name="T15" fmla="*/ 0 60000 65536"/>
                  <a:gd name="T16" fmla="*/ 0 60000 65536"/>
                  <a:gd name="T17" fmla="*/ 0 60000 65536"/>
                  <a:gd name="T18" fmla="*/ 0 60000 65536"/>
                  <a:gd name="T19" fmla="*/ 0 60000 65536"/>
                  <a:gd name="T20" fmla="*/ 0 60000 65536"/>
                  <a:gd name="T21" fmla="*/ 0 w 49"/>
                  <a:gd name="T22" fmla="*/ 0 h 48"/>
                  <a:gd name="T23" fmla="*/ 49 w 49"/>
                  <a:gd name="T24" fmla="*/ 48 h 4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9" h="48">
                    <a:moveTo>
                      <a:pt x="29" y="0"/>
                    </a:moveTo>
                    <a:lnTo>
                      <a:pt x="49" y="26"/>
                    </a:lnTo>
                    <a:lnTo>
                      <a:pt x="20" y="48"/>
                    </a:lnTo>
                    <a:lnTo>
                      <a:pt x="0" y="22"/>
                    </a:lnTo>
                    <a:lnTo>
                      <a:pt x="29" y="0"/>
                    </a:lnTo>
                    <a:close/>
                  </a:path>
                </a:pathLst>
              </a:custGeom>
              <a:solidFill>
                <a:srgbClr val="E5E5E5"/>
              </a:solidFill>
              <a:ln w="9525">
                <a:solidFill>
                  <a:schemeClr val="tx1"/>
                </a:solidFill>
                <a:round/>
                <a:headEnd/>
                <a:tailEnd/>
              </a:ln>
            </p:spPr>
            <p:txBody>
              <a:bodyPr/>
              <a:lstStyle/>
              <a:p>
                <a:endParaRPr lang="en-US" sz="2133"/>
              </a:p>
            </p:txBody>
          </p:sp>
          <p:sp>
            <p:nvSpPr>
              <p:cNvPr id="89127" name="Freeform 237"/>
              <p:cNvSpPr>
                <a:spLocks/>
              </p:cNvSpPr>
              <p:nvPr/>
            </p:nvSpPr>
            <p:spPr bwMode="black">
              <a:xfrm>
                <a:off x="4461" y="2695"/>
                <a:ext cx="11" cy="11"/>
              </a:xfrm>
              <a:custGeom>
                <a:avLst/>
                <a:gdLst>
                  <a:gd name="T0" fmla="*/ 0 w 48"/>
                  <a:gd name="T1" fmla="*/ 0 h 46"/>
                  <a:gd name="T2" fmla="*/ 0 w 48"/>
                  <a:gd name="T3" fmla="*/ 0 h 46"/>
                  <a:gd name="T4" fmla="*/ 0 w 48"/>
                  <a:gd name="T5" fmla="*/ 0 h 46"/>
                  <a:gd name="T6" fmla="*/ 0 w 48"/>
                  <a:gd name="T7" fmla="*/ 0 h 46"/>
                  <a:gd name="T8" fmla="*/ 0 w 48"/>
                  <a:gd name="T9" fmla="*/ 0 h 46"/>
                  <a:gd name="T10" fmla="*/ 0 w 48"/>
                  <a:gd name="T11" fmla="*/ 0 h 46"/>
                  <a:gd name="T12" fmla="*/ 0 w 48"/>
                  <a:gd name="T13" fmla="*/ 0 h 46"/>
                  <a:gd name="T14" fmla="*/ 0 60000 65536"/>
                  <a:gd name="T15" fmla="*/ 0 60000 65536"/>
                  <a:gd name="T16" fmla="*/ 0 60000 65536"/>
                  <a:gd name="T17" fmla="*/ 0 60000 65536"/>
                  <a:gd name="T18" fmla="*/ 0 60000 65536"/>
                  <a:gd name="T19" fmla="*/ 0 60000 65536"/>
                  <a:gd name="T20" fmla="*/ 0 60000 65536"/>
                  <a:gd name="T21" fmla="*/ 0 w 48"/>
                  <a:gd name="T22" fmla="*/ 0 h 46"/>
                  <a:gd name="T23" fmla="*/ 48 w 48"/>
                  <a:gd name="T24" fmla="*/ 46 h 4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8" h="46">
                    <a:moveTo>
                      <a:pt x="29" y="0"/>
                    </a:moveTo>
                    <a:lnTo>
                      <a:pt x="48" y="22"/>
                    </a:lnTo>
                    <a:lnTo>
                      <a:pt x="46" y="21"/>
                    </a:lnTo>
                    <a:lnTo>
                      <a:pt x="19" y="46"/>
                    </a:lnTo>
                    <a:lnTo>
                      <a:pt x="18" y="45"/>
                    </a:lnTo>
                    <a:lnTo>
                      <a:pt x="0" y="22"/>
                    </a:lnTo>
                    <a:lnTo>
                      <a:pt x="29" y="0"/>
                    </a:lnTo>
                    <a:close/>
                  </a:path>
                </a:pathLst>
              </a:custGeom>
              <a:solidFill>
                <a:srgbClr val="E5E5E5"/>
              </a:solidFill>
              <a:ln w="9525">
                <a:solidFill>
                  <a:schemeClr val="tx1"/>
                </a:solidFill>
                <a:round/>
                <a:headEnd/>
                <a:tailEnd/>
              </a:ln>
            </p:spPr>
            <p:txBody>
              <a:bodyPr/>
              <a:lstStyle/>
              <a:p>
                <a:endParaRPr lang="en-US" sz="2133"/>
              </a:p>
            </p:txBody>
          </p:sp>
          <p:sp>
            <p:nvSpPr>
              <p:cNvPr id="89128" name="Freeform 238"/>
              <p:cNvSpPr>
                <a:spLocks/>
              </p:cNvSpPr>
              <p:nvPr/>
            </p:nvSpPr>
            <p:spPr bwMode="black">
              <a:xfrm>
                <a:off x="4465" y="2700"/>
                <a:ext cx="11" cy="10"/>
              </a:xfrm>
              <a:custGeom>
                <a:avLst/>
                <a:gdLst>
                  <a:gd name="T0" fmla="*/ 0 w 43"/>
                  <a:gd name="T1" fmla="*/ 0 h 42"/>
                  <a:gd name="T2" fmla="*/ 0 w 43"/>
                  <a:gd name="T3" fmla="*/ 0 h 42"/>
                  <a:gd name="T4" fmla="*/ 0 w 43"/>
                  <a:gd name="T5" fmla="*/ 0 h 42"/>
                  <a:gd name="T6" fmla="*/ 0 w 43"/>
                  <a:gd name="T7" fmla="*/ 0 h 42"/>
                  <a:gd name="T8" fmla="*/ 0 w 43"/>
                  <a:gd name="T9" fmla="*/ 0 h 42"/>
                  <a:gd name="T10" fmla="*/ 0 w 43"/>
                  <a:gd name="T11" fmla="*/ 0 h 42"/>
                  <a:gd name="T12" fmla="*/ 0 w 43"/>
                  <a:gd name="T13" fmla="*/ 0 h 42"/>
                  <a:gd name="T14" fmla="*/ 0 60000 65536"/>
                  <a:gd name="T15" fmla="*/ 0 60000 65536"/>
                  <a:gd name="T16" fmla="*/ 0 60000 65536"/>
                  <a:gd name="T17" fmla="*/ 0 60000 65536"/>
                  <a:gd name="T18" fmla="*/ 0 60000 65536"/>
                  <a:gd name="T19" fmla="*/ 0 60000 65536"/>
                  <a:gd name="T20" fmla="*/ 0 60000 65536"/>
                  <a:gd name="T21" fmla="*/ 0 w 43"/>
                  <a:gd name="T22" fmla="*/ 0 h 42"/>
                  <a:gd name="T23" fmla="*/ 43 w 43"/>
                  <a:gd name="T24" fmla="*/ 42 h 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 h="42">
                    <a:moveTo>
                      <a:pt x="27" y="0"/>
                    </a:moveTo>
                    <a:lnTo>
                      <a:pt x="43" y="17"/>
                    </a:lnTo>
                    <a:lnTo>
                      <a:pt x="16" y="42"/>
                    </a:lnTo>
                    <a:lnTo>
                      <a:pt x="0" y="25"/>
                    </a:lnTo>
                    <a:lnTo>
                      <a:pt x="27" y="0"/>
                    </a:lnTo>
                    <a:close/>
                  </a:path>
                </a:pathLst>
              </a:custGeom>
              <a:solidFill>
                <a:srgbClr val="E5E5E5"/>
              </a:solidFill>
              <a:ln w="9525">
                <a:solidFill>
                  <a:schemeClr val="tx1"/>
                </a:solidFill>
                <a:round/>
                <a:headEnd/>
                <a:tailEnd/>
              </a:ln>
            </p:spPr>
            <p:txBody>
              <a:bodyPr/>
              <a:lstStyle/>
              <a:p>
                <a:endParaRPr lang="en-US" sz="2133"/>
              </a:p>
            </p:txBody>
          </p:sp>
          <p:sp>
            <p:nvSpPr>
              <p:cNvPr id="89129" name="Freeform 239"/>
              <p:cNvSpPr>
                <a:spLocks/>
              </p:cNvSpPr>
              <p:nvPr/>
            </p:nvSpPr>
            <p:spPr bwMode="black">
              <a:xfrm>
                <a:off x="4469" y="2704"/>
                <a:ext cx="10" cy="10"/>
              </a:xfrm>
              <a:custGeom>
                <a:avLst/>
                <a:gdLst>
                  <a:gd name="T0" fmla="*/ 0 w 40"/>
                  <a:gd name="T1" fmla="*/ 0 h 41"/>
                  <a:gd name="T2" fmla="*/ 0 w 40"/>
                  <a:gd name="T3" fmla="*/ 0 h 41"/>
                  <a:gd name="T4" fmla="*/ 0 w 40"/>
                  <a:gd name="T5" fmla="*/ 0 h 41"/>
                  <a:gd name="T6" fmla="*/ 0 w 40"/>
                  <a:gd name="T7" fmla="*/ 0 h 41"/>
                  <a:gd name="T8" fmla="*/ 0 w 40"/>
                  <a:gd name="T9" fmla="*/ 0 h 41"/>
                  <a:gd name="T10" fmla="*/ 0 w 40"/>
                  <a:gd name="T11" fmla="*/ 0 h 41"/>
                  <a:gd name="T12" fmla="*/ 0 w 40"/>
                  <a:gd name="T13" fmla="*/ 0 h 41"/>
                  <a:gd name="T14" fmla="*/ 0 60000 65536"/>
                  <a:gd name="T15" fmla="*/ 0 60000 65536"/>
                  <a:gd name="T16" fmla="*/ 0 60000 65536"/>
                  <a:gd name="T17" fmla="*/ 0 60000 65536"/>
                  <a:gd name="T18" fmla="*/ 0 60000 65536"/>
                  <a:gd name="T19" fmla="*/ 0 60000 65536"/>
                  <a:gd name="T20" fmla="*/ 0 60000 65536"/>
                  <a:gd name="T21" fmla="*/ 0 w 40"/>
                  <a:gd name="T22" fmla="*/ 0 h 41"/>
                  <a:gd name="T23" fmla="*/ 40 w 40"/>
                  <a:gd name="T24" fmla="*/ 41 h 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41">
                    <a:moveTo>
                      <a:pt x="27" y="0"/>
                    </a:moveTo>
                    <a:lnTo>
                      <a:pt x="40" y="14"/>
                    </a:lnTo>
                    <a:lnTo>
                      <a:pt x="38" y="11"/>
                    </a:lnTo>
                    <a:lnTo>
                      <a:pt x="14" y="41"/>
                    </a:lnTo>
                    <a:lnTo>
                      <a:pt x="13" y="38"/>
                    </a:lnTo>
                    <a:lnTo>
                      <a:pt x="0" y="25"/>
                    </a:lnTo>
                    <a:lnTo>
                      <a:pt x="27" y="0"/>
                    </a:lnTo>
                    <a:close/>
                  </a:path>
                </a:pathLst>
              </a:custGeom>
              <a:solidFill>
                <a:srgbClr val="E5E5E5"/>
              </a:solidFill>
              <a:ln w="9525">
                <a:solidFill>
                  <a:schemeClr val="tx1"/>
                </a:solidFill>
                <a:round/>
                <a:headEnd/>
                <a:tailEnd/>
              </a:ln>
            </p:spPr>
            <p:txBody>
              <a:bodyPr/>
              <a:lstStyle/>
              <a:p>
                <a:endParaRPr lang="en-US" sz="2133"/>
              </a:p>
            </p:txBody>
          </p:sp>
          <p:sp>
            <p:nvSpPr>
              <p:cNvPr id="89130" name="Freeform 240"/>
              <p:cNvSpPr>
                <a:spLocks/>
              </p:cNvSpPr>
              <p:nvPr/>
            </p:nvSpPr>
            <p:spPr bwMode="black">
              <a:xfrm>
                <a:off x="4473" y="2707"/>
                <a:ext cx="9" cy="10"/>
              </a:xfrm>
              <a:custGeom>
                <a:avLst/>
                <a:gdLst>
                  <a:gd name="T0" fmla="*/ 0 w 36"/>
                  <a:gd name="T1" fmla="*/ 0 h 40"/>
                  <a:gd name="T2" fmla="*/ 0 w 36"/>
                  <a:gd name="T3" fmla="*/ 0 h 40"/>
                  <a:gd name="T4" fmla="*/ 0 w 36"/>
                  <a:gd name="T5" fmla="*/ 0 h 40"/>
                  <a:gd name="T6" fmla="*/ 0 w 36"/>
                  <a:gd name="T7" fmla="*/ 0 h 40"/>
                  <a:gd name="T8" fmla="*/ 0 w 36"/>
                  <a:gd name="T9" fmla="*/ 0 h 40"/>
                  <a:gd name="T10" fmla="*/ 0 w 36"/>
                  <a:gd name="T11" fmla="*/ 0 h 40"/>
                  <a:gd name="T12" fmla="*/ 0 w 36"/>
                  <a:gd name="T13" fmla="*/ 0 h 40"/>
                  <a:gd name="T14" fmla="*/ 0 60000 65536"/>
                  <a:gd name="T15" fmla="*/ 0 60000 65536"/>
                  <a:gd name="T16" fmla="*/ 0 60000 65536"/>
                  <a:gd name="T17" fmla="*/ 0 60000 65536"/>
                  <a:gd name="T18" fmla="*/ 0 60000 65536"/>
                  <a:gd name="T19" fmla="*/ 0 60000 65536"/>
                  <a:gd name="T20" fmla="*/ 0 60000 65536"/>
                  <a:gd name="T21" fmla="*/ 0 w 36"/>
                  <a:gd name="T22" fmla="*/ 0 h 40"/>
                  <a:gd name="T23" fmla="*/ 36 w 36"/>
                  <a:gd name="T24" fmla="*/ 40 h 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40">
                    <a:moveTo>
                      <a:pt x="24" y="0"/>
                    </a:moveTo>
                    <a:lnTo>
                      <a:pt x="36" y="9"/>
                    </a:lnTo>
                    <a:lnTo>
                      <a:pt x="34" y="8"/>
                    </a:lnTo>
                    <a:lnTo>
                      <a:pt x="13" y="40"/>
                    </a:lnTo>
                    <a:lnTo>
                      <a:pt x="11" y="39"/>
                    </a:lnTo>
                    <a:lnTo>
                      <a:pt x="0" y="30"/>
                    </a:lnTo>
                    <a:lnTo>
                      <a:pt x="24" y="0"/>
                    </a:lnTo>
                    <a:close/>
                  </a:path>
                </a:pathLst>
              </a:custGeom>
              <a:solidFill>
                <a:srgbClr val="E5E5E5"/>
              </a:solidFill>
              <a:ln w="9525">
                <a:solidFill>
                  <a:schemeClr val="tx1"/>
                </a:solidFill>
                <a:round/>
                <a:headEnd/>
                <a:tailEnd/>
              </a:ln>
            </p:spPr>
            <p:txBody>
              <a:bodyPr/>
              <a:lstStyle/>
              <a:p>
                <a:endParaRPr lang="en-US" sz="2133"/>
              </a:p>
            </p:txBody>
          </p:sp>
          <p:sp>
            <p:nvSpPr>
              <p:cNvPr id="89131" name="Freeform 241"/>
              <p:cNvSpPr>
                <a:spLocks/>
              </p:cNvSpPr>
              <p:nvPr/>
            </p:nvSpPr>
            <p:spPr bwMode="black">
              <a:xfrm>
                <a:off x="4476" y="2709"/>
                <a:ext cx="7" cy="10"/>
              </a:xfrm>
              <a:custGeom>
                <a:avLst/>
                <a:gdLst>
                  <a:gd name="T0" fmla="*/ 0 w 30"/>
                  <a:gd name="T1" fmla="*/ 0 h 40"/>
                  <a:gd name="T2" fmla="*/ 0 w 30"/>
                  <a:gd name="T3" fmla="*/ 0 h 40"/>
                  <a:gd name="T4" fmla="*/ 0 w 30"/>
                  <a:gd name="T5" fmla="*/ 0 h 40"/>
                  <a:gd name="T6" fmla="*/ 0 w 30"/>
                  <a:gd name="T7" fmla="*/ 0 h 40"/>
                  <a:gd name="T8" fmla="*/ 0 w 30"/>
                  <a:gd name="T9" fmla="*/ 0 h 40"/>
                  <a:gd name="T10" fmla="*/ 0 w 30"/>
                  <a:gd name="T11" fmla="*/ 0 h 40"/>
                  <a:gd name="T12" fmla="*/ 0 w 30"/>
                  <a:gd name="T13" fmla="*/ 0 h 40"/>
                  <a:gd name="T14" fmla="*/ 0 60000 65536"/>
                  <a:gd name="T15" fmla="*/ 0 60000 65536"/>
                  <a:gd name="T16" fmla="*/ 0 60000 65536"/>
                  <a:gd name="T17" fmla="*/ 0 60000 65536"/>
                  <a:gd name="T18" fmla="*/ 0 60000 65536"/>
                  <a:gd name="T19" fmla="*/ 0 60000 65536"/>
                  <a:gd name="T20" fmla="*/ 0 60000 65536"/>
                  <a:gd name="T21" fmla="*/ 0 w 30"/>
                  <a:gd name="T22" fmla="*/ 0 h 40"/>
                  <a:gd name="T23" fmla="*/ 30 w 30"/>
                  <a:gd name="T24" fmla="*/ 40 h 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40">
                    <a:moveTo>
                      <a:pt x="21" y="0"/>
                    </a:moveTo>
                    <a:lnTo>
                      <a:pt x="30" y="6"/>
                    </a:lnTo>
                    <a:lnTo>
                      <a:pt x="22" y="4"/>
                    </a:lnTo>
                    <a:lnTo>
                      <a:pt x="17" y="40"/>
                    </a:lnTo>
                    <a:lnTo>
                      <a:pt x="9" y="38"/>
                    </a:lnTo>
                    <a:lnTo>
                      <a:pt x="0" y="32"/>
                    </a:lnTo>
                    <a:lnTo>
                      <a:pt x="21" y="0"/>
                    </a:lnTo>
                    <a:close/>
                  </a:path>
                </a:pathLst>
              </a:custGeom>
              <a:solidFill>
                <a:srgbClr val="E5E5E5"/>
              </a:solidFill>
              <a:ln w="9525">
                <a:solidFill>
                  <a:schemeClr val="tx1"/>
                </a:solidFill>
                <a:round/>
                <a:headEnd/>
                <a:tailEnd/>
              </a:ln>
            </p:spPr>
            <p:txBody>
              <a:bodyPr/>
              <a:lstStyle/>
              <a:p>
                <a:endParaRPr lang="en-US" sz="2133"/>
              </a:p>
            </p:txBody>
          </p:sp>
          <p:sp>
            <p:nvSpPr>
              <p:cNvPr id="89132" name="Freeform 242"/>
              <p:cNvSpPr>
                <a:spLocks/>
              </p:cNvSpPr>
              <p:nvPr/>
            </p:nvSpPr>
            <p:spPr bwMode="black">
              <a:xfrm>
                <a:off x="4480" y="2710"/>
                <a:ext cx="3" cy="9"/>
              </a:xfrm>
              <a:custGeom>
                <a:avLst/>
                <a:gdLst>
                  <a:gd name="T0" fmla="*/ 0 w 13"/>
                  <a:gd name="T1" fmla="*/ 0 h 37"/>
                  <a:gd name="T2" fmla="*/ 0 w 13"/>
                  <a:gd name="T3" fmla="*/ 0 h 37"/>
                  <a:gd name="T4" fmla="*/ 0 w 13"/>
                  <a:gd name="T5" fmla="*/ 0 h 37"/>
                  <a:gd name="T6" fmla="*/ 0 w 13"/>
                  <a:gd name="T7" fmla="*/ 0 h 37"/>
                  <a:gd name="T8" fmla="*/ 0 w 13"/>
                  <a:gd name="T9" fmla="*/ 0 h 37"/>
                  <a:gd name="T10" fmla="*/ 0 w 13"/>
                  <a:gd name="T11" fmla="*/ 0 h 37"/>
                  <a:gd name="T12" fmla="*/ 0 w 13"/>
                  <a:gd name="T13" fmla="*/ 0 h 37"/>
                  <a:gd name="T14" fmla="*/ 0 60000 65536"/>
                  <a:gd name="T15" fmla="*/ 0 60000 65536"/>
                  <a:gd name="T16" fmla="*/ 0 60000 65536"/>
                  <a:gd name="T17" fmla="*/ 0 60000 65536"/>
                  <a:gd name="T18" fmla="*/ 0 60000 65536"/>
                  <a:gd name="T19" fmla="*/ 0 60000 65536"/>
                  <a:gd name="T20" fmla="*/ 0 60000 65536"/>
                  <a:gd name="T21" fmla="*/ 0 w 13"/>
                  <a:gd name="T22" fmla="*/ 0 h 37"/>
                  <a:gd name="T23" fmla="*/ 13 w 13"/>
                  <a:gd name="T24" fmla="*/ 37 h 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 h="37">
                    <a:moveTo>
                      <a:pt x="5" y="0"/>
                    </a:moveTo>
                    <a:lnTo>
                      <a:pt x="13" y="1"/>
                    </a:lnTo>
                    <a:lnTo>
                      <a:pt x="10" y="1"/>
                    </a:lnTo>
                    <a:lnTo>
                      <a:pt x="10" y="37"/>
                    </a:lnTo>
                    <a:lnTo>
                      <a:pt x="8" y="37"/>
                    </a:lnTo>
                    <a:lnTo>
                      <a:pt x="0" y="36"/>
                    </a:lnTo>
                    <a:lnTo>
                      <a:pt x="5" y="0"/>
                    </a:lnTo>
                    <a:close/>
                  </a:path>
                </a:pathLst>
              </a:custGeom>
              <a:solidFill>
                <a:srgbClr val="E5E5E5"/>
              </a:solidFill>
              <a:ln w="9525">
                <a:solidFill>
                  <a:schemeClr val="tx1"/>
                </a:solidFill>
                <a:round/>
                <a:headEnd/>
                <a:tailEnd/>
              </a:ln>
            </p:spPr>
            <p:txBody>
              <a:bodyPr/>
              <a:lstStyle/>
              <a:p>
                <a:endParaRPr lang="en-US" sz="2133"/>
              </a:p>
            </p:txBody>
          </p:sp>
          <p:sp>
            <p:nvSpPr>
              <p:cNvPr id="89133" name="Freeform 243"/>
              <p:cNvSpPr>
                <a:spLocks/>
              </p:cNvSpPr>
              <p:nvPr/>
            </p:nvSpPr>
            <p:spPr bwMode="black">
              <a:xfrm>
                <a:off x="4483" y="2710"/>
                <a:ext cx="3" cy="9"/>
              </a:xfrm>
              <a:custGeom>
                <a:avLst/>
                <a:gdLst>
                  <a:gd name="T0" fmla="*/ 0 w 14"/>
                  <a:gd name="T1" fmla="*/ 0 h 36"/>
                  <a:gd name="T2" fmla="*/ 0 w 14"/>
                  <a:gd name="T3" fmla="*/ 0 h 36"/>
                  <a:gd name="T4" fmla="*/ 0 w 14"/>
                  <a:gd name="T5" fmla="*/ 0 h 36"/>
                  <a:gd name="T6" fmla="*/ 0 w 14"/>
                  <a:gd name="T7" fmla="*/ 0 h 36"/>
                  <a:gd name="T8" fmla="*/ 0 w 14"/>
                  <a:gd name="T9" fmla="*/ 0 h 36"/>
                  <a:gd name="T10" fmla="*/ 0 w 14"/>
                  <a:gd name="T11" fmla="*/ 0 h 36"/>
                  <a:gd name="T12" fmla="*/ 0 w 14"/>
                  <a:gd name="T13" fmla="*/ 0 h 36"/>
                  <a:gd name="T14" fmla="*/ 0 60000 65536"/>
                  <a:gd name="T15" fmla="*/ 0 60000 65536"/>
                  <a:gd name="T16" fmla="*/ 0 60000 65536"/>
                  <a:gd name="T17" fmla="*/ 0 60000 65536"/>
                  <a:gd name="T18" fmla="*/ 0 60000 65536"/>
                  <a:gd name="T19" fmla="*/ 0 60000 65536"/>
                  <a:gd name="T20" fmla="*/ 0 60000 65536"/>
                  <a:gd name="T21" fmla="*/ 0 w 14"/>
                  <a:gd name="T22" fmla="*/ 0 h 36"/>
                  <a:gd name="T23" fmla="*/ 14 w 14"/>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 h="36">
                    <a:moveTo>
                      <a:pt x="1" y="0"/>
                    </a:moveTo>
                    <a:lnTo>
                      <a:pt x="7" y="0"/>
                    </a:lnTo>
                    <a:lnTo>
                      <a:pt x="0" y="0"/>
                    </a:lnTo>
                    <a:lnTo>
                      <a:pt x="14" y="36"/>
                    </a:lnTo>
                    <a:lnTo>
                      <a:pt x="7" y="36"/>
                    </a:lnTo>
                    <a:lnTo>
                      <a:pt x="1" y="36"/>
                    </a:lnTo>
                    <a:lnTo>
                      <a:pt x="1" y="0"/>
                    </a:lnTo>
                    <a:close/>
                  </a:path>
                </a:pathLst>
              </a:custGeom>
              <a:solidFill>
                <a:srgbClr val="E5E5E5"/>
              </a:solidFill>
              <a:ln w="9525">
                <a:solidFill>
                  <a:schemeClr val="tx1"/>
                </a:solidFill>
                <a:round/>
                <a:headEnd/>
                <a:tailEnd/>
              </a:ln>
            </p:spPr>
            <p:txBody>
              <a:bodyPr/>
              <a:lstStyle/>
              <a:p>
                <a:endParaRPr lang="en-US" sz="2133"/>
              </a:p>
            </p:txBody>
          </p:sp>
          <p:sp>
            <p:nvSpPr>
              <p:cNvPr id="89134" name="Freeform 244"/>
              <p:cNvSpPr>
                <a:spLocks/>
              </p:cNvSpPr>
              <p:nvPr/>
            </p:nvSpPr>
            <p:spPr bwMode="black">
              <a:xfrm>
                <a:off x="4482" y="2710"/>
                <a:ext cx="7" cy="9"/>
              </a:xfrm>
              <a:custGeom>
                <a:avLst/>
                <a:gdLst>
                  <a:gd name="T0" fmla="*/ 0 w 29"/>
                  <a:gd name="T1" fmla="*/ 0 h 38"/>
                  <a:gd name="T2" fmla="*/ 0 w 29"/>
                  <a:gd name="T3" fmla="*/ 0 h 38"/>
                  <a:gd name="T4" fmla="*/ 0 w 29"/>
                  <a:gd name="T5" fmla="*/ 0 h 38"/>
                  <a:gd name="T6" fmla="*/ 0 w 29"/>
                  <a:gd name="T7" fmla="*/ 0 h 38"/>
                  <a:gd name="T8" fmla="*/ 0 w 29"/>
                  <a:gd name="T9" fmla="*/ 0 h 38"/>
                  <a:gd name="T10" fmla="*/ 0 w 29"/>
                  <a:gd name="T11" fmla="*/ 0 h 38"/>
                  <a:gd name="T12" fmla="*/ 0 w 29"/>
                  <a:gd name="T13" fmla="*/ 0 h 38"/>
                  <a:gd name="T14" fmla="*/ 0 60000 65536"/>
                  <a:gd name="T15" fmla="*/ 0 60000 65536"/>
                  <a:gd name="T16" fmla="*/ 0 60000 65536"/>
                  <a:gd name="T17" fmla="*/ 0 60000 65536"/>
                  <a:gd name="T18" fmla="*/ 0 60000 65536"/>
                  <a:gd name="T19" fmla="*/ 0 60000 65536"/>
                  <a:gd name="T20" fmla="*/ 0 60000 65536"/>
                  <a:gd name="T21" fmla="*/ 0 w 29"/>
                  <a:gd name="T22" fmla="*/ 0 h 38"/>
                  <a:gd name="T23" fmla="*/ 29 w 29"/>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38">
                    <a:moveTo>
                      <a:pt x="2" y="2"/>
                    </a:moveTo>
                    <a:lnTo>
                      <a:pt x="8" y="0"/>
                    </a:lnTo>
                    <a:lnTo>
                      <a:pt x="0" y="6"/>
                    </a:lnTo>
                    <a:lnTo>
                      <a:pt x="29" y="29"/>
                    </a:lnTo>
                    <a:lnTo>
                      <a:pt x="21" y="36"/>
                    </a:lnTo>
                    <a:lnTo>
                      <a:pt x="16" y="38"/>
                    </a:lnTo>
                    <a:lnTo>
                      <a:pt x="2" y="2"/>
                    </a:lnTo>
                    <a:close/>
                  </a:path>
                </a:pathLst>
              </a:custGeom>
              <a:solidFill>
                <a:srgbClr val="E5E5E5"/>
              </a:solidFill>
              <a:ln w="9525">
                <a:solidFill>
                  <a:schemeClr val="tx1"/>
                </a:solidFill>
                <a:round/>
                <a:headEnd/>
                <a:tailEnd/>
              </a:ln>
            </p:spPr>
            <p:txBody>
              <a:bodyPr/>
              <a:lstStyle/>
              <a:p>
                <a:endParaRPr lang="en-US" sz="2133"/>
              </a:p>
            </p:txBody>
          </p:sp>
          <p:sp>
            <p:nvSpPr>
              <p:cNvPr id="89135" name="Freeform 245"/>
              <p:cNvSpPr>
                <a:spLocks/>
              </p:cNvSpPr>
              <p:nvPr/>
            </p:nvSpPr>
            <p:spPr bwMode="black">
              <a:xfrm>
                <a:off x="4482" y="2710"/>
                <a:ext cx="9" cy="7"/>
              </a:xfrm>
              <a:custGeom>
                <a:avLst/>
                <a:gdLst>
                  <a:gd name="T0" fmla="*/ 0 w 36"/>
                  <a:gd name="T1" fmla="*/ 0 h 27"/>
                  <a:gd name="T2" fmla="*/ 0 w 36"/>
                  <a:gd name="T3" fmla="*/ 0 h 27"/>
                  <a:gd name="T4" fmla="*/ 0 w 36"/>
                  <a:gd name="T5" fmla="*/ 0 h 27"/>
                  <a:gd name="T6" fmla="*/ 0 w 36"/>
                  <a:gd name="T7" fmla="*/ 0 h 27"/>
                  <a:gd name="T8" fmla="*/ 0 w 36"/>
                  <a:gd name="T9" fmla="*/ 0 h 27"/>
                  <a:gd name="T10" fmla="*/ 0 w 36"/>
                  <a:gd name="T11" fmla="*/ 0 h 27"/>
                  <a:gd name="T12" fmla="*/ 0 w 36"/>
                  <a:gd name="T13" fmla="*/ 0 h 27"/>
                  <a:gd name="T14" fmla="*/ 0 60000 65536"/>
                  <a:gd name="T15" fmla="*/ 0 60000 65536"/>
                  <a:gd name="T16" fmla="*/ 0 60000 65536"/>
                  <a:gd name="T17" fmla="*/ 0 60000 65536"/>
                  <a:gd name="T18" fmla="*/ 0 60000 65536"/>
                  <a:gd name="T19" fmla="*/ 0 60000 65536"/>
                  <a:gd name="T20" fmla="*/ 0 60000 65536"/>
                  <a:gd name="T21" fmla="*/ 0 w 36"/>
                  <a:gd name="T22" fmla="*/ 0 h 27"/>
                  <a:gd name="T23" fmla="*/ 36 w 36"/>
                  <a:gd name="T24" fmla="*/ 27 h 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27">
                    <a:moveTo>
                      <a:pt x="0" y="4"/>
                    </a:moveTo>
                    <a:lnTo>
                      <a:pt x="3" y="0"/>
                    </a:lnTo>
                    <a:lnTo>
                      <a:pt x="0" y="0"/>
                    </a:lnTo>
                    <a:lnTo>
                      <a:pt x="36" y="22"/>
                    </a:lnTo>
                    <a:lnTo>
                      <a:pt x="33" y="22"/>
                    </a:lnTo>
                    <a:lnTo>
                      <a:pt x="29" y="27"/>
                    </a:lnTo>
                    <a:lnTo>
                      <a:pt x="0" y="4"/>
                    </a:lnTo>
                    <a:close/>
                  </a:path>
                </a:pathLst>
              </a:custGeom>
              <a:solidFill>
                <a:srgbClr val="E5E5E5"/>
              </a:solidFill>
              <a:ln w="9525">
                <a:solidFill>
                  <a:schemeClr val="tx1"/>
                </a:solidFill>
                <a:round/>
                <a:headEnd/>
                <a:tailEnd/>
              </a:ln>
            </p:spPr>
            <p:txBody>
              <a:bodyPr/>
              <a:lstStyle/>
              <a:p>
                <a:endParaRPr lang="en-US" sz="2133"/>
              </a:p>
            </p:txBody>
          </p:sp>
          <p:sp>
            <p:nvSpPr>
              <p:cNvPr id="89136" name="Freeform 246"/>
              <p:cNvSpPr>
                <a:spLocks/>
              </p:cNvSpPr>
              <p:nvPr/>
            </p:nvSpPr>
            <p:spPr bwMode="black">
              <a:xfrm>
                <a:off x="4482" y="2709"/>
                <a:ext cx="10" cy="7"/>
              </a:xfrm>
              <a:custGeom>
                <a:avLst/>
                <a:gdLst>
                  <a:gd name="T0" fmla="*/ 0 w 39"/>
                  <a:gd name="T1" fmla="*/ 0 h 28"/>
                  <a:gd name="T2" fmla="*/ 0 w 39"/>
                  <a:gd name="T3" fmla="*/ 0 h 28"/>
                  <a:gd name="T4" fmla="*/ 0 w 39"/>
                  <a:gd name="T5" fmla="*/ 0 h 28"/>
                  <a:gd name="T6" fmla="*/ 0 w 39"/>
                  <a:gd name="T7" fmla="*/ 0 h 28"/>
                  <a:gd name="T8" fmla="*/ 0 w 39"/>
                  <a:gd name="T9" fmla="*/ 0 h 28"/>
                  <a:gd name="T10" fmla="*/ 0 w 39"/>
                  <a:gd name="T11" fmla="*/ 0 h 28"/>
                  <a:gd name="T12" fmla="*/ 0 w 39"/>
                  <a:gd name="T13" fmla="*/ 0 h 28"/>
                  <a:gd name="T14" fmla="*/ 0 60000 65536"/>
                  <a:gd name="T15" fmla="*/ 0 60000 65536"/>
                  <a:gd name="T16" fmla="*/ 0 60000 65536"/>
                  <a:gd name="T17" fmla="*/ 0 60000 65536"/>
                  <a:gd name="T18" fmla="*/ 0 60000 65536"/>
                  <a:gd name="T19" fmla="*/ 0 60000 65536"/>
                  <a:gd name="T20" fmla="*/ 0 60000 65536"/>
                  <a:gd name="T21" fmla="*/ 0 w 39"/>
                  <a:gd name="T22" fmla="*/ 0 h 28"/>
                  <a:gd name="T23" fmla="*/ 39 w 39"/>
                  <a:gd name="T24" fmla="*/ 28 h 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 h="28">
                    <a:moveTo>
                      <a:pt x="0" y="6"/>
                    </a:moveTo>
                    <a:lnTo>
                      <a:pt x="3" y="0"/>
                    </a:lnTo>
                    <a:lnTo>
                      <a:pt x="3" y="9"/>
                    </a:lnTo>
                    <a:lnTo>
                      <a:pt x="39" y="14"/>
                    </a:lnTo>
                    <a:lnTo>
                      <a:pt x="39" y="23"/>
                    </a:lnTo>
                    <a:lnTo>
                      <a:pt x="36" y="28"/>
                    </a:lnTo>
                    <a:lnTo>
                      <a:pt x="0" y="6"/>
                    </a:lnTo>
                    <a:close/>
                  </a:path>
                </a:pathLst>
              </a:custGeom>
              <a:solidFill>
                <a:srgbClr val="E5E5E5"/>
              </a:solidFill>
              <a:ln w="9525">
                <a:solidFill>
                  <a:schemeClr val="tx1"/>
                </a:solidFill>
                <a:round/>
                <a:headEnd/>
                <a:tailEnd/>
              </a:ln>
            </p:spPr>
            <p:txBody>
              <a:bodyPr/>
              <a:lstStyle/>
              <a:p>
                <a:endParaRPr lang="en-US" sz="2133"/>
              </a:p>
            </p:txBody>
          </p:sp>
          <p:sp>
            <p:nvSpPr>
              <p:cNvPr id="89137" name="Freeform 247"/>
              <p:cNvSpPr>
                <a:spLocks/>
              </p:cNvSpPr>
              <p:nvPr/>
            </p:nvSpPr>
            <p:spPr bwMode="black">
              <a:xfrm>
                <a:off x="4483" y="2709"/>
                <a:ext cx="9" cy="3"/>
              </a:xfrm>
              <a:custGeom>
                <a:avLst/>
                <a:gdLst>
                  <a:gd name="T0" fmla="*/ 0 w 38"/>
                  <a:gd name="T1" fmla="*/ 0 h 13"/>
                  <a:gd name="T2" fmla="*/ 0 w 38"/>
                  <a:gd name="T3" fmla="*/ 0 h 13"/>
                  <a:gd name="T4" fmla="*/ 0 w 38"/>
                  <a:gd name="T5" fmla="*/ 0 h 13"/>
                  <a:gd name="T6" fmla="*/ 0 w 38"/>
                  <a:gd name="T7" fmla="*/ 0 h 13"/>
                  <a:gd name="T8" fmla="*/ 0 w 38"/>
                  <a:gd name="T9" fmla="*/ 0 h 13"/>
                  <a:gd name="T10" fmla="*/ 0 w 38"/>
                  <a:gd name="T11" fmla="*/ 0 h 13"/>
                  <a:gd name="T12" fmla="*/ 0 w 38"/>
                  <a:gd name="T13" fmla="*/ 0 h 13"/>
                  <a:gd name="T14" fmla="*/ 0 60000 65536"/>
                  <a:gd name="T15" fmla="*/ 0 60000 65536"/>
                  <a:gd name="T16" fmla="*/ 0 60000 65536"/>
                  <a:gd name="T17" fmla="*/ 0 60000 65536"/>
                  <a:gd name="T18" fmla="*/ 0 60000 65536"/>
                  <a:gd name="T19" fmla="*/ 0 60000 65536"/>
                  <a:gd name="T20" fmla="*/ 0 60000 65536"/>
                  <a:gd name="T21" fmla="*/ 0 w 38"/>
                  <a:gd name="T22" fmla="*/ 0 h 13"/>
                  <a:gd name="T23" fmla="*/ 38 w 38"/>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13">
                    <a:moveTo>
                      <a:pt x="0" y="8"/>
                    </a:moveTo>
                    <a:lnTo>
                      <a:pt x="1" y="0"/>
                    </a:lnTo>
                    <a:lnTo>
                      <a:pt x="1" y="3"/>
                    </a:lnTo>
                    <a:lnTo>
                      <a:pt x="38" y="3"/>
                    </a:lnTo>
                    <a:lnTo>
                      <a:pt x="38" y="5"/>
                    </a:lnTo>
                    <a:lnTo>
                      <a:pt x="36" y="13"/>
                    </a:lnTo>
                    <a:lnTo>
                      <a:pt x="0" y="8"/>
                    </a:lnTo>
                    <a:close/>
                  </a:path>
                </a:pathLst>
              </a:custGeom>
              <a:solidFill>
                <a:srgbClr val="E5E5E5"/>
              </a:solidFill>
              <a:ln w="9525">
                <a:solidFill>
                  <a:schemeClr val="tx1"/>
                </a:solidFill>
                <a:round/>
                <a:headEnd/>
                <a:tailEnd/>
              </a:ln>
            </p:spPr>
            <p:txBody>
              <a:bodyPr/>
              <a:lstStyle/>
              <a:p>
                <a:endParaRPr lang="en-US" sz="2133"/>
              </a:p>
            </p:txBody>
          </p:sp>
          <p:sp>
            <p:nvSpPr>
              <p:cNvPr id="89138" name="Freeform 248"/>
              <p:cNvSpPr>
                <a:spLocks/>
              </p:cNvSpPr>
              <p:nvPr/>
            </p:nvSpPr>
            <p:spPr bwMode="black">
              <a:xfrm>
                <a:off x="4483" y="2706"/>
                <a:ext cx="9" cy="4"/>
              </a:xfrm>
              <a:custGeom>
                <a:avLst/>
                <a:gdLst>
                  <a:gd name="T0" fmla="*/ 0 w 37"/>
                  <a:gd name="T1" fmla="*/ 0 h 16"/>
                  <a:gd name="T2" fmla="*/ 0 w 37"/>
                  <a:gd name="T3" fmla="*/ 0 h 16"/>
                  <a:gd name="T4" fmla="*/ 0 w 37"/>
                  <a:gd name="T5" fmla="*/ 0 h 16"/>
                  <a:gd name="T6" fmla="*/ 0 w 37"/>
                  <a:gd name="T7" fmla="*/ 0 h 16"/>
                  <a:gd name="T8" fmla="*/ 0 w 37"/>
                  <a:gd name="T9" fmla="*/ 0 h 16"/>
                  <a:gd name="T10" fmla="*/ 0 w 37"/>
                  <a:gd name="T11" fmla="*/ 0 h 16"/>
                  <a:gd name="T12" fmla="*/ 0 w 37"/>
                  <a:gd name="T13" fmla="*/ 0 h 16"/>
                  <a:gd name="T14" fmla="*/ 0 60000 65536"/>
                  <a:gd name="T15" fmla="*/ 0 60000 65536"/>
                  <a:gd name="T16" fmla="*/ 0 60000 65536"/>
                  <a:gd name="T17" fmla="*/ 0 60000 65536"/>
                  <a:gd name="T18" fmla="*/ 0 60000 65536"/>
                  <a:gd name="T19" fmla="*/ 0 60000 65536"/>
                  <a:gd name="T20" fmla="*/ 0 60000 65536"/>
                  <a:gd name="T21" fmla="*/ 0 w 37"/>
                  <a:gd name="T22" fmla="*/ 0 h 16"/>
                  <a:gd name="T23" fmla="*/ 37 w 37"/>
                  <a:gd name="T24" fmla="*/ 16 h 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 h="16">
                    <a:moveTo>
                      <a:pt x="0" y="16"/>
                    </a:moveTo>
                    <a:lnTo>
                      <a:pt x="0" y="4"/>
                    </a:lnTo>
                    <a:lnTo>
                      <a:pt x="0" y="9"/>
                    </a:lnTo>
                    <a:lnTo>
                      <a:pt x="37" y="0"/>
                    </a:lnTo>
                    <a:lnTo>
                      <a:pt x="37" y="4"/>
                    </a:lnTo>
                    <a:lnTo>
                      <a:pt x="37" y="16"/>
                    </a:lnTo>
                    <a:lnTo>
                      <a:pt x="0" y="16"/>
                    </a:lnTo>
                    <a:close/>
                  </a:path>
                </a:pathLst>
              </a:custGeom>
              <a:solidFill>
                <a:srgbClr val="E5E5E5"/>
              </a:solidFill>
              <a:ln w="9525">
                <a:solidFill>
                  <a:schemeClr val="tx1"/>
                </a:solidFill>
                <a:round/>
                <a:headEnd/>
                <a:tailEnd/>
              </a:ln>
            </p:spPr>
            <p:txBody>
              <a:bodyPr/>
              <a:lstStyle/>
              <a:p>
                <a:endParaRPr lang="en-US" sz="2133"/>
              </a:p>
            </p:txBody>
          </p:sp>
          <p:sp>
            <p:nvSpPr>
              <p:cNvPr id="89139" name="Freeform 249"/>
              <p:cNvSpPr>
                <a:spLocks/>
              </p:cNvSpPr>
              <p:nvPr/>
            </p:nvSpPr>
            <p:spPr bwMode="black">
              <a:xfrm>
                <a:off x="4482" y="2702"/>
                <a:ext cx="10" cy="6"/>
              </a:xfrm>
              <a:custGeom>
                <a:avLst/>
                <a:gdLst>
                  <a:gd name="T0" fmla="*/ 0 w 40"/>
                  <a:gd name="T1" fmla="*/ 0 h 24"/>
                  <a:gd name="T2" fmla="*/ 0 w 40"/>
                  <a:gd name="T3" fmla="*/ 0 h 24"/>
                  <a:gd name="T4" fmla="*/ 0 w 40"/>
                  <a:gd name="T5" fmla="*/ 0 h 24"/>
                  <a:gd name="T6" fmla="*/ 0 w 40"/>
                  <a:gd name="T7" fmla="*/ 0 h 24"/>
                  <a:gd name="T8" fmla="*/ 0 w 40"/>
                  <a:gd name="T9" fmla="*/ 0 h 24"/>
                  <a:gd name="T10" fmla="*/ 0 w 40"/>
                  <a:gd name="T11" fmla="*/ 0 h 24"/>
                  <a:gd name="T12" fmla="*/ 0 w 40"/>
                  <a:gd name="T13" fmla="*/ 0 h 24"/>
                  <a:gd name="T14" fmla="*/ 0 60000 65536"/>
                  <a:gd name="T15" fmla="*/ 0 60000 65536"/>
                  <a:gd name="T16" fmla="*/ 0 60000 65536"/>
                  <a:gd name="T17" fmla="*/ 0 60000 65536"/>
                  <a:gd name="T18" fmla="*/ 0 60000 65536"/>
                  <a:gd name="T19" fmla="*/ 0 60000 65536"/>
                  <a:gd name="T20" fmla="*/ 0 60000 65536"/>
                  <a:gd name="T21" fmla="*/ 0 w 40"/>
                  <a:gd name="T22" fmla="*/ 0 h 24"/>
                  <a:gd name="T23" fmla="*/ 40 w 40"/>
                  <a:gd name="T24" fmla="*/ 24 h 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24">
                    <a:moveTo>
                      <a:pt x="3" y="24"/>
                    </a:moveTo>
                    <a:lnTo>
                      <a:pt x="0" y="10"/>
                    </a:lnTo>
                    <a:lnTo>
                      <a:pt x="0" y="11"/>
                    </a:lnTo>
                    <a:lnTo>
                      <a:pt x="36" y="0"/>
                    </a:lnTo>
                    <a:lnTo>
                      <a:pt x="36" y="1"/>
                    </a:lnTo>
                    <a:lnTo>
                      <a:pt x="40" y="15"/>
                    </a:lnTo>
                    <a:lnTo>
                      <a:pt x="3" y="24"/>
                    </a:lnTo>
                    <a:close/>
                  </a:path>
                </a:pathLst>
              </a:custGeom>
              <a:solidFill>
                <a:srgbClr val="E5E5E5"/>
              </a:solidFill>
              <a:ln w="9525">
                <a:solidFill>
                  <a:schemeClr val="tx1"/>
                </a:solidFill>
                <a:round/>
                <a:headEnd/>
                <a:tailEnd/>
              </a:ln>
            </p:spPr>
            <p:txBody>
              <a:bodyPr/>
              <a:lstStyle/>
              <a:p>
                <a:endParaRPr lang="en-US" sz="2133"/>
              </a:p>
            </p:txBody>
          </p:sp>
          <p:sp>
            <p:nvSpPr>
              <p:cNvPr id="89140" name="Freeform 250"/>
              <p:cNvSpPr>
                <a:spLocks/>
              </p:cNvSpPr>
              <p:nvPr/>
            </p:nvSpPr>
            <p:spPr bwMode="black">
              <a:xfrm>
                <a:off x="4481" y="2697"/>
                <a:ext cx="10" cy="8"/>
              </a:xfrm>
              <a:custGeom>
                <a:avLst/>
                <a:gdLst>
                  <a:gd name="T0" fmla="*/ 0 w 42"/>
                  <a:gd name="T1" fmla="*/ 0 h 30"/>
                  <a:gd name="T2" fmla="*/ 0 w 42"/>
                  <a:gd name="T3" fmla="*/ 0 h 30"/>
                  <a:gd name="T4" fmla="*/ 0 w 42"/>
                  <a:gd name="T5" fmla="*/ 0 h 30"/>
                  <a:gd name="T6" fmla="*/ 0 w 42"/>
                  <a:gd name="T7" fmla="*/ 0 h 30"/>
                  <a:gd name="T8" fmla="*/ 0 w 42"/>
                  <a:gd name="T9" fmla="*/ 0 h 30"/>
                  <a:gd name="T10" fmla="*/ 0 w 42"/>
                  <a:gd name="T11" fmla="*/ 0 h 30"/>
                  <a:gd name="T12" fmla="*/ 0 w 42"/>
                  <a:gd name="T13" fmla="*/ 0 h 30"/>
                  <a:gd name="T14" fmla="*/ 0 60000 65536"/>
                  <a:gd name="T15" fmla="*/ 0 60000 65536"/>
                  <a:gd name="T16" fmla="*/ 0 60000 65536"/>
                  <a:gd name="T17" fmla="*/ 0 60000 65536"/>
                  <a:gd name="T18" fmla="*/ 0 60000 65536"/>
                  <a:gd name="T19" fmla="*/ 0 60000 65536"/>
                  <a:gd name="T20" fmla="*/ 0 60000 65536"/>
                  <a:gd name="T21" fmla="*/ 0 w 42"/>
                  <a:gd name="T22" fmla="*/ 0 h 30"/>
                  <a:gd name="T23" fmla="*/ 42 w 42"/>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 h="30">
                    <a:moveTo>
                      <a:pt x="6" y="30"/>
                    </a:moveTo>
                    <a:lnTo>
                      <a:pt x="0" y="12"/>
                    </a:lnTo>
                    <a:lnTo>
                      <a:pt x="2" y="13"/>
                    </a:lnTo>
                    <a:lnTo>
                      <a:pt x="35" y="0"/>
                    </a:lnTo>
                    <a:lnTo>
                      <a:pt x="37" y="1"/>
                    </a:lnTo>
                    <a:lnTo>
                      <a:pt x="42" y="19"/>
                    </a:lnTo>
                    <a:lnTo>
                      <a:pt x="6" y="30"/>
                    </a:lnTo>
                    <a:close/>
                  </a:path>
                </a:pathLst>
              </a:custGeom>
              <a:solidFill>
                <a:srgbClr val="E5E5E5"/>
              </a:solidFill>
              <a:ln w="9525">
                <a:solidFill>
                  <a:schemeClr val="tx1"/>
                </a:solidFill>
                <a:round/>
                <a:headEnd/>
                <a:tailEnd/>
              </a:ln>
            </p:spPr>
            <p:txBody>
              <a:bodyPr/>
              <a:lstStyle/>
              <a:p>
                <a:endParaRPr lang="en-US" sz="2133"/>
              </a:p>
            </p:txBody>
          </p:sp>
          <p:sp>
            <p:nvSpPr>
              <p:cNvPr id="89141" name="Freeform 251"/>
              <p:cNvSpPr>
                <a:spLocks/>
              </p:cNvSpPr>
              <p:nvPr/>
            </p:nvSpPr>
            <p:spPr bwMode="black">
              <a:xfrm>
                <a:off x="4479" y="2691"/>
                <a:ext cx="11" cy="10"/>
              </a:xfrm>
              <a:custGeom>
                <a:avLst/>
                <a:gdLst>
                  <a:gd name="T0" fmla="*/ 0 w 43"/>
                  <a:gd name="T1" fmla="*/ 0 h 39"/>
                  <a:gd name="T2" fmla="*/ 0 w 43"/>
                  <a:gd name="T3" fmla="*/ 0 h 39"/>
                  <a:gd name="T4" fmla="*/ 0 w 43"/>
                  <a:gd name="T5" fmla="*/ 0 h 39"/>
                  <a:gd name="T6" fmla="*/ 0 w 43"/>
                  <a:gd name="T7" fmla="*/ 0 h 39"/>
                  <a:gd name="T8" fmla="*/ 0 w 43"/>
                  <a:gd name="T9" fmla="*/ 0 h 39"/>
                  <a:gd name="T10" fmla="*/ 0 w 43"/>
                  <a:gd name="T11" fmla="*/ 0 h 39"/>
                  <a:gd name="T12" fmla="*/ 0 w 43"/>
                  <a:gd name="T13" fmla="*/ 0 h 39"/>
                  <a:gd name="T14" fmla="*/ 0 60000 65536"/>
                  <a:gd name="T15" fmla="*/ 0 60000 65536"/>
                  <a:gd name="T16" fmla="*/ 0 60000 65536"/>
                  <a:gd name="T17" fmla="*/ 0 60000 65536"/>
                  <a:gd name="T18" fmla="*/ 0 60000 65536"/>
                  <a:gd name="T19" fmla="*/ 0 60000 65536"/>
                  <a:gd name="T20" fmla="*/ 0 60000 65536"/>
                  <a:gd name="T21" fmla="*/ 0 w 43"/>
                  <a:gd name="T22" fmla="*/ 0 h 39"/>
                  <a:gd name="T23" fmla="*/ 43 w 43"/>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 h="39">
                    <a:moveTo>
                      <a:pt x="10" y="39"/>
                    </a:moveTo>
                    <a:lnTo>
                      <a:pt x="0" y="15"/>
                    </a:lnTo>
                    <a:lnTo>
                      <a:pt x="0" y="16"/>
                    </a:lnTo>
                    <a:lnTo>
                      <a:pt x="34" y="0"/>
                    </a:lnTo>
                    <a:lnTo>
                      <a:pt x="34" y="1"/>
                    </a:lnTo>
                    <a:lnTo>
                      <a:pt x="43" y="26"/>
                    </a:lnTo>
                    <a:lnTo>
                      <a:pt x="10" y="39"/>
                    </a:lnTo>
                    <a:close/>
                  </a:path>
                </a:pathLst>
              </a:custGeom>
              <a:solidFill>
                <a:srgbClr val="E5E5E5"/>
              </a:solidFill>
              <a:ln w="9525">
                <a:solidFill>
                  <a:schemeClr val="tx1"/>
                </a:solidFill>
                <a:round/>
                <a:headEnd/>
                <a:tailEnd/>
              </a:ln>
            </p:spPr>
            <p:txBody>
              <a:bodyPr/>
              <a:lstStyle/>
              <a:p>
                <a:endParaRPr lang="en-US" sz="2133"/>
              </a:p>
            </p:txBody>
          </p:sp>
          <p:sp>
            <p:nvSpPr>
              <p:cNvPr id="89142" name="Freeform 252"/>
              <p:cNvSpPr>
                <a:spLocks/>
              </p:cNvSpPr>
              <p:nvPr/>
            </p:nvSpPr>
            <p:spPr bwMode="black">
              <a:xfrm>
                <a:off x="4475" y="2683"/>
                <a:ext cx="12" cy="12"/>
              </a:xfrm>
              <a:custGeom>
                <a:avLst/>
                <a:gdLst>
                  <a:gd name="T0" fmla="*/ 0 w 47"/>
                  <a:gd name="T1" fmla="*/ 0 h 45"/>
                  <a:gd name="T2" fmla="*/ 0 w 47"/>
                  <a:gd name="T3" fmla="*/ 0 h 45"/>
                  <a:gd name="T4" fmla="*/ 0 w 47"/>
                  <a:gd name="T5" fmla="*/ 0 h 45"/>
                  <a:gd name="T6" fmla="*/ 0 w 47"/>
                  <a:gd name="T7" fmla="*/ 0 h 45"/>
                  <a:gd name="T8" fmla="*/ 0 w 47"/>
                  <a:gd name="T9" fmla="*/ 0 h 45"/>
                  <a:gd name="T10" fmla="*/ 0 w 47"/>
                  <a:gd name="T11" fmla="*/ 0 h 45"/>
                  <a:gd name="T12" fmla="*/ 0 w 47"/>
                  <a:gd name="T13" fmla="*/ 0 h 45"/>
                  <a:gd name="T14" fmla="*/ 0 60000 65536"/>
                  <a:gd name="T15" fmla="*/ 0 60000 65536"/>
                  <a:gd name="T16" fmla="*/ 0 60000 65536"/>
                  <a:gd name="T17" fmla="*/ 0 60000 65536"/>
                  <a:gd name="T18" fmla="*/ 0 60000 65536"/>
                  <a:gd name="T19" fmla="*/ 0 60000 65536"/>
                  <a:gd name="T20" fmla="*/ 0 60000 65536"/>
                  <a:gd name="T21" fmla="*/ 0 w 47"/>
                  <a:gd name="T22" fmla="*/ 0 h 45"/>
                  <a:gd name="T23" fmla="*/ 47 w 47"/>
                  <a:gd name="T24" fmla="*/ 45 h 4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 h="45">
                    <a:moveTo>
                      <a:pt x="13" y="45"/>
                    </a:moveTo>
                    <a:lnTo>
                      <a:pt x="0" y="15"/>
                    </a:lnTo>
                    <a:lnTo>
                      <a:pt x="1" y="15"/>
                    </a:lnTo>
                    <a:lnTo>
                      <a:pt x="33" y="0"/>
                    </a:lnTo>
                    <a:lnTo>
                      <a:pt x="34" y="0"/>
                    </a:lnTo>
                    <a:lnTo>
                      <a:pt x="47" y="29"/>
                    </a:lnTo>
                    <a:lnTo>
                      <a:pt x="13" y="45"/>
                    </a:lnTo>
                    <a:close/>
                  </a:path>
                </a:pathLst>
              </a:custGeom>
              <a:solidFill>
                <a:srgbClr val="E5E5E5"/>
              </a:solidFill>
              <a:ln w="9525">
                <a:solidFill>
                  <a:schemeClr val="tx1"/>
                </a:solidFill>
                <a:round/>
                <a:headEnd/>
                <a:tailEnd/>
              </a:ln>
            </p:spPr>
            <p:txBody>
              <a:bodyPr/>
              <a:lstStyle/>
              <a:p>
                <a:endParaRPr lang="en-US" sz="2133"/>
              </a:p>
            </p:txBody>
          </p:sp>
          <p:sp>
            <p:nvSpPr>
              <p:cNvPr id="89143" name="Freeform 253"/>
              <p:cNvSpPr>
                <a:spLocks/>
              </p:cNvSpPr>
              <p:nvPr/>
            </p:nvSpPr>
            <p:spPr bwMode="black">
              <a:xfrm>
                <a:off x="4473" y="2678"/>
                <a:ext cx="11" cy="9"/>
              </a:xfrm>
              <a:custGeom>
                <a:avLst/>
                <a:gdLst>
                  <a:gd name="T0" fmla="*/ 0 w 42"/>
                  <a:gd name="T1" fmla="*/ 0 h 37"/>
                  <a:gd name="T2" fmla="*/ 0 w 42"/>
                  <a:gd name="T3" fmla="*/ 0 h 37"/>
                  <a:gd name="T4" fmla="*/ 0 w 42"/>
                  <a:gd name="T5" fmla="*/ 0 h 37"/>
                  <a:gd name="T6" fmla="*/ 0 w 42"/>
                  <a:gd name="T7" fmla="*/ 0 h 37"/>
                  <a:gd name="T8" fmla="*/ 0 w 42"/>
                  <a:gd name="T9" fmla="*/ 0 h 37"/>
                  <a:gd name="T10" fmla="*/ 0 60000 65536"/>
                  <a:gd name="T11" fmla="*/ 0 60000 65536"/>
                  <a:gd name="T12" fmla="*/ 0 60000 65536"/>
                  <a:gd name="T13" fmla="*/ 0 60000 65536"/>
                  <a:gd name="T14" fmla="*/ 0 60000 65536"/>
                  <a:gd name="T15" fmla="*/ 0 w 42"/>
                  <a:gd name="T16" fmla="*/ 0 h 37"/>
                  <a:gd name="T17" fmla="*/ 42 w 42"/>
                  <a:gd name="T18" fmla="*/ 37 h 37"/>
                </a:gdLst>
                <a:ahLst/>
                <a:cxnLst>
                  <a:cxn ang="T10">
                    <a:pos x="T0" y="T1"/>
                  </a:cxn>
                  <a:cxn ang="T11">
                    <a:pos x="T2" y="T3"/>
                  </a:cxn>
                  <a:cxn ang="T12">
                    <a:pos x="T4" y="T5"/>
                  </a:cxn>
                  <a:cxn ang="T13">
                    <a:pos x="T6" y="T7"/>
                  </a:cxn>
                  <a:cxn ang="T14">
                    <a:pos x="T8" y="T9"/>
                  </a:cxn>
                </a:cxnLst>
                <a:rect l="T15" t="T16" r="T17" b="T18"/>
                <a:pathLst>
                  <a:path w="42" h="37">
                    <a:moveTo>
                      <a:pt x="10" y="37"/>
                    </a:moveTo>
                    <a:lnTo>
                      <a:pt x="0" y="16"/>
                    </a:lnTo>
                    <a:lnTo>
                      <a:pt x="32" y="0"/>
                    </a:lnTo>
                    <a:lnTo>
                      <a:pt x="42" y="22"/>
                    </a:lnTo>
                    <a:lnTo>
                      <a:pt x="10" y="37"/>
                    </a:lnTo>
                    <a:close/>
                  </a:path>
                </a:pathLst>
              </a:custGeom>
              <a:solidFill>
                <a:srgbClr val="E5E5E5"/>
              </a:solidFill>
              <a:ln w="9525">
                <a:solidFill>
                  <a:schemeClr val="tx1"/>
                </a:solidFill>
                <a:round/>
                <a:headEnd/>
                <a:tailEnd/>
              </a:ln>
            </p:spPr>
            <p:txBody>
              <a:bodyPr/>
              <a:lstStyle/>
              <a:p>
                <a:endParaRPr lang="en-US" sz="2133"/>
              </a:p>
            </p:txBody>
          </p:sp>
          <p:sp>
            <p:nvSpPr>
              <p:cNvPr id="89144" name="Rectangle 254"/>
              <p:cNvSpPr>
                <a:spLocks noChangeArrowheads="1"/>
              </p:cNvSpPr>
              <p:nvPr/>
            </p:nvSpPr>
            <p:spPr bwMode="black">
              <a:xfrm>
                <a:off x="4196" y="1675"/>
                <a:ext cx="9" cy="1005"/>
              </a:xfrm>
              <a:prstGeom prst="rect">
                <a:avLst/>
              </a:prstGeom>
              <a:solidFill>
                <a:srgbClr val="E5E5E5"/>
              </a:solidFill>
              <a:ln w="9525">
                <a:solidFill>
                  <a:schemeClr val="tx1"/>
                </a:solidFill>
                <a:miter lim="800000"/>
                <a:headEnd/>
                <a:tailEnd/>
              </a:ln>
            </p:spPr>
            <p:txBody>
              <a:bodyPr/>
              <a:lstStyle/>
              <a:p>
                <a:endParaRPr lang="en-US" sz="2133"/>
              </a:p>
            </p:txBody>
          </p:sp>
          <p:sp>
            <p:nvSpPr>
              <p:cNvPr id="89145" name="Rectangle 255"/>
              <p:cNvSpPr>
                <a:spLocks noChangeArrowheads="1"/>
              </p:cNvSpPr>
              <p:nvPr/>
            </p:nvSpPr>
            <p:spPr bwMode="black">
              <a:xfrm>
                <a:off x="4698" y="1675"/>
                <a:ext cx="9" cy="1005"/>
              </a:xfrm>
              <a:prstGeom prst="rect">
                <a:avLst/>
              </a:prstGeom>
              <a:solidFill>
                <a:srgbClr val="E5E5E5"/>
              </a:solidFill>
              <a:ln w="9525">
                <a:solidFill>
                  <a:schemeClr val="tx1"/>
                </a:solidFill>
                <a:miter lim="800000"/>
                <a:headEnd/>
                <a:tailEnd/>
              </a:ln>
            </p:spPr>
            <p:txBody>
              <a:bodyPr/>
              <a:lstStyle/>
              <a:p>
                <a:endParaRPr lang="en-US" sz="2133"/>
              </a:p>
            </p:txBody>
          </p:sp>
          <p:sp>
            <p:nvSpPr>
              <p:cNvPr id="89146" name="Rectangle 256"/>
              <p:cNvSpPr>
                <a:spLocks noChangeArrowheads="1"/>
              </p:cNvSpPr>
              <p:nvPr/>
            </p:nvSpPr>
            <p:spPr bwMode="black">
              <a:xfrm>
                <a:off x="3944" y="1863"/>
                <a:ext cx="9" cy="287"/>
              </a:xfrm>
              <a:prstGeom prst="rect">
                <a:avLst/>
              </a:prstGeom>
              <a:solidFill>
                <a:srgbClr val="E5E5E5"/>
              </a:solidFill>
              <a:ln w="9525">
                <a:solidFill>
                  <a:schemeClr val="tx1"/>
                </a:solidFill>
                <a:miter lim="800000"/>
                <a:headEnd/>
                <a:tailEnd/>
              </a:ln>
            </p:spPr>
            <p:txBody>
              <a:bodyPr/>
              <a:lstStyle/>
              <a:p>
                <a:endParaRPr lang="en-US" sz="2133"/>
              </a:p>
            </p:txBody>
          </p:sp>
          <p:sp>
            <p:nvSpPr>
              <p:cNvPr id="89147" name="Rectangle 257"/>
              <p:cNvSpPr>
                <a:spLocks noChangeArrowheads="1"/>
              </p:cNvSpPr>
              <p:nvPr/>
            </p:nvSpPr>
            <p:spPr bwMode="black">
              <a:xfrm>
                <a:off x="3949" y="1921"/>
                <a:ext cx="251" cy="9"/>
              </a:xfrm>
              <a:prstGeom prst="rect">
                <a:avLst/>
              </a:prstGeom>
              <a:solidFill>
                <a:srgbClr val="E5E5E5"/>
              </a:solidFill>
              <a:ln w="9525">
                <a:solidFill>
                  <a:schemeClr val="tx1"/>
                </a:solidFill>
                <a:miter lim="800000"/>
                <a:headEnd/>
                <a:tailEnd/>
              </a:ln>
            </p:spPr>
            <p:txBody>
              <a:bodyPr/>
              <a:lstStyle/>
              <a:p>
                <a:endParaRPr lang="en-US" sz="2133"/>
              </a:p>
            </p:txBody>
          </p:sp>
          <p:sp>
            <p:nvSpPr>
              <p:cNvPr id="89148" name="Rectangle 258"/>
              <p:cNvSpPr>
                <a:spLocks noChangeArrowheads="1"/>
              </p:cNvSpPr>
              <p:nvPr/>
            </p:nvSpPr>
            <p:spPr bwMode="black">
              <a:xfrm>
                <a:off x="4137" y="1670"/>
                <a:ext cx="287" cy="9"/>
              </a:xfrm>
              <a:prstGeom prst="rect">
                <a:avLst/>
              </a:prstGeom>
              <a:solidFill>
                <a:srgbClr val="E5E5E5"/>
              </a:solidFill>
              <a:ln w="9525">
                <a:solidFill>
                  <a:schemeClr val="tx1"/>
                </a:solidFill>
                <a:miter lim="800000"/>
                <a:headEnd/>
                <a:tailEnd/>
              </a:ln>
            </p:spPr>
            <p:txBody>
              <a:bodyPr/>
              <a:lstStyle/>
              <a:p>
                <a:endParaRPr lang="en-US" sz="2133"/>
              </a:p>
            </p:txBody>
          </p:sp>
          <p:sp>
            <p:nvSpPr>
              <p:cNvPr id="89149" name="Rectangle 259"/>
              <p:cNvSpPr>
                <a:spLocks noChangeArrowheads="1"/>
              </p:cNvSpPr>
              <p:nvPr/>
            </p:nvSpPr>
            <p:spPr bwMode="black">
              <a:xfrm>
                <a:off x="3949" y="2424"/>
                <a:ext cx="251" cy="9"/>
              </a:xfrm>
              <a:prstGeom prst="rect">
                <a:avLst/>
              </a:prstGeom>
              <a:solidFill>
                <a:srgbClr val="E5E5E5"/>
              </a:solidFill>
              <a:ln w="9525">
                <a:solidFill>
                  <a:schemeClr val="tx1"/>
                </a:solidFill>
                <a:miter lim="800000"/>
                <a:headEnd/>
                <a:tailEnd/>
              </a:ln>
            </p:spPr>
            <p:txBody>
              <a:bodyPr/>
              <a:lstStyle/>
              <a:p>
                <a:endParaRPr lang="en-US" sz="2133"/>
              </a:p>
            </p:txBody>
          </p:sp>
          <p:sp>
            <p:nvSpPr>
              <p:cNvPr id="89150" name="Rectangle 260"/>
              <p:cNvSpPr>
                <a:spLocks noChangeArrowheads="1"/>
              </p:cNvSpPr>
              <p:nvPr/>
            </p:nvSpPr>
            <p:spPr bwMode="black">
              <a:xfrm>
                <a:off x="3949" y="2393"/>
                <a:ext cx="251" cy="9"/>
              </a:xfrm>
              <a:prstGeom prst="rect">
                <a:avLst/>
              </a:prstGeom>
              <a:solidFill>
                <a:srgbClr val="E5E5E5"/>
              </a:solidFill>
              <a:ln w="9525">
                <a:solidFill>
                  <a:schemeClr val="tx1"/>
                </a:solidFill>
                <a:miter lim="800000"/>
                <a:headEnd/>
                <a:tailEnd/>
              </a:ln>
            </p:spPr>
            <p:txBody>
              <a:bodyPr/>
              <a:lstStyle/>
              <a:p>
                <a:endParaRPr lang="en-US" sz="2133"/>
              </a:p>
            </p:txBody>
          </p:sp>
          <p:sp>
            <p:nvSpPr>
              <p:cNvPr id="89151" name="Rectangle 261"/>
              <p:cNvSpPr>
                <a:spLocks noChangeArrowheads="1"/>
              </p:cNvSpPr>
              <p:nvPr/>
            </p:nvSpPr>
            <p:spPr bwMode="black">
              <a:xfrm>
                <a:off x="3949" y="1953"/>
                <a:ext cx="251" cy="9"/>
              </a:xfrm>
              <a:prstGeom prst="rect">
                <a:avLst/>
              </a:prstGeom>
              <a:solidFill>
                <a:srgbClr val="E5E5E5"/>
              </a:solidFill>
              <a:ln w="9525">
                <a:solidFill>
                  <a:schemeClr val="tx1"/>
                </a:solidFill>
                <a:miter lim="800000"/>
                <a:headEnd/>
                <a:tailEnd/>
              </a:ln>
            </p:spPr>
            <p:txBody>
              <a:bodyPr/>
              <a:lstStyle/>
              <a:p>
                <a:endParaRPr lang="en-US" sz="2133"/>
              </a:p>
            </p:txBody>
          </p:sp>
          <p:sp>
            <p:nvSpPr>
              <p:cNvPr id="89152" name="Rectangle 262"/>
              <p:cNvSpPr>
                <a:spLocks noChangeArrowheads="1"/>
              </p:cNvSpPr>
              <p:nvPr/>
            </p:nvSpPr>
            <p:spPr bwMode="black">
              <a:xfrm>
                <a:off x="4651" y="1675"/>
                <a:ext cx="9" cy="1005"/>
              </a:xfrm>
              <a:prstGeom prst="rect">
                <a:avLst/>
              </a:prstGeom>
              <a:solidFill>
                <a:srgbClr val="E5E5E5"/>
              </a:solidFill>
              <a:ln w="9525">
                <a:solidFill>
                  <a:schemeClr val="tx1"/>
                </a:solidFill>
                <a:miter lim="800000"/>
                <a:headEnd/>
                <a:tailEnd/>
              </a:ln>
            </p:spPr>
            <p:txBody>
              <a:bodyPr/>
              <a:lstStyle/>
              <a:p>
                <a:endParaRPr lang="en-US" sz="2133"/>
              </a:p>
            </p:txBody>
          </p:sp>
          <p:sp>
            <p:nvSpPr>
              <p:cNvPr id="89153" name="Rectangle 263"/>
              <p:cNvSpPr>
                <a:spLocks noChangeArrowheads="1"/>
              </p:cNvSpPr>
              <p:nvPr/>
            </p:nvSpPr>
            <p:spPr bwMode="black">
              <a:xfrm>
                <a:off x="4243" y="1675"/>
                <a:ext cx="9" cy="1005"/>
              </a:xfrm>
              <a:prstGeom prst="rect">
                <a:avLst/>
              </a:prstGeom>
              <a:solidFill>
                <a:srgbClr val="E5E5E5"/>
              </a:solidFill>
              <a:ln w="9525">
                <a:solidFill>
                  <a:schemeClr val="tx1"/>
                </a:solidFill>
                <a:miter lim="800000"/>
                <a:headEnd/>
                <a:tailEnd/>
              </a:ln>
            </p:spPr>
            <p:txBody>
              <a:bodyPr/>
              <a:lstStyle/>
              <a:p>
                <a:endParaRPr lang="en-US" sz="2133"/>
              </a:p>
            </p:txBody>
          </p:sp>
          <p:sp>
            <p:nvSpPr>
              <p:cNvPr id="89154" name="Rectangle 264"/>
              <p:cNvSpPr>
                <a:spLocks noChangeArrowheads="1"/>
              </p:cNvSpPr>
              <p:nvPr/>
            </p:nvSpPr>
            <p:spPr bwMode="black">
              <a:xfrm>
                <a:off x="4702" y="1921"/>
                <a:ext cx="252" cy="9"/>
              </a:xfrm>
              <a:prstGeom prst="rect">
                <a:avLst/>
              </a:prstGeom>
              <a:solidFill>
                <a:srgbClr val="E5E5E5"/>
              </a:solidFill>
              <a:ln w="9525">
                <a:solidFill>
                  <a:schemeClr val="tx1"/>
                </a:solidFill>
                <a:miter lim="800000"/>
                <a:headEnd/>
                <a:tailEnd/>
              </a:ln>
            </p:spPr>
            <p:txBody>
              <a:bodyPr/>
              <a:lstStyle/>
              <a:p>
                <a:endParaRPr lang="en-US" sz="2133"/>
              </a:p>
            </p:txBody>
          </p:sp>
          <p:sp>
            <p:nvSpPr>
              <p:cNvPr id="89155" name="Rectangle 265"/>
              <p:cNvSpPr>
                <a:spLocks noChangeArrowheads="1"/>
              </p:cNvSpPr>
              <p:nvPr/>
            </p:nvSpPr>
            <p:spPr bwMode="black">
              <a:xfrm>
                <a:off x="4702" y="1953"/>
                <a:ext cx="252" cy="9"/>
              </a:xfrm>
              <a:prstGeom prst="rect">
                <a:avLst/>
              </a:prstGeom>
              <a:solidFill>
                <a:srgbClr val="E5E5E5"/>
              </a:solidFill>
              <a:ln w="9525">
                <a:solidFill>
                  <a:schemeClr val="tx1"/>
                </a:solidFill>
                <a:miter lim="800000"/>
                <a:headEnd/>
                <a:tailEnd/>
              </a:ln>
            </p:spPr>
            <p:txBody>
              <a:bodyPr/>
              <a:lstStyle/>
              <a:p>
                <a:endParaRPr lang="en-US" sz="2133"/>
              </a:p>
            </p:txBody>
          </p:sp>
          <p:sp>
            <p:nvSpPr>
              <p:cNvPr id="89156" name="Rectangle 266"/>
              <p:cNvSpPr>
                <a:spLocks noChangeArrowheads="1"/>
              </p:cNvSpPr>
              <p:nvPr/>
            </p:nvSpPr>
            <p:spPr bwMode="black">
              <a:xfrm>
                <a:off x="4702" y="2393"/>
                <a:ext cx="252" cy="9"/>
              </a:xfrm>
              <a:prstGeom prst="rect">
                <a:avLst/>
              </a:prstGeom>
              <a:solidFill>
                <a:srgbClr val="E5E5E5"/>
              </a:solidFill>
              <a:ln w="9525">
                <a:solidFill>
                  <a:schemeClr val="tx1"/>
                </a:solidFill>
                <a:miter lim="800000"/>
                <a:headEnd/>
                <a:tailEnd/>
              </a:ln>
            </p:spPr>
            <p:txBody>
              <a:bodyPr/>
              <a:lstStyle/>
              <a:p>
                <a:endParaRPr lang="en-US" sz="2133"/>
              </a:p>
            </p:txBody>
          </p:sp>
          <p:sp>
            <p:nvSpPr>
              <p:cNvPr id="89157" name="Rectangle 267"/>
              <p:cNvSpPr>
                <a:spLocks noChangeArrowheads="1"/>
              </p:cNvSpPr>
              <p:nvPr/>
            </p:nvSpPr>
            <p:spPr bwMode="black">
              <a:xfrm>
                <a:off x="4702" y="2424"/>
                <a:ext cx="252" cy="9"/>
              </a:xfrm>
              <a:prstGeom prst="rect">
                <a:avLst/>
              </a:prstGeom>
              <a:solidFill>
                <a:srgbClr val="E5E5E5"/>
              </a:solidFill>
              <a:ln w="9525">
                <a:solidFill>
                  <a:schemeClr val="tx1"/>
                </a:solidFill>
                <a:miter lim="800000"/>
                <a:headEnd/>
                <a:tailEnd/>
              </a:ln>
            </p:spPr>
            <p:txBody>
              <a:bodyPr/>
              <a:lstStyle/>
              <a:p>
                <a:endParaRPr lang="en-US" sz="2133"/>
              </a:p>
            </p:txBody>
          </p:sp>
          <p:sp>
            <p:nvSpPr>
              <p:cNvPr id="89158" name="Rectangle 268"/>
              <p:cNvSpPr>
                <a:spLocks noChangeArrowheads="1"/>
              </p:cNvSpPr>
              <p:nvPr/>
            </p:nvSpPr>
            <p:spPr bwMode="black">
              <a:xfrm>
                <a:off x="4477" y="1670"/>
                <a:ext cx="288" cy="9"/>
              </a:xfrm>
              <a:prstGeom prst="rect">
                <a:avLst/>
              </a:prstGeom>
              <a:solidFill>
                <a:srgbClr val="E5E5E5"/>
              </a:solidFill>
              <a:ln w="9525">
                <a:solidFill>
                  <a:schemeClr val="tx1"/>
                </a:solidFill>
                <a:miter lim="800000"/>
                <a:headEnd/>
                <a:tailEnd/>
              </a:ln>
            </p:spPr>
            <p:txBody>
              <a:bodyPr/>
              <a:lstStyle/>
              <a:p>
                <a:endParaRPr lang="en-US" sz="2133"/>
              </a:p>
            </p:txBody>
          </p:sp>
          <p:sp>
            <p:nvSpPr>
              <p:cNvPr id="89159" name="Rectangle 269"/>
              <p:cNvSpPr>
                <a:spLocks noChangeArrowheads="1"/>
              </p:cNvSpPr>
              <p:nvPr/>
            </p:nvSpPr>
            <p:spPr bwMode="black">
              <a:xfrm>
                <a:off x="3944" y="2204"/>
                <a:ext cx="9" cy="287"/>
              </a:xfrm>
              <a:prstGeom prst="rect">
                <a:avLst/>
              </a:prstGeom>
              <a:solidFill>
                <a:srgbClr val="E5E5E5"/>
              </a:solidFill>
              <a:ln w="9525">
                <a:solidFill>
                  <a:schemeClr val="tx1"/>
                </a:solidFill>
                <a:miter lim="800000"/>
                <a:headEnd/>
                <a:tailEnd/>
              </a:ln>
            </p:spPr>
            <p:txBody>
              <a:bodyPr/>
              <a:lstStyle/>
              <a:p>
                <a:endParaRPr lang="en-US" sz="2133"/>
              </a:p>
            </p:txBody>
          </p:sp>
          <p:sp>
            <p:nvSpPr>
              <p:cNvPr id="89160" name="Rectangle 270"/>
              <p:cNvSpPr>
                <a:spLocks noChangeArrowheads="1"/>
              </p:cNvSpPr>
              <p:nvPr/>
            </p:nvSpPr>
            <p:spPr bwMode="black">
              <a:xfrm>
                <a:off x="4949" y="2204"/>
                <a:ext cx="9" cy="287"/>
              </a:xfrm>
              <a:prstGeom prst="rect">
                <a:avLst/>
              </a:prstGeom>
              <a:solidFill>
                <a:srgbClr val="E5E5E5"/>
              </a:solidFill>
              <a:ln w="9525">
                <a:solidFill>
                  <a:schemeClr val="tx1"/>
                </a:solidFill>
                <a:miter lim="800000"/>
                <a:headEnd/>
                <a:tailEnd/>
              </a:ln>
            </p:spPr>
            <p:txBody>
              <a:bodyPr/>
              <a:lstStyle/>
              <a:p>
                <a:endParaRPr lang="en-US" sz="2133"/>
              </a:p>
            </p:txBody>
          </p:sp>
          <p:sp>
            <p:nvSpPr>
              <p:cNvPr id="89161" name="Rectangle 271"/>
              <p:cNvSpPr>
                <a:spLocks noChangeArrowheads="1"/>
              </p:cNvSpPr>
              <p:nvPr/>
            </p:nvSpPr>
            <p:spPr bwMode="black">
              <a:xfrm>
                <a:off x="4949" y="1863"/>
                <a:ext cx="9" cy="287"/>
              </a:xfrm>
              <a:prstGeom prst="rect">
                <a:avLst/>
              </a:prstGeom>
              <a:solidFill>
                <a:srgbClr val="E5E5E5"/>
              </a:solidFill>
              <a:ln w="9525">
                <a:solidFill>
                  <a:schemeClr val="tx1"/>
                </a:solidFill>
                <a:miter lim="800000"/>
                <a:headEnd/>
                <a:tailEnd/>
              </a:ln>
            </p:spPr>
            <p:txBody>
              <a:bodyPr/>
              <a:lstStyle/>
              <a:p>
                <a:endParaRPr lang="en-US" sz="2133"/>
              </a:p>
            </p:txBody>
          </p:sp>
          <p:sp>
            <p:nvSpPr>
              <p:cNvPr id="89162" name="Rectangle 272"/>
              <p:cNvSpPr>
                <a:spLocks noChangeArrowheads="1"/>
              </p:cNvSpPr>
              <p:nvPr/>
            </p:nvSpPr>
            <p:spPr bwMode="black">
              <a:xfrm>
                <a:off x="4477" y="2675"/>
                <a:ext cx="288" cy="10"/>
              </a:xfrm>
              <a:prstGeom prst="rect">
                <a:avLst/>
              </a:prstGeom>
              <a:solidFill>
                <a:srgbClr val="E5E5E5"/>
              </a:solidFill>
              <a:ln w="9525">
                <a:solidFill>
                  <a:schemeClr val="tx1"/>
                </a:solidFill>
                <a:miter lim="800000"/>
                <a:headEnd/>
                <a:tailEnd/>
              </a:ln>
            </p:spPr>
            <p:txBody>
              <a:bodyPr/>
              <a:lstStyle/>
              <a:p>
                <a:endParaRPr lang="en-US" sz="2133"/>
              </a:p>
            </p:txBody>
          </p:sp>
          <p:sp>
            <p:nvSpPr>
              <p:cNvPr id="89163" name="Rectangle 273"/>
              <p:cNvSpPr>
                <a:spLocks noChangeArrowheads="1"/>
              </p:cNvSpPr>
              <p:nvPr/>
            </p:nvSpPr>
            <p:spPr bwMode="black">
              <a:xfrm>
                <a:off x="4137" y="2675"/>
                <a:ext cx="287" cy="10"/>
              </a:xfrm>
              <a:prstGeom prst="rect">
                <a:avLst/>
              </a:prstGeom>
              <a:solidFill>
                <a:srgbClr val="E5E5E5"/>
              </a:solidFill>
              <a:ln w="9525">
                <a:solidFill>
                  <a:schemeClr val="tx1"/>
                </a:solidFill>
                <a:miter lim="800000"/>
                <a:headEnd/>
                <a:tailEnd/>
              </a:ln>
            </p:spPr>
            <p:txBody>
              <a:bodyPr/>
              <a:lstStyle/>
              <a:p>
                <a:endParaRPr lang="en-US" sz="2133"/>
              </a:p>
            </p:txBody>
          </p:sp>
        </p:grpSp>
        <p:sp>
          <p:nvSpPr>
            <p:cNvPr id="2" name="Rectangle 1"/>
            <p:cNvSpPr/>
            <p:nvPr/>
          </p:nvSpPr>
          <p:spPr bwMode="auto">
            <a:xfrm>
              <a:off x="6471713" y="2776790"/>
              <a:ext cx="974650" cy="1448111"/>
            </a:xfrm>
            <a:prstGeom prst="rect">
              <a:avLst/>
            </a:prstGeom>
            <a:solidFill>
              <a:srgbClr val="D3C6D2"/>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34" charset="0"/>
              </a:endParaRPr>
            </a:p>
          </p:txBody>
        </p:sp>
      </p:grpSp>
      <p:sp>
        <p:nvSpPr>
          <p:cNvPr id="89093" name="Rectangle 3"/>
          <p:cNvSpPr>
            <a:spLocks noGrp="1" noChangeArrowheads="1"/>
          </p:cNvSpPr>
          <p:nvPr>
            <p:ph idx="1"/>
          </p:nvPr>
        </p:nvSpPr>
        <p:spPr>
          <a:xfrm>
            <a:off x="661988" y="1604963"/>
            <a:ext cx="5113999" cy="4297362"/>
          </a:xfrm>
        </p:spPr>
        <p:txBody>
          <a:bodyPr/>
          <a:lstStyle/>
          <a:p>
            <a:r>
              <a:rPr lang="en-US" dirty="0"/>
              <a:t>Special and intermediate moment frame:</a:t>
            </a:r>
          </a:p>
          <a:p>
            <a:r>
              <a:rPr lang="en-US" dirty="0"/>
              <a:t>Shear strength demand:</a:t>
            </a:r>
          </a:p>
          <a:p>
            <a:pPr lvl="1"/>
            <a:r>
              <a:rPr lang="en-US" dirty="0">
                <a:sym typeface="Symbol" pitchFamily="18" charset="2"/>
              </a:rPr>
              <a:t>1.1 to 1.4</a:t>
            </a:r>
            <a:r>
              <a:rPr lang="en-US" dirty="0"/>
              <a:t>Ry</a:t>
            </a:r>
            <a:r>
              <a:rPr lang="en-US" dirty="0">
                <a:sym typeface="WP Greek Century" pitchFamily="2" charset="2"/>
              </a:rPr>
              <a:t>Mp of beams</a:t>
            </a:r>
          </a:p>
          <a:p>
            <a:pPr lvl="1"/>
            <a:r>
              <a:rPr lang="en-US" dirty="0">
                <a:sym typeface="WP Greek Century" pitchFamily="2" charset="2"/>
              </a:rPr>
              <a:t>Thickness (for buckling)</a:t>
            </a:r>
          </a:p>
          <a:p>
            <a:pPr lvl="1"/>
            <a:r>
              <a:rPr lang="en-US" dirty="0">
                <a:sym typeface="WP Greek Century" pitchFamily="2" charset="2"/>
              </a:rPr>
              <a:t>Use of doubler plates </a:t>
            </a:r>
          </a:p>
          <a:p>
            <a:pPr lvl="1"/>
            <a:r>
              <a:rPr lang="en-US" dirty="0">
                <a:sym typeface="WP Greek Century" pitchFamily="2" charset="2"/>
              </a:rPr>
              <a:t>(not economical, try to increase col. size instead)</a:t>
            </a:r>
            <a:endParaRPr lang="en-US" dirty="0"/>
          </a:p>
        </p:txBody>
      </p:sp>
      <p:sp>
        <p:nvSpPr>
          <p:cNvPr id="89092" name="Rectangle 2"/>
          <p:cNvSpPr>
            <a:spLocks noGrp="1" noChangeArrowheads="1"/>
          </p:cNvSpPr>
          <p:nvPr>
            <p:ph type="title"/>
          </p:nvPr>
        </p:nvSpPr>
        <p:spPr/>
        <p:txBody>
          <a:bodyPr/>
          <a:lstStyle/>
          <a:p>
            <a:r>
              <a:rPr lang="en-US"/>
              <a:t>Panel Zones</a:t>
            </a:r>
            <a:endParaRPr lang="en-US" dirty="0"/>
          </a:p>
        </p:txBody>
      </p:sp>
    </p:spTree>
    <p:extLst>
      <p:ext uri="{BB962C8B-B14F-4D97-AF65-F5344CB8AC3E}">
        <p14:creationId xmlns:p14="http://schemas.microsoft.com/office/powerpoint/2010/main" val="106126284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5" name="Footer Placeholder 4"/>
          <p:cNvSpPr>
            <a:spLocks noGrp="1"/>
          </p:cNvSpPr>
          <p:nvPr>
            <p:ph type="ftr" sz="quarter" idx="10"/>
          </p:nvPr>
        </p:nvSpPr>
        <p:spPr/>
        <p:txBody>
          <a:bodyPr/>
          <a:lstStyle/>
          <a:p>
            <a:r>
              <a:rPr lang="en-US"/>
              <a:t>Instructional Material Complementing FEMA 1051, Design Examples</a:t>
            </a:r>
          </a:p>
        </p:txBody>
      </p:sp>
      <p:sp>
        <p:nvSpPr>
          <p:cNvPr id="6" name="Slide Number Placeholder 3"/>
          <p:cNvSpPr>
            <a:spLocks noGrp="1"/>
          </p:cNvSpPr>
          <p:nvPr>
            <p:ph type="sldNum" sz="quarter" idx="11"/>
          </p:nvPr>
        </p:nvSpPr>
        <p:spPr/>
        <p:txBody>
          <a:bodyPr/>
          <a:lstStyle/>
          <a:p>
            <a:r>
              <a:rPr lang="en-US"/>
              <a:t>Steel Structures - </a:t>
            </a:r>
            <a:fld id="{829CB975-4EB3-4B68-9F84-C1D517403529}" type="slidenum">
              <a:rPr lang="en-US" smtClean="0"/>
              <a:pPr/>
              <a:t>41</a:t>
            </a:fld>
            <a:endParaRPr lang="en-US" dirty="0"/>
          </a:p>
        </p:txBody>
      </p:sp>
      <p:sp>
        <p:nvSpPr>
          <p:cNvPr id="90117" name="Rectangle 3"/>
          <p:cNvSpPr>
            <a:spLocks noGrp="1" noChangeArrowheads="1"/>
          </p:cNvSpPr>
          <p:nvPr>
            <p:ph idx="1"/>
          </p:nvPr>
        </p:nvSpPr>
        <p:spPr/>
        <p:txBody>
          <a:bodyPr/>
          <a:lstStyle/>
          <a:p>
            <a:r>
              <a:rPr lang="en-US" dirty="0"/>
              <a:t>Beam shear:  1.15RyMp + gravity</a:t>
            </a:r>
          </a:p>
          <a:p>
            <a:r>
              <a:rPr lang="en-US" dirty="0"/>
              <a:t>Beam local buckling </a:t>
            </a:r>
          </a:p>
          <a:p>
            <a:pPr lvl="1"/>
            <a:r>
              <a:rPr lang="en-US" dirty="0"/>
              <a:t>Smaller b/t than for plastic design</a:t>
            </a:r>
          </a:p>
          <a:p>
            <a:r>
              <a:rPr lang="en-US" dirty="0"/>
              <a:t>Continuity plates for smaller columns</a:t>
            </a:r>
          </a:p>
          <a:p>
            <a:r>
              <a:rPr lang="en-US" dirty="0"/>
              <a:t>Strong column - weak beam rule</a:t>
            </a:r>
          </a:p>
          <a:p>
            <a:pPr lvl="1"/>
            <a:r>
              <a:rPr lang="en-US" dirty="0"/>
              <a:t>Prevent column yield except in panel zone</a:t>
            </a:r>
          </a:p>
          <a:p>
            <a:pPr lvl="1"/>
            <a:r>
              <a:rPr lang="en-US" dirty="0"/>
              <a:t>Exceptions:  Low axial load, strong stories, top story, and non-SFRS columns</a:t>
            </a:r>
          </a:p>
          <a:p>
            <a:endParaRPr lang="en-US" dirty="0"/>
          </a:p>
        </p:txBody>
      </p:sp>
      <p:sp>
        <p:nvSpPr>
          <p:cNvPr id="90116" name="Rectangle 2"/>
          <p:cNvSpPr>
            <a:spLocks noGrp="1" noChangeArrowheads="1"/>
          </p:cNvSpPr>
          <p:nvPr>
            <p:ph type="title"/>
          </p:nvPr>
        </p:nvSpPr>
        <p:spPr/>
        <p:txBody>
          <a:bodyPr/>
          <a:lstStyle/>
          <a:p>
            <a:r>
              <a:rPr lang="en-US"/>
              <a:t>Steel Moment Frames</a:t>
            </a:r>
            <a:endParaRPr lang="en-US" dirty="0"/>
          </a:p>
        </p:txBody>
      </p:sp>
    </p:spTree>
    <p:extLst>
      <p:ext uri="{BB962C8B-B14F-4D97-AF65-F5344CB8AC3E}">
        <p14:creationId xmlns:p14="http://schemas.microsoft.com/office/powerpoint/2010/main" val="350084846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9" name="Footer Placeholder 4"/>
          <p:cNvSpPr>
            <a:spLocks noGrp="1"/>
          </p:cNvSpPr>
          <p:nvPr>
            <p:ph type="ftr" sz="quarter" idx="10"/>
          </p:nvPr>
        </p:nvSpPr>
        <p:spPr/>
        <p:txBody>
          <a:bodyPr/>
          <a:lstStyle/>
          <a:p>
            <a:r>
              <a:rPr lang="en-US"/>
              <a:t>Instructional Material Complementing FEMA 1051, Design Examples</a:t>
            </a:r>
          </a:p>
        </p:txBody>
      </p:sp>
      <p:sp>
        <p:nvSpPr>
          <p:cNvPr id="6" name="Slide Number Placeholder 3"/>
          <p:cNvSpPr>
            <a:spLocks noGrp="1"/>
          </p:cNvSpPr>
          <p:nvPr>
            <p:ph type="sldNum" sz="quarter" idx="11"/>
          </p:nvPr>
        </p:nvSpPr>
        <p:spPr/>
        <p:txBody>
          <a:bodyPr/>
          <a:lstStyle/>
          <a:p>
            <a:r>
              <a:rPr lang="en-US"/>
              <a:t>Steel Structures - </a:t>
            </a:r>
            <a:fld id="{829CB975-4EB3-4B68-9F84-C1D517403529}" type="slidenum">
              <a:rPr lang="en-US" smtClean="0"/>
              <a:pPr/>
              <a:t>42</a:t>
            </a:fld>
            <a:endParaRPr lang="en-US" dirty="0"/>
          </a:p>
        </p:txBody>
      </p:sp>
      <p:sp>
        <p:nvSpPr>
          <p:cNvPr id="91141" name="Rectangle 3"/>
          <p:cNvSpPr>
            <a:spLocks noGrp="1" noChangeArrowheads="1"/>
          </p:cNvSpPr>
          <p:nvPr>
            <p:ph idx="1"/>
          </p:nvPr>
        </p:nvSpPr>
        <p:spPr/>
        <p:txBody>
          <a:bodyPr/>
          <a:lstStyle/>
          <a:p>
            <a:r>
              <a:rPr lang="en-US" dirty="0"/>
              <a:t>Lateral support of column flange requirements</a:t>
            </a:r>
          </a:p>
          <a:p>
            <a:pPr lvl="1"/>
            <a:r>
              <a:rPr lang="en-US" dirty="0"/>
              <a:t>Top of beam if column elastic</a:t>
            </a:r>
          </a:p>
          <a:p>
            <a:pPr lvl="1"/>
            <a:r>
              <a:rPr lang="en-US" dirty="0"/>
              <a:t>Top and bottom of beam otherwise</a:t>
            </a:r>
          </a:p>
          <a:p>
            <a:pPr lvl="1"/>
            <a:r>
              <a:rPr lang="en-US" dirty="0"/>
              <a:t> Amplified forces for unrestrained</a:t>
            </a:r>
          </a:p>
          <a:p>
            <a:r>
              <a:rPr lang="en-US" dirty="0"/>
              <a:t>Lateral support of beams requirements</a:t>
            </a:r>
          </a:p>
          <a:p>
            <a:pPr lvl="1"/>
            <a:r>
              <a:rPr lang="en-US" dirty="0"/>
              <a:t>Both flanges</a:t>
            </a:r>
          </a:p>
          <a:p>
            <a:pPr lvl="1"/>
            <a:r>
              <a:rPr lang="en-US" dirty="0"/>
              <a:t>Spacing &lt; 0.095r</a:t>
            </a:r>
            <a:r>
              <a:rPr lang="en-US" baseline="-25000" dirty="0"/>
              <a:t>y</a:t>
            </a:r>
            <a:r>
              <a:rPr lang="en-US" dirty="0"/>
              <a:t>E/</a:t>
            </a:r>
            <a:r>
              <a:rPr lang="en-US" dirty="0" err="1"/>
              <a:t>R</a:t>
            </a:r>
            <a:r>
              <a:rPr lang="en-US" baseline="-25000" dirty="0" err="1"/>
              <a:t>y</a:t>
            </a:r>
            <a:r>
              <a:rPr lang="en-US" dirty="0" err="1"/>
              <a:t>F</a:t>
            </a:r>
            <a:r>
              <a:rPr lang="en-US" baseline="-25000" dirty="0" err="1"/>
              <a:t>y</a:t>
            </a:r>
            <a:endParaRPr lang="en-US" baseline="-25000" dirty="0"/>
          </a:p>
        </p:txBody>
      </p:sp>
      <p:sp>
        <p:nvSpPr>
          <p:cNvPr id="91140" name="Rectangle 2"/>
          <p:cNvSpPr>
            <a:spLocks noGrp="1" noChangeArrowheads="1"/>
          </p:cNvSpPr>
          <p:nvPr>
            <p:ph type="title"/>
          </p:nvPr>
        </p:nvSpPr>
        <p:spPr/>
        <p:txBody>
          <a:bodyPr/>
          <a:lstStyle/>
          <a:p>
            <a:r>
              <a:rPr lang="en-US"/>
              <a:t>Steel Moment Frames</a:t>
            </a:r>
            <a:endParaRPr lang="en-US" dirty="0"/>
          </a:p>
        </p:txBody>
      </p:sp>
    </p:spTree>
    <p:extLst>
      <p:ext uri="{BB962C8B-B14F-4D97-AF65-F5344CB8AC3E}">
        <p14:creationId xmlns:p14="http://schemas.microsoft.com/office/powerpoint/2010/main" val="188094466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3" name="Footer Placeholder 2"/>
          <p:cNvSpPr>
            <a:spLocks noGrp="1"/>
          </p:cNvSpPr>
          <p:nvPr>
            <p:ph type="ftr" sz="quarter" idx="10"/>
          </p:nvPr>
        </p:nvSpPr>
        <p:spPr/>
        <p:txBody>
          <a:bodyPr/>
          <a:lstStyle/>
          <a:p>
            <a:r>
              <a:rPr lang="en-US"/>
              <a:t>Instructional Material Complementing FEMA 1051, Design Examples</a:t>
            </a:r>
          </a:p>
        </p:txBody>
      </p:sp>
      <p:sp>
        <p:nvSpPr>
          <p:cNvPr id="9" name="Slide Number Placeholder 3"/>
          <p:cNvSpPr>
            <a:spLocks noGrp="1"/>
          </p:cNvSpPr>
          <p:nvPr>
            <p:ph type="sldNum" sz="quarter" idx="11"/>
          </p:nvPr>
        </p:nvSpPr>
        <p:spPr/>
        <p:txBody>
          <a:bodyPr/>
          <a:lstStyle/>
          <a:p>
            <a:r>
              <a:rPr lang="en-US"/>
              <a:t>Steel Structures - </a:t>
            </a:r>
            <a:fld id="{829CB975-4EB3-4B68-9F84-C1D517403529}" type="slidenum">
              <a:rPr lang="en-US" smtClean="0"/>
              <a:pPr/>
              <a:t>43</a:t>
            </a:fld>
            <a:endParaRPr lang="en-US" dirty="0"/>
          </a:p>
        </p:txBody>
      </p:sp>
      <p:sp>
        <p:nvSpPr>
          <p:cNvPr id="3" name="Content Placeholder 2"/>
          <p:cNvSpPr>
            <a:spLocks noGrp="1"/>
          </p:cNvSpPr>
          <p:nvPr>
            <p:ph idx="1"/>
          </p:nvPr>
        </p:nvSpPr>
        <p:spPr>
          <a:xfrm>
            <a:off x="211667" y="1604963"/>
            <a:ext cx="8720667" cy="4297362"/>
          </a:xfrm>
        </p:spPr>
        <p:txBody>
          <a:bodyPr/>
          <a:lstStyle/>
          <a:p>
            <a:r>
              <a:rPr lang="en-US" sz="2400" dirty="0"/>
              <a:t>ANSI/AISC 358, Prequalified Connections for Special and Intermediate Steel Moment Frames for Seismic Applications</a:t>
            </a:r>
          </a:p>
          <a:p>
            <a:pPr lvl="1"/>
            <a:r>
              <a:rPr lang="en-US" sz="2400" dirty="0"/>
              <a:t>Reduced Beam Section Connections</a:t>
            </a:r>
          </a:p>
          <a:p>
            <a:pPr lvl="1"/>
            <a:r>
              <a:rPr lang="en-US" sz="2400" dirty="0"/>
              <a:t>Bolted Stiffened and Unstiffened Extended Moment End Plate Connections</a:t>
            </a:r>
          </a:p>
          <a:p>
            <a:pPr lvl="1"/>
            <a:r>
              <a:rPr lang="en-US" sz="2400" dirty="0"/>
              <a:t>Bolted Flange Plate</a:t>
            </a:r>
          </a:p>
          <a:p>
            <a:pPr lvl="1"/>
            <a:r>
              <a:rPr lang="en-US" sz="2400" dirty="0"/>
              <a:t>Welded Unreinforced Flange-Welded Web (WUF-W)</a:t>
            </a:r>
          </a:p>
          <a:p>
            <a:pPr lvl="1"/>
            <a:r>
              <a:rPr lang="en-US" sz="2400" dirty="0"/>
              <a:t>Kaiser Bolted Bracket</a:t>
            </a:r>
          </a:p>
          <a:p>
            <a:pPr lvl="1"/>
            <a:r>
              <a:rPr lang="en-US" sz="2400" dirty="0"/>
              <a:t>CONXL</a:t>
            </a:r>
          </a:p>
          <a:p>
            <a:pPr lvl="1"/>
            <a:endParaRPr lang="en-US" sz="2400" dirty="0"/>
          </a:p>
        </p:txBody>
      </p:sp>
      <p:sp>
        <p:nvSpPr>
          <p:cNvPr id="2" name="Title 1"/>
          <p:cNvSpPr>
            <a:spLocks noGrp="1"/>
          </p:cNvSpPr>
          <p:nvPr>
            <p:ph type="title"/>
          </p:nvPr>
        </p:nvSpPr>
        <p:spPr/>
        <p:txBody>
          <a:bodyPr/>
          <a:lstStyle/>
          <a:p>
            <a:r>
              <a:rPr lang="en-US"/>
              <a:t>Prequalified Connections</a:t>
            </a:r>
            <a:endParaRPr lang="en-US" dirty="0"/>
          </a:p>
        </p:txBody>
      </p:sp>
    </p:spTree>
    <p:extLst>
      <p:ext uri="{BB962C8B-B14F-4D97-AF65-F5344CB8AC3E}">
        <p14:creationId xmlns:p14="http://schemas.microsoft.com/office/powerpoint/2010/main" val="282850051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9" name="Footer Placeholder 4"/>
          <p:cNvSpPr>
            <a:spLocks noGrp="1"/>
          </p:cNvSpPr>
          <p:nvPr>
            <p:ph type="ftr" sz="quarter" idx="10"/>
          </p:nvPr>
        </p:nvSpPr>
        <p:spPr/>
        <p:txBody>
          <a:bodyPr/>
          <a:lstStyle/>
          <a:p>
            <a:r>
              <a:rPr lang="en-US"/>
              <a:t>Instructional Material Complementing FEMA 1051, Design Examples</a:t>
            </a:r>
          </a:p>
        </p:txBody>
      </p:sp>
      <p:sp>
        <p:nvSpPr>
          <p:cNvPr id="6" name="Slide Number Placeholder 3"/>
          <p:cNvSpPr>
            <a:spLocks noGrp="1"/>
          </p:cNvSpPr>
          <p:nvPr>
            <p:ph type="sldNum" sz="quarter" idx="11"/>
          </p:nvPr>
        </p:nvSpPr>
        <p:spPr/>
        <p:txBody>
          <a:bodyPr/>
          <a:lstStyle/>
          <a:p>
            <a:r>
              <a:rPr lang="en-US"/>
              <a:t>Steel Structures - </a:t>
            </a:r>
            <a:fld id="{829CB975-4EB3-4B68-9F84-C1D517403529}" type="slidenum">
              <a:rPr lang="en-US" smtClean="0"/>
              <a:pPr/>
              <a:t>44</a:t>
            </a:fld>
            <a:endParaRPr lang="en-US" dirty="0"/>
          </a:p>
        </p:txBody>
      </p:sp>
      <p:sp>
        <p:nvSpPr>
          <p:cNvPr id="106501" name="Rectangle 3"/>
          <p:cNvSpPr>
            <a:spLocks noGrp="1" noChangeArrowheads="1"/>
          </p:cNvSpPr>
          <p:nvPr>
            <p:ph idx="1"/>
          </p:nvPr>
        </p:nvSpPr>
        <p:spPr/>
        <p:txBody>
          <a:bodyPr/>
          <a:lstStyle/>
          <a:p>
            <a:r>
              <a:rPr lang="en-US"/>
              <a:t>Context in Provisions</a:t>
            </a:r>
          </a:p>
          <a:p>
            <a:r>
              <a:rPr lang="en-US"/>
              <a:t>Steel behavior</a:t>
            </a:r>
          </a:p>
          <a:p>
            <a:r>
              <a:rPr lang="en-US"/>
              <a:t>Reference standards and design strength</a:t>
            </a:r>
          </a:p>
          <a:p>
            <a:r>
              <a:rPr lang="en-US"/>
              <a:t>Seismic design category requirement</a:t>
            </a:r>
          </a:p>
          <a:p>
            <a:r>
              <a:rPr lang="en-US"/>
              <a:t>Moment resisting frames</a:t>
            </a:r>
          </a:p>
          <a:p>
            <a:r>
              <a:rPr lang="en-US"/>
              <a:t>Braced frames</a:t>
            </a:r>
            <a:endParaRPr lang="en-US" dirty="0"/>
          </a:p>
        </p:txBody>
      </p:sp>
      <p:sp>
        <p:nvSpPr>
          <p:cNvPr id="106500" name="Rectangle 2"/>
          <p:cNvSpPr>
            <a:spLocks noGrp="1" noChangeArrowheads="1"/>
          </p:cNvSpPr>
          <p:nvPr>
            <p:ph type="title"/>
          </p:nvPr>
        </p:nvSpPr>
        <p:spPr/>
        <p:txBody>
          <a:bodyPr/>
          <a:lstStyle/>
          <a:p>
            <a:r>
              <a:rPr lang="en-US"/>
              <a:t>NEHRP Recommended Provisions</a:t>
            </a:r>
            <a:br>
              <a:rPr lang="en-US"/>
            </a:br>
            <a:r>
              <a:rPr lang="en-US"/>
              <a:t>Steel Design</a:t>
            </a:r>
            <a:endParaRPr lang="en-US" dirty="0"/>
          </a:p>
        </p:txBody>
      </p:sp>
    </p:spTree>
    <p:extLst>
      <p:ext uri="{BB962C8B-B14F-4D97-AF65-F5344CB8AC3E}">
        <p14:creationId xmlns:p14="http://schemas.microsoft.com/office/powerpoint/2010/main" val="395302447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3" name="Footer Placeholder 3"/>
          <p:cNvSpPr>
            <a:spLocks noGrp="1"/>
          </p:cNvSpPr>
          <p:nvPr>
            <p:ph type="ftr" sz="quarter" idx="10"/>
          </p:nvPr>
        </p:nvSpPr>
        <p:spPr/>
        <p:txBody>
          <a:bodyPr/>
          <a:lstStyle/>
          <a:p>
            <a:r>
              <a:rPr lang="en-US"/>
              <a:t>Instructional Material Complementing FEMA 1051, Design Examples</a:t>
            </a:r>
          </a:p>
        </p:txBody>
      </p:sp>
      <p:sp>
        <p:nvSpPr>
          <p:cNvPr id="36" name="Slide Number Placeholder 3"/>
          <p:cNvSpPr>
            <a:spLocks noGrp="1"/>
          </p:cNvSpPr>
          <p:nvPr>
            <p:ph type="sldNum" sz="quarter" idx="11"/>
          </p:nvPr>
        </p:nvSpPr>
        <p:spPr/>
        <p:txBody>
          <a:bodyPr/>
          <a:lstStyle/>
          <a:p>
            <a:r>
              <a:rPr lang="en-US"/>
              <a:t>Steel Structures - </a:t>
            </a:r>
            <a:fld id="{829CB975-4EB3-4B68-9F84-C1D517403529}" type="slidenum">
              <a:rPr lang="en-US" smtClean="0"/>
              <a:pPr/>
              <a:t>45</a:t>
            </a:fld>
            <a:endParaRPr lang="en-US" dirty="0"/>
          </a:p>
        </p:txBody>
      </p:sp>
      <p:sp>
        <p:nvSpPr>
          <p:cNvPr id="107536" name="Text Box 48"/>
          <p:cNvSpPr txBox="1">
            <a:spLocks noChangeArrowheads="1"/>
          </p:cNvSpPr>
          <p:nvPr/>
        </p:nvSpPr>
        <p:spPr bwMode="auto">
          <a:xfrm>
            <a:off x="7223478" y="5225345"/>
            <a:ext cx="367408" cy="420564"/>
          </a:xfrm>
          <a:prstGeom prst="rect">
            <a:avLst/>
          </a:prstGeom>
          <a:noFill/>
          <a:ln w="9525">
            <a:noFill/>
            <a:miter lim="800000"/>
            <a:headEnd/>
            <a:tailEnd/>
          </a:ln>
        </p:spPr>
        <p:txBody>
          <a:bodyPr wrap="none">
            <a:spAutoFit/>
          </a:bodyPr>
          <a:lstStyle/>
          <a:p>
            <a:r>
              <a:rPr lang="en-US" sz="2133"/>
              <a:t>K</a:t>
            </a:r>
          </a:p>
        </p:txBody>
      </p:sp>
      <p:grpSp>
        <p:nvGrpSpPr>
          <p:cNvPr id="107530" name="Group 42" title="K Brace Configuration"/>
          <p:cNvGrpSpPr>
            <a:grpSpLocks/>
          </p:cNvGrpSpPr>
          <p:nvPr/>
        </p:nvGrpSpPr>
        <p:grpSpPr bwMode="auto">
          <a:xfrm>
            <a:off x="6705600" y="4038600"/>
            <a:ext cx="1447800" cy="1016000"/>
            <a:chOff x="2592" y="2448"/>
            <a:chExt cx="912" cy="720"/>
          </a:xfrm>
        </p:grpSpPr>
        <p:sp>
          <p:nvSpPr>
            <p:cNvPr id="107537" name="Rectangle 38"/>
            <p:cNvSpPr>
              <a:spLocks noChangeArrowheads="1"/>
            </p:cNvSpPr>
            <p:nvPr/>
          </p:nvSpPr>
          <p:spPr bwMode="auto">
            <a:xfrm>
              <a:off x="2592" y="2448"/>
              <a:ext cx="912" cy="720"/>
            </a:xfrm>
            <a:prstGeom prst="rect">
              <a:avLst/>
            </a:prstGeom>
            <a:noFill/>
            <a:ln w="9525">
              <a:solidFill>
                <a:schemeClr val="tx2"/>
              </a:solidFill>
              <a:miter lim="800000"/>
              <a:headEnd/>
              <a:tailEnd/>
            </a:ln>
          </p:spPr>
          <p:txBody>
            <a:bodyPr wrap="none" anchor="ctr"/>
            <a:lstStyle/>
            <a:p>
              <a:endParaRPr lang="en-US" sz="2133"/>
            </a:p>
          </p:txBody>
        </p:sp>
        <p:sp>
          <p:nvSpPr>
            <p:cNvPr id="107538" name="Line 39"/>
            <p:cNvSpPr>
              <a:spLocks noChangeShapeType="1"/>
            </p:cNvSpPr>
            <p:nvPr/>
          </p:nvSpPr>
          <p:spPr bwMode="auto">
            <a:xfrm flipH="1" flipV="1">
              <a:off x="2592" y="2448"/>
              <a:ext cx="912" cy="384"/>
            </a:xfrm>
            <a:prstGeom prst="line">
              <a:avLst/>
            </a:prstGeom>
            <a:noFill/>
            <a:ln w="9525">
              <a:solidFill>
                <a:schemeClr val="tx2"/>
              </a:solidFill>
              <a:round/>
              <a:headEnd/>
              <a:tailEnd/>
            </a:ln>
          </p:spPr>
          <p:txBody>
            <a:bodyPr wrap="none" anchor="ctr"/>
            <a:lstStyle/>
            <a:p>
              <a:endParaRPr lang="en-US" sz="2133"/>
            </a:p>
          </p:txBody>
        </p:sp>
        <p:sp>
          <p:nvSpPr>
            <p:cNvPr id="107539" name="Line 40"/>
            <p:cNvSpPr>
              <a:spLocks noChangeShapeType="1"/>
            </p:cNvSpPr>
            <p:nvPr/>
          </p:nvSpPr>
          <p:spPr bwMode="auto">
            <a:xfrm flipH="1">
              <a:off x="2592" y="2832"/>
              <a:ext cx="912" cy="336"/>
            </a:xfrm>
            <a:prstGeom prst="line">
              <a:avLst/>
            </a:prstGeom>
            <a:noFill/>
            <a:ln w="9525">
              <a:solidFill>
                <a:schemeClr val="tx2"/>
              </a:solidFill>
              <a:round/>
              <a:headEnd/>
              <a:tailEnd/>
            </a:ln>
          </p:spPr>
          <p:txBody>
            <a:bodyPr wrap="none" anchor="ctr"/>
            <a:lstStyle/>
            <a:p>
              <a:endParaRPr lang="en-US" sz="2133"/>
            </a:p>
          </p:txBody>
        </p:sp>
      </p:grpSp>
      <p:sp>
        <p:nvSpPr>
          <p:cNvPr id="107534" name="Text Box 46"/>
          <p:cNvSpPr txBox="1">
            <a:spLocks noChangeArrowheads="1"/>
          </p:cNvSpPr>
          <p:nvPr/>
        </p:nvSpPr>
        <p:spPr bwMode="auto">
          <a:xfrm>
            <a:off x="3858627" y="5177545"/>
            <a:ext cx="1401346" cy="1077026"/>
          </a:xfrm>
          <a:prstGeom prst="rect">
            <a:avLst/>
          </a:prstGeom>
          <a:noFill/>
          <a:ln w="9525">
            <a:noFill/>
            <a:miter lim="800000"/>
            <a:headEnd/>
            <a:tailEnd/>
          </a:ln>
        </p:spPr>
        <p:txBody>
          <a:bodyPr wrap="none">
            <a:spAutoFit/>
          </a:bodyPr>
          <a:lstStyle/>
          <a:p>
            <a:pPr algn="ctr"/>
            <a:r>
              <a:rPr lang="en-US" sz="2133" dirty="0"/>
              <a:t>V</a:t>
            </a:r>
          </a:p>
          <a:p>
            <a:pPr algn="ctr"/>
            <a:r>
              <a:rPr lang="en-US" sz="2133" dirty="0"/>
              <a:t>(Chevron)</a:t>
            </a:r>
          </a:p>
          <a:p>
            <a:pPr algn="ctr"/>
            <a:endParaRPr lang="en-US" sz="2133" dirty="0"/>
          </a:p>
        </p:txBody>
      </p:sp>
      <p:grpSp>
        <p:nvGrpSpPr>
          <p:cNvPr id="107527" name="Group 24" title="V (Cheveraon) Brace Configuration"/>
          <p:cNvGrpSpPr>
            <a:grpSpLocks/>
          </p:cNvGrpSpPr>
          <p:nvPr/>
        </p:nvGrpSpPr>
        <p:grpSpPr bwMode="auto">
          <a:xfrm rot="10800000">
            <a:off x="3886200" y="4038600"/>
            <a:ext cx="1447800" cy="1016000"/>
            <a:chOff x="192" y="2448"/>
            <a:chExt cx="912" cy="720"/>
          </a:xfrm>
        </p:grpSpPr>
        <p:sp>
          <p:nvSpPr>
            <p:cNvPr id="107548" name="Rectangle 25"/>
            <p:cNvSpPr>
              <a:spLocks noChangeArrowheads="1"/>
            </p:cNvSpPr>
            <p:nvPr/>
          </p:nvSpPr>
          <p:spPr bwMode="auto">
            <a:xfrm>
              <a:off x="192" y="2448"/>
              <a:ext cx="912" cy="720"/>
            </a:xfrm>
            <a:prstGeom prst="rect">
              <a:avLst/>
            </a:prstGeom>
            <a:noFill/>
            <a:ln w="9525">
              <a:solidFill>
                <a:schemeClr val="tx2"/>
              </a:solidFill>
              <a:miter lim="800000"/>
              <a:headEnd/>
              <a:tailEnd/>
            </a:ln>
          </p:spPr>
          <p:txBody>
            <a:bodyPr wrap="none" anchor="ctr"/>
            <a:lstStyle/>
            <a:p>
              <a:endParaRPr lang="en-US" sz="2133"/>
            </a:p>
          </p:txBody>
        </p:sp>
        <p:sp>
          <p:nvSpPr>
            <p:cNvPr id="107549" name="Line 26"/>
            <p:cNvSpPr>
              <a:spLocks noChangeShapeType="1"/>
            </p:cNvSpPr>
            <p:nvPr/>
          </p:nvSpPr>
          <p:spPr bwMode="auto">
            <a:xfrm flipH="1" flipV="1">
              <a:off x="672" y="2448"/>
              <a:ext cx="432" cy="720"/>
            </a:xfrm>
            <a:prstGeom prst="line">
              <a:avLst/>
            </a:prstGeom>
            <a:noFill/>
            <a:ln w="9525">
              <a:solidFill>
                <a:schemeClr val="tx2"/>
              </a:solidFill>
              <a:round/>
              <a:headEnd/>
              <a:tailEnd/>
            </a:ln>
          </p:spPr>
          <p:txBody>
            <a:bodyPr wrap="none" anchor="ctr"/>
            <a:lstStyle/>
            <a:p>
              <a:endParaRPr lang="en-US" sz="2133"/>
            </a:p>
          </p:txBody>
        </p:sp>
        <p:sp>
          <p:nvSpPr>
            <p:cNvPr id="107550" name="Line 27"/>
            <p:cNvSpPr>
              <a:spLocks noChangeShapeType="1"/>
            </p:cNvSpPr>
            <p:nvPr/>
          </p:nvSpPr>
          <p:spPr bwMode="auto">
            <a:xfrm flipV="1">
              <a:off x="192" y="2448"/>
              <a:ext cx="480" cy="720"/>
            </a:xfrm>
            <a:prstGeom prst="line">
              <a:avLst/>
            </a:prstGeom>
            <a:noFill/>
            <a:ln w="9525">
              <a:solidFill>
                <a:schemeClr val="tx2"/>
              </a:solidFill>
              <a:round/>
              <a:headEnd/>
              <a:tailEnd/>
            </a:ln>
          </p:spPr>
          <p:txBody>
            <a:bodyPr wrap="none" anchor="ctr"/>
            <a:lstStyle/>
            <a:p>
              <a:endParaRPr lang="en-US" sz="2133"/>
            </a:p>
          </p:txBody>
        </p:sp>
      </p:grpSp>
      <p:sp>
        <p:nvSpPr>
          <p:cNvPr id="107535" name="Text Box 47"/>
          <p:cNvSpPr txBox="1">
            <a:spLocks noChangeArrowheads="1"/>
          </p:cNvSpPr>
          <p:nvPr/>
        </p:nvSpPr>
        <p:spPr bwMode="auto">
          <a:xfrm>
            <a:off x="1219200" y="5190067"/>
            <a:ext cx="1430200" cy="748795"/>
          </a:xfrm>
          <a:prstGeom prst="rect">
            <a:avLst/>
          </a:prstGeom>
          <a:noFill/>
          <a:ln w="9525">
            <a:noFill/>
            <a:miter lim="800000"/>
            <a:headEnd/>
            <a:tailEnd/>
          </a:ln>
        </p:spPr>
        <p:txBody>
          <a:bodyPr wrap="none">
            <a:spAutoFit/>
          </a:bodyPr>
          <a:lstStyle/>
          <a:p>
            <a:pPr algn="ctr"/>
            <a:r>
              <a:rPr lang="en-US" sz="2133" dirty="0"/>
              <a:t>Inverted V</a:t>
            </a:r>
          </a:p>
          <a:p>
            <a:pPr algn="ctr"/>
            <a:r>
              <a:rPr lang="en-US" sz="2133" dirty="0"/>
              <a:t>(Chevron)</a:t>
            </a:r>
          </a:p>
        </p:txBody>
      </p:sp>
      <p:grpSp>
        <p:nvGrpSpPr>
          <p:cNvPr id="107528" name="Group 30" title="Inverted V (Cheveron) Brace Configuration"/>
          <p:cNvGrpSpPr>
            <a:grpSpLocks/>
          </p:cNvGrpSpPr>
          <p:nvPr/>
        </p:nvGrpSpPr>
        <p:grpSpPr bwMode="auto">
          <a:xfrm>
            <a:off x="1143000" y="4038600"/>
            <a:ext cx="1447800" cy="1016000"/>
            <a:chOff x="192" y="2448"/>
            <a:chExt cx="912" cy="720"/>
          </a:xfrm>
        </p:grpSpPr>
        <p:sp>
          <p:nvSpPr>
            <p:cNvPr id="107545" name="Rectangle 12"/>
            <p:cNvSpPr>
              <a:spLocks noChangeArrowheads="1"/>
            </p:cNvSpPr>
            <p:nvPr/>
          </p:nvSpPr>
          <p:spPr bwMode="auto">
            <a:xfrm>
              <a:off x="192" y="2448"/>
              <a:ext cx="912" cy="720"/>
            </a:xfrm>
            <a:prstGeom prst="rect">
              <a:avLst/>
            </a:prstGeom>
            <a:noFill/>
            <a:ln w="9525">
              <a:solidFill>
                <a:schemeClr val="tx2"/>
              </a:solidFill>
              <a:miter lim="800000"/>
              <a:headEnd/>
              <a:tailEnd/>
            </a:ln>
          </p:spPr>
          <p:txBody>
            <a:bodyPr wrap="none" anchor="ctr"/>
            <a:lstStyle/>
            <a:p>
              <a:endParaRPr lang="en-US" sz="2133"/>
            </a:p>
          </p:txBody>
        </p:sp>
        <p:sp>
          <p:nvSpPr>
            <p:cNvPr id="107546" name="Line 17"/>
            <p:cNvSpPr>
              <a:spLocks noChangeShapeType="1"/>
            </p:cNvSpPr>
            <p:nvPr/>
          </p:nvSpPr>
          <p:spPr bwMode="auto">
            <a:xfrm flipH="1" flipV="1">
              <a:off x="672" y="2448"/>
              <a:ext cx="432" cy="720"/>
            </a:xfrm>
            <a:prstGeom prst="line">
              <a:avLst/>
            </a:prstGeom>
            <a:noFill/>
            <a:ln w="9525">
              <a:solidFill>
                <a:schemeClr val="tx2"/>
              </a:solidFill>
              <a:round/>
              <a:headEnd/>
              <a:tailEnd/>
            </a:ln>
          </p:spPr>
          <p:txBody>
            <a:bodyPr wrap="none" anchor="ctr"/>
            <a:lstStyle/>
            <a:p>
              <a:endParaRPr lang="en-US" sz="2133"/>
            </a:p>
          </p:txBody>
        </p:sp>
        <p:sp>
          <p:nvSpPr>
            <p:cNvPr id="107547" name="Line 29"/>
            <p:cNvSpPr>
              <a:spLocks noChangeShapeType="1"/>
            </p:cNvSpPr>
            <p:nvPr/>
          </p:nvSpPr>
          <p:spPr bwMode="auto">
            <a:xfrm flipV="1">
              <a:off x="192" y="2448"/>
              <a:ext cx="480" cy="720"/>
            </a:xfrm>
            <a:prstGeom prst="line">
              <a:avLst/>
            </a:prstGeom>
            <a:noFill/>
            <a:ln w="9525">
              <a:solidFill>
                <a:schemeClr val="tx2"/>
              </a:solidFill>
              <a:round/>
              <a:headEnd/>
              <a:tailEnd/>
            </a:ln>
          </p:spPr>
          <p:txBody>
            <a:bodyPr wrap="none" anchor="ctr"/>
            <a:lstStyle/>
            <a:p>
              <a:endParaRPr lang="en-US" sz="2133"/>
            </a:p>
          </p:txBody>
        </p:sp>
      </p:grpSp>
      <p:sp>
        <p:nvSpPr>
          <p:cNvPr id="107533" name="Text Box 45"/>
          <p:cNvSpPr txBox="1">
            <a:spLocks noChangeArrowheads="1"/>
          </p:cNvSpPr>
          <p:nvPr/>
        </p:nvSpPr>
        <p:spPr bwMode="auto">
          <a:xfrm>
            <a:off x="7223478" y="3193345"/>
            <a:ext cx="367408" cy="420564"/>
          </a:xfrm>
          <a:prstGeom prst="rect">
            <a:avLst/>
          </a:prstGeom>
          <a:noFill/>
          <a:ln w="9525">
            <a:noFill/>
            <a:miter lim="800000"/>
            <a:headEnd/>
            <a:tailEnd/>
          </a:ln>
        </p:spPr>
        <p:txBody>
          <a:bodyPr wrap="none">
            <a:spAutoFit/>
          </a:bodyPr>
          <a:lstStyle/>
          <a:p>
            <a:r>
              <a:rPr lang="en-US" sz="2133"/>
              <a:t>K</a:t>
            </a:r>
          </a:p>
        </p:txBody>
      </p:sp>
      <p:grpSp>
        <p:nvGrpSpPr>
          <p:cNvPr id="107529" name="Group 41" title="K Brace Configuration"/>
          <p:cNvGrpSpPr>
            <a:grpSpLocks/>
          </p:cNvGrpSpPr>
          <p:nvPr/>
        </p:nvGrpSpPr>
        <p:grpSpPr bwMode="auto">
          <a:xfrm>
            <a:off x="6705600" y="2074333"/>
            <a:ext cx="1447800" cy="1016000"/>
            <a:chOff x="2592" y="1632"/>
            <a:chExt cx="912" cy="720"/>
          </a:xfrm>
        </p:grpSpPr>
        <p:sp>
          <p:nvSpPr>
            <p:cNvPr id="107540" name="Rectangle 32"/>
            <p:cNvSpPr>
              <a:spLocks noChangeArrowheads="1"/>
            </p:cNvSpPr>
            <p:nvPr/>
          </p:nvSpPr>
          <p:spPr bwMode="auto">
            <a:xfrm>
              <a:off x="2592" y="1632"/>
              <a:ext cx="912" cy="720"/>
            </a:xfrm>
            <a:prstGeom prst="rect">
              <a:avLst/>
            </a:prstGeom>
            <a:noFill/>
            <a:ln w="9525">
              <a:solidFill>
                <a:schemeClr val="tx2"/>
              </a:solidFill>
              <a:miter lim="800000"/>
              <a:headEnd/>
              <a:tailEnd/>
            </a:ln>
          </p:spPr>
          <p:txBody>
            <a:bodyPr wrap="none" anchor="ctr"/>
            <a:lstStyle/>
            <a:p>
              <a:endParaRPr lang="en-US" sz="2133"/>
            </a:p>
          </p:txBody>
        </p:sp>
        <p:sp>
          <p:nvSpPr>
            <p:cNvPr id="107541" name="Line 34"/>
            <p:cNvSpPr>
              <a:spLocks noChangeShapeType="1"/>
            </p:cNvSpPr>
            <p:nvPr/>
          </p:nvSpPr>
          <p:spPr bwMode="auto">
            <a:xfrm flipH="1">
              <a:off x="2592" y="1632"/>
              <a:ext cx="480" cy="384"/>
            </a:xfrm>
            <a:prstGeom prst="line">
              <a:avLst/>
            </a:prstGeom>
            <a:noFill/>
            <a:ln w="9525">
              <a:solidFill>
                <a:schemeClr val="tx2"/>
              </a:solidFill>
              <a:round/>
              <a:headEnd/>
              <a:tailEnd/>
            </a:ln>
          </p:spPr>
          <p:txBody>
            <a:bodyPr wrap="none" anchor="ctr"/>
            <a:lstStyle/>
            <a:p>
              <a:endParaRPr lang="en-US" sz="2133"/>
            </a:p>
          </p:txBody>
        </p:sp>
        <p:sp>
          <p:nvSpPr>
            <p:cNvPr id="107542" name="Line 35"/>
            <p:cNvSpPr>
              <a:spLocks noChangeShapeType="1"/>
            </p:cNvSpPr>
            <p:nvPr/>
          </p:nvSpPr>
          <p:spPr bwMode="auto">
            <a:xfrm>
              <a:off x="2592" y="2016"/>
              <a:ext cx="480" cy="336"/>
            </a:xfrm>
            <a:prstGeom prst="line">
              <a:avLst/>
            </a:prstGeom>
            <a:noFill/>
            <a:ln w="9525">
              <a:solidFill>
                <a:schemeClr val="tx2"/>
              </a:solidFill>
              <a:round/>
              <a:headEnd/>
              <a:tailEnd/>
            </a:ln>
          </p:spPr>
          <p:txBody>
            <a:bodyPr wrap="none" anchor="ctr"/>
            <a:lstStyle/>
            <a:p>
              <a:endParaRPr lang="en-US" sz="2133"/>
            </a:p>
          </p:txBody>
        </p:sp>
        <p:sp>
          <p:nvSpPr>
            <p:cNvPr id="107543" name="Line 36"/>
            <p:cNvSpPr>
              <a:spLocks noChangeShapeType="1"/>
            </p:cNvSpPr>
            <p:nvPr/>
          </p:nvSpPr>
          <p:spPr bwMode="auto">
            <a:xfrm>
              <a:off x="3072" y="1632"/>
              <a:ext cx="432" cy="384"/>
            </a:xfrm>
            <a:prstGeom prst="line">
              <a:avLst/>
            </a:prstGeom>
            <a:noFill/>
            <a:ln w="9525">
              <a:solidFill>
                <a:schemeClr val="tx2"/>
              </a:solidFill>
              <a:round/>
              <a:headEnd/>
              <a:tailEnd/>
            </a:ln>
          </p:spPr>
          <p:txBody>
            <a:bodyPr wrap="none" anchor="ctr"/>
            <a:lstStyle/>
            <a:p>
              <a:endParaRPr lang="en-US" sz="2133"/>
            </a:p>
          </p:txBody>
        </p:sp>
        <p:sp>
          <p:nvSpPr>
            <p:cNvPr id="107544" name="Line 37"/>
            <p:cNvSpPr>
              <a:spLocks noChangeShapeType="1"/>
            </p:cNvSpPr>
            <p:nvPr/>
          </p:nvSpPr>
          <p:spPr bwMode="auto">
            <a:xfrm flipV="1">
              <a:off x="3072" y="2016"/>
              <a:ext cx="432" cy="336"/>
            </a:xfrm>
            <a:prstGeom prst="line">
              <a:avLst/>
            </a:prstGeom>
            <a:noFill/>
            <a:ln w="9525">
              <a:solidFill>
                <a:schemeClr val="tx2"/>
              </a:solidFill>
              <a:round/>
              <a:headEnd/>
              <a:tailEnd/>
            </a:ln>
          </p:spPr>
          <p:txBody>
            <a:bodyPr wrap="none" anchor="ctr"/>
            <a:lstStyle/>
            <a:p>
              <a:endParaRPr lang="en-US" sz="2133"/>
            </a:p>
          </p:txBody>
        </p:sp>
      </p:grpSp>
      <p:sp>
        <p:nvSpPr>
          <p:cNvPr id="107532" name="Text Box 44"/>
          <p:cNvSpPr txBox="1">
            <a:spLocks noChangeArrowheads="1"/>
          </p:cNvSpPr>
          <p:nvPr/>
        </p:nvSpPr>
        <p:spPr bwMode="auto">
          <a:xfrm>
            <a:off x="3962400" y="3193345"/>
            <a:ext cx="1265090" cy="420564"/>
          </a:xfrm>
          <a:prstGeom prst="rect">
            <a:avLst/>
          </a:prstGeom>
          <a:noFill/>
          <a:ln w="9525">
            <a:noFill/>
            <a:miter lim="800000"/>
            <a:headEnd/>
            <a:tailEnd/>
          </a:ln>
        </p:spPr>
        <p:txBody>
          <a:bodyPr wrap="none">
            <a:spAutoFit/>
          </a:bodyPr>
          <a:lstStyle/>
          <a:p>
            <a:r>
              <a:rPr lang="en-US" sz="2133"/>
              <a:t>Diagonal</a:t>
            </a:r>
          </a:p>
        </p:txBody>
      </p:sp>
      <p:grpSp>
        <p:nvGrpSpPr>
          <p:cNvPr id="107526" name="Group 10" title="Diagonal Brace Configuration"/>
          <p:cNvGrpSpPr>
            <a:grpSpLocks/>
          </p:cNvGrpSpPr>
          <p:nvPr/>
        </p:nvGrpSpPr>
        <p:grpSpPr bwMode="auto">
          <a:xfrm>
            <a:off x="3886200" y="2074333"/>
            <a:ext cx="1447800" cy="1016000"/>
            <a:chOff x="2016" y="2064"/>
            <a:chExt cx="912" cy="720"/>
          </a:xfrm>
        </p:grpSpPr>
        <p:sp>
          <p:nvSpPr>
            <p:cNvPr id="107551" name="Rectangle 6"/>
            <p:cNvSpPr>
              <a:spLocks noChangeArrowheads="1"/>
            </p:cNvSpPr>
            <p:nvPr/>
          </p:nvSpPr>
          <p:spPr bwMode="auto">
            <a:xfrm>
              <a:off x="2016" y="2064"/>
              <a:ext cx="912" cy="720"/>
            </a:xfrm>
            <a:prstGeom prst="rect">
              <a:avLst/>
            </a:prstGeom>
            <a:noFill/>
            <a:ln w="9525">
              <a:solidFill>
                <a:schemeClr val="tx2"/>
              </a:solidFill>
              <a:miter lim="800000"/>
              <a:headEnd/>
              <a:tailEnd/>
            </a:ln>
          </p:spPr>
          <p:txBody>
            <a:bodyPr wrap="none" anchor="ctr"/>
            <a:lstStyle/>
            <a:p>
              <a:endParaRPr lang="en-US" sz="2133"/>
            </a:p>
          </p:txBody>
        </p:sp>
        <p:sp>
          <p:nvSpPr>
            <p:cNvPr id="107552" name="Line 8"/>
            <p:cNvSpPr>
              <a:spLocks noChangeShapeType="1"/>
            </p:cNvSpPr>
            <p:nvPr/>
          </p:nvSpPr>
          <p:spPr bwMode="auto">
            <a:xfrm flipV="1">
              <a:off x="2016" y="2064"/>
              <a:ext cx="912" cy="720"/>
            </a:xfrm>
            <a:prstGeom prst="line">
              <a:avLst/>
            </a:prstGeom>
            <a:noFill/>
            <a:ln w="9525">
              <a:solidFill>
                <a:schemeClr val="tx2"/>
              </a:solidFill>
              <a:round/>
              <a:headEnd/>
              <a:tailEnd/>
            </a:ln>
          </p:spPr>
          <p:txBody>
            <a:bodyPr wrap="none" anchor="ctr"/>
            <a:lstStyle/>
            <a:p>
              <a:endParaRPr lang="en-US" sz="2133"/>
            </a:p>
          </p:txBody>
        </p:sp>
      </p:grpSp>
      <p:sp>
        <p:nvSpPr>
          <p:cNvPr id="107531" name="Text Box 43"/>
          <p:cNvSpPr txBox="1">
            <a:spLocks noChangeArrowheads="1"/>
          </p:cNvSpPr>
          <p:nvPr/>
        </p:nvSpPr>
        <p:spPr bwMode="auto">
          <a:xfrm>
            <a:off x="1660878" y="3193345"/>
            <a:ext cx="367408" cy="420564"/>
          </a:xfrm>
          <a:prstGeom prst="rect">
            <a:avLst/>
          </a:prstGeom>
          <a:noFill/>
          <a:ln w="9525">
            <a:noFill/>
            <a:miter lim="800000"/>
            <a:headEnd/>
            <a:tailEnd/>
          </a:ln>
        </p:spPr>
        <p:txBody>
          <a:bodyPr wrap="none">
            <a:spAutoFit/>
          </a:bodyPr>
          <a:lstStyle/>
          <a:p>
            <a:r>
              <a:rPr lang="en-US" sz="2133"/>
              <a:t>X</a:t>
            </a:r>
          </a:p>
        </p:txBody>
      </p:sp>
      <p:grpSp>
        <p:nvGrpSpPr>
          <p:cNvPr id="107525" name="Group 9" title="X Brace Configuration"/>
          <p:cNvGrpSpPr>
            <a:grpSpLocks/>
          </p:cNvGrpSpPr>
          <p:nvPr/>
        </p:nvGrpSpPr>
        <p:grpSpPr bwMode="auto">
          <a:xfrm>
            <a:off x="1143000" y="2074333"/>
            <a:ext cx="1447800" cy="1016000"/>
            <a:chOff x="912" y="1968"/>
            <a:chExt cx="912" cy="720"/>
          </a:xfrm>
        </p:grpSpPr>
        <p:sp>
          <p:nvSpPr>
            <p:cNvPr id="107553" name="Rectangle 3"/>
            <p:cNvSpPr>
              <a:spLocks noChangeArrowheads="1"/>
            </p:cNvSpPr>
            <p:nvPr/>
          </p:nvSpPr>
          <p:spPr bwMode="auto">
            <a:xfrm>
              <a:off x="912" y="1968"/>
              <a:ext cx="912" cy="720"/>
            </a:xfrm>
            <a:prstGeom prst="rect">
              <a:avLst/>
            </a:prstGeom>
            <a:noFill/>
            <a:ln w="9525">
              <a:solidFill>
                <a:schemeClr val="tx2"/>
              </a:solidFill>
              <a:miter lim="800000"/>
              <a:headEnd/>
              <a:tailEnd/>
            </a:ln>
          </p:spPr>
          <p:txBody>
            <a:bodyPr wrap="none" anchor="ctr"/>
            <a:lstStyle/>
            <a:p>
              <a:endParaRPr lang="en-US" sz="2133"/>
            </a:p>
          </p:txBody>
        </p:sp>
        <p:sp>
          <p:nvSpPr>
            <p:cNvPr id="107554" name="Line 4"/>
            <p:cNvSpPr>
              <a:spLocks noChangeShapeType="1"/>
            </p:cNvSpPr>
            <p:nvPr/>
          </p:nvSpPr>
          <p:spPr bwMode="auto">
            <a:xfrm>
              <a:off x="912" y="1968"/>
              <a:ext cx="912" cy="720"/>
            </a:xfrm>
            <a:prstGeom prst="line">
              <a:avLst/>
            </a:prstGeom>
            <a:noFill/>
            <a:ln w="9525">
              <a:solidFill>
                <a:schemeClr val="tx2"/>
              </a:solidFill>
              <a:round/>
              <a:headEnd/>
              <a:tailEnd/>
            </a:ln>
          </p:spPr>
          <p:txBody>
            <a:bodyPr wrap="none" anchor="ctr"/>
            <a:lstStyle/>
            <a:p>
              <a:endParaRPr lang="en-US" sz="2133"/>
            </a:p>
          </p:txBody>
        </p:sp>
        <p:sp>
          <p:nvSpPr>
            <p:cNvPr id="107555" name="Line 5"/>
            <p:cNvSpPr>
              <a:spLocks noChangeShapeType="1"/>
            </p:cNvSpPr>
            <p:nvPr/>
          </p:nvSpPr>
          <p:spPr bwMode="auto">
            <a:xfrm flipV="1">
              <a:off x="912" y="1968"/>
              <a:ext cx="912" cy="720"/>
            </a:xfrm>
            <a:prstGeom prst="line">
              <a:avLst/>
            </a:prstGeom>
            <a:noFill/>
            <a:ln w="9525">
              <a:solidFill>
                <a:schemeClr val="tx2"/>
              </a:solidFill>
              <a:round/>
              <a:headEnd/>
              <a:tailEnd/>
            </a:ln>
          </p:spPr>
          <p:txBody>
            <a:bodyPr wrap="none" anchor="ctr"/>
            <a:lstStyle/>
            <a:p>
              <a:endParaRPr lang="en-US" sz="2133"/>
            </a:p>
          </p:txBody>
        </p:sp>
      </p:grpSp>
      <p:sp>
        <p:nvSpPr>
          <p:cNvPr id="107524" name="Rectangle 2"/>
          <p:cNvSpPr>
            <a:spLocks noGrp="1" noChangeArrowheads="1"/>
          </p:cNvSpPr>
          <p:nvPr>
            <p:ph type="title"/>
          </p:nvPr>
        </p:nvSpPr>
        <p:spPr/>
        <p:txBody>
          <a:bodyPr/>
          <a:lstStyle/>
          <a:p>
            <a:r>
              <a:rPr lang="en-US"/>
              <a:t>Concentrically Braced Frames</a:t>
            </a:r>
            <a:br>
              <a:rPr lang="en-US"/>
            </a:br>
            <a:r>
              <a:rPr lang="en-US"/>
              <a:t>Basic Configurations</a:t>
            </a:r>
            <a:endParaRPr lang="en-US" dirty="0"/>
          </a:p>
        </p:txBody>
      </p:sp>
    </p:spTree>
    <p:extLst>
      <p:ext uri="{BB962C8B-B14F-4D97-AF65-F5344CB8AC3E}">
        <p14:creationId xmlns:p14="http://schemas.microsoft.com/office/powerpoint/2010/main" val="84101522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5" name="Footer Placeholder 4"/>
          <p:cNvSpPr>
            <a:spLocks noGrp="1"/>
          </p:cNvSpPr>
          <p:nvPr>
            <p:ph type="ftr" sz="quarter" idx="10"/>
          </p:nvPr>
        </p:nvSpPr>
        <p:spPr/>
        <p:txBody>
          <a:bodyPr/>
          <a:lstStyle/>
          <a:p>
            <a:r>
              <a:rPr lang="en-US"/>
              <a:t>Instructional Material Complementing FEMA 1051, Design Examples</a:t>
            </a:r>
          </a:p>
        </p:txBody>
      </p:sp>
      <p:sp>
        <p:nvSpPr>
          <p:cNvPr id="6" name="Slide Number Placeholder 3"/>
          <p:cNvSpPr>
            <a:spLocks noGrp="1"/>
          </p:cNvSpPr>
          <p:nvPr>
            <p:ph type="sldNum" sz="quarter" idx="11"/>
          </p:nvPr>
        </p:nvSpPr>
        <p:spPr/>
        <p:txBody>
          <a:bodyPr/>
          <a:lstStyle/>
          <a:p>
            <a:r>
              <a:rPr lang="en-US"/>
              <a:t>Steel Structures - </a:t>
            </a:r>
            <a:fld id="{829CB975-4EB3-4B68-9F84-C1D517403529}" type="slidenum">
              <a:rPr lang="en-US" smtClean="0"/>
              <a:pPr/>
              <a:t>46</a:t>
            </a:fld>
            <a:endParaRPr lang="en-US" dirty="0"/>
          </a:p>
        </p:txBody>
      </p:sp>
      <p:sp>
        <p:nvSpPr>
          <p:cNvPr id="110597" name="Rectangle 3"/>
          <p:cNvSpPr>
            <a:spLocks noGrp="1" noChangeArrowheads="1"/>
          </p:cNvSpPr>
          <p:nvPr>
            <p:ph idx="1"/>
          </p:nvPr>
        </p:nvSpPr>
        <p:spPr/>
        <p:txBody>
          <a:bodyPr/>
          <a:lstStyle/>
          <a:p>
            <a:r>
              <a:rPr lang="en-US" dirty="0"/>
              <a:t>Special AISC Seismic		R = 6</a:t>
            </a:r>
          </a:p>
          <a:p>
            <a:r>
              <a:rPr lang="en-US" dirty="0"/>
              <a:t>    AISC 341 Section F2</a:t>
            </a:r>
          </a:p>
          <a:p>
            <a:endParaRPr lang="en-US" dirty="0"/>
          </a:p>
          <a:p>
            <a:r>
              <a:rPr lang="en-US" dirty="0"/>
              <a:t>Ordinary AISC Seismic		R = 3.25</a:t>
            </a:r>
          </a:p>
          <a:p>
            <a:pPr lvl="0"/>
            <a:r>
              <a:rPr lang="en-US" dirty="0"/>
              <a:t>     AISC 341 Section F1</a:t>
            </a:r>
          </a:p>
          <a:p>
            <a:endParaRPr lang="en-US" dirty="0"/>
          </a:p>
          <a:p>
            <a:r>
              <a:rPr lang="en-US" dirty="0"/>
              <a:t>Not Detailed for Seismic		R = 3</a:t>
            </a:r>
          </a:p>
          <a:p>
            <a:pPr lvl="0"/>
            <a:r>
              <a:rPr lang="en-US" dirty="0"/>
              <a:t>     AISC 360</a:t>
            </a:r>
          </a:p>
        </p:txBody>
      </p:sp>
      <p:sp>
        <p:nvSpPr>
          <p:cNvPr id="110596" name="Rectangle 2"/>
          <p:cNvSpPr>
            <a:spLocks noGrp="1" noChangeArrowheads="1"/>
          </p:cNvSpPr>
          <p:nvPr>
            <p:ph type="title"/>
          </p:nvPr>
        </p:nvSpPr>
        <p:spPr/>
        <p:txBody>
          <a:bodyPr/>
          <a:lstStyle/>
          <a:p>
            <a:r>
              <a:rPr lang="en-US"/>
              <a:t>Concentrically Braced Frames</a:t>
            </a:r>
            <a:endParaRPr lang="en-US" dirty="0"/>
          </a:p>
        </p:txBody>
      </p:sp>
    </p:spTree>
    <p:extLst>
      <p:ext uri="{BB962C8B-B14F-4D97-AF65-F5344CB8AC3E}">
        <p14:creationId xmlns:p14="http://schemas.microsoft.com/office/powerpoint/2010/main" val="189659620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pPr>
              <a:defRPr/>
            </a:pPr>
            <a:r>
              <a:rPr lang="en-US"/>
              <a:t>Instructional Material Complementing FEMA 1051, Design Examples</a:t>
            </a:r>
            <a:endParaRPr lang="en-US" i="1" dirty="0"/>
          </a:p>
        </p:txBody>
      </p:sp>
      <p:sp>
        <p:nvSpPr>
          <p:cNvPr id="4" name="Slide Number Placeholder 3"/>
          <p:cNvSpPr>
            <a:spLocks noGrp="1"/>
          </p:cNvSpPr>
          <p:nvPr>
            <p:ph type="sldNum" sz="quarter" idx="11"/>
          </p:nvPr>
        </p:nvSpPr>
        <p:spPr/>
        <p:txBody>
          <a:bodyPr/>
          <a:lstStyle/>
          <a:p>
            <a:pPr>
              <a:defRPr/>
            </a:pPr>
            <a:r>
              <a:rPr lang="en-US"/>
              <a:t>Section Name 1 - </a:t>
            </a:r>
            <a:fld id="{22E29492-E087-4344-883A-625E40CB6043}" type="slidenum">
              <a:rPr lang="en-US" smtClean="0"/>
              <a:pPr>
                <a:defRPr/>
              </a:pPr>
              <a:t>47</a:t>
            </a:fld>
            <a:endParaRPr lang="en-US" dirty="0"/>
          </a:p>
        </p:txBody>
      </p:sp>
      <p:grpSp>
        <p:nvGrpSpPr>
          <p:cNvPr id="5" name="Group 4" descr="Concentrically braced frames:&#10;With braces at all levels buckling or yielding; With braces buckling or yielding at the first level only and columns with plastic hinges at that level; With column buckling at the first level; and With brace connections fracturing at the first level and columns with plastic hinges at that level"/>
          <p:cNvGrpSpPr/>
          <p:nvPr/>
        </p:nvGrpSpPr>
        <p:grpSpPr>
          <a:xfrm>
            <a:off x="4332685" y="2131220"/>
            <a:ext cx="3612357" cy="3012281"/>
            <a:chOff x="4332685" y="2131220"/>
            <a:chExt cx="3612357" cy="3012281"/>
          </a:xfrm>
        </p:grpSpPr>
        <p:grpSp>
          <p:nvGrpSpPr>
            <p:cNvPr id="2" name="Group 300"/>
            <p:cNvGrpSpPr>
              <a:grpSpLocks/>
            </p:cNvGrpSpPr>
            <p:nvPr/>
          </p:nvGrpSpPr>
          <p:grpSpPr bwMode="auto">
            <a:xfrm>
              <a:off x="4332685" y="3745707"/>
              <a:ext cx="979884" cy="1397794"/>
              <a:chOff x="4253201" y="3851885"/>
              <a:chExt cx="1306178" cy="1863090"/>
            </a:xfrm>
          </p:grpSpPr>
          <p:cxnSp>
            <p:nvCxnSpPr>
              <p:cNvPr id="178" name="Straight Connector 177"/>
              <p:cNvCxnSpPr/>
              <p:nvPr/>
            </p:nvCxnSpPr>
            <p:spPr bwMode="auto">
              <a:xfrm flipV="1">
                <a:off x="4457936" y="5169061"/>
                <a:ext cx="601509" cy="434827"/>
              </a:xfrm>
              <a:prstGeom prst="line">
                <a:avLst/>
              </a:prstGeom>
              <a:ln w="34925" cmpd="dbl">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bwMode="auto">
              <a:xfrm>
                <a:off x="4635690" y="5169061"/>
                <a:ext cx="864967"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2508" name="Group 28"/>
              <p:cNvGrpSpPr>
                <a:grpSpLocks/>
              </p:cNvGrpSpPr>
              <p:nvPr/>
            </p:nvGrpSpPr>
            <p:grpSpPr bwMode="auto">
              <a:xfrm>
                <a:off x="4253201" y="5608276"/>
                <a:ext cx="428283" cy="106699"/>
                <a:chOff x="1518941" y="4394200"/>
                <a:chExt cx="1584939" cy="464519"/>
              </a:xfrm>
            </p:grpSpPr>
            <p:cxnSp>
              <p:nvCxnSpPr>
                <p:cNvPr id="118" name="Straight Connector 117"/>
                <p:cNvCxnSpPr/>
                <p:nvPr/>
              </p:nvCxnSpPr>
              <p:spPr>
                <a:xfrm flipV="1">
                  <a:off x="1518941" y="4409641"/>
                  <a:ext cx="229058" cy="22799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flipV="1">
                  <a:off x="1601168" y="4402730"/>
                  <a:ext cx="458119" cy="45598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flipV="1">
                  <a:off x="1906580" y="4402730"/>
                  <a:ext cx="458119" cy="45598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flipV="1">
                  <a:off x="2211993" y="4402730"/>
                  <a:ext cx="452244" cy="45598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flipV="1">
                  <a:off x="2517406" y="4402730"/>
                  <a:ext cx="452244" cy="45598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flipV="1">
                  <a:off x="1548306" y="4395823"/>
                  <a:ext cx="1556433"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2509" name="Group 28"/>
              <p:cNvGrpSpPr>
                <a:grpSpLocks/>
              </p:cNvGrpSpPr>
              <p:nvPr/>
            </p:nvGrpSpPr>
            <p:grpSpPr bwMode="auto">
              <a:xfrm>
                <a:off x="5131096" y="5607828"/>
                <a:ext cx="428283" cy="106699"/>
                <a:chOff x="1518941" y="4394200"/>
                <a:chExt cx="1584939" cy="464519"/>
              </a:xfrm>
            </p:grpSpPr>
            <p:cxnSp>
              <p:nvCxnSpPr>
                <p:cNvPr id="112" name="Straight Connector 111"/>
                <p:cNvCxnSpPr/>
                <p:nvPr/>
              </p:nvCxnSpPr>
              <p:spPr>
                <a:xfrm flipV="1">
                  <a:off x="1518083" y="4411595"/>
                  <a:ext cx="229061" cy="22799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flipV="1">
                  <a:off x="1600309" y="4397777"/>
                  <a:ext cx="458119" cy="46289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flipV="1">
                  <a:off x="1899851" y="4397777"/>
                  <a:ext cx="463991" cy="46289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flipV="1">
                  <a:off x="2205263" y="4397777"/>
                  <a:ext cx="458119" cy="46289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flipV="1">
                  <a:off x="2516548" y="4397777"/>
                  <a:ext cx="452248" cy="46289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flipV="1">
                  <a:off x="1547451" y="4390866"/>
                  <a:ext cx="1556429"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92" name="Straight Connector 91"/>
              <p:cNvCxnSpPr/>
              <p:nvPr/>
            </p:nvCxnSpPr>
            <p:spPr bwMode="auto">
              <a:xfrm>
                <a:off x="4611884" y="3851885"/>
                <a:ext cx="0" cy="1317176"/>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bwMode="auto">
              <a:xfrm>
                <a:off x="5489547" y="3851885"/>
                <a:ext cx="0" cy="1317176"/>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bwMode="auto">
              <a:xfrm>
                <a:off x="4611884" y="3851885"/>
                <a:ext cx="876076"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bwMode="auto">
              <a:xfrm>
                <a:off x="4599188" y="4291473"/>
                <a:ext cx="877663"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bwMode="auto">
              <a:xfrm>
                <a:off x="4611884" y="4729474"/>
                <a:ext cx="864966"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bwMode="auto">
              <a:xfrm flipH="1">
                <a:off x="4467458" y="5169061"/>
                <a:ext cx="131729" cy="439588"/>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bwMode="auto">
              <a:xfrm flipH="1">
                <a:off x="5345122" y="5169061"/>
                <a:ext cx="131728" cy="436414"/>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sp>
            <p:nvSpPr>
              <p:cNvPr id="84" name="Oval 83"/>
              <p:cNvSpPr>
                <a:spLocks noChangeAspect="1"/>
              </p:cNvSpPr>
              <p:nvPr/>
            </p:nvSpPr>
            <p:spPr bwMode="auto">
              <a:xfrm>
                <a:off x="4411910" y="5492801"/>
                <a:ext cx="131728" cy="13013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85" name="Oval 84"/>
              <p:cNvSpPr>
                <a:spLocks noChangeAspect="1"/>
              </p:cNvSpPr>
              <p:nvPr/>
            </p:nvSpPr>
            <p:spPr bwMode="auto">
              <a:xfrm>
                <a:off x="5283225" y="5492801"/>
                <a:ext cx="131729" cy="13013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88" name="Oval 87"/>
              <p:cNvSpPr>
                <a:spLocks noChangeAspect="1"/>
              </p:cNvSpPr>
              <p:nvPr/>
            </p:nvSpPr>
            <p:spPr bwMode="auto">
              <a:xfrm>
                <a:off x="4523007" y="5157953"/>
                <a:ext cx="131728" cy="13330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89" name="Oval 88"/>
              <p:cNvSpPr>
                <a:spLocks noChangeAspect="1"/>
              </p:cNvSpPr>
              <p:nvPr/>
            </p:nvSpPr>
            <p:spPr bwMode="auto">
              <a:xfrm>
                <a:off x="5394321" y="5157953"/>
                <a:ext cx="131729" cy="13330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cxnSp>
            <p:nvCxnSpPr>
              <p:cNvPr id="163" name="Straight Connector 162"/>
              <p:cNvCxnSpPr/>
              <p:nvPr/>
            </p:nvCxnSpPr>
            <p:spPr bwMode="auto">
              <a:xfrm flipV="1">
                <a:off x="4635690" y="3851885"/>
                <a:ext cx="864967" cy="877589"/>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bwMode="auto">
              <a:xfrm>
                <a:off x="4611884" y="3851885"/>
                <a:ext cx="864966" cy="877589"/>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bwMode="auto">
              <a:xfrm flipV="1">
                <a:off x="5059445" y="4745343"/>
                <a:ext cx="414231" cy="423718"/>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bwMode="auto">
              <a:xfrm>
                <a:off x="4615058" y="4745343"/>
                <a:ext cx="444386" cy="423718"/>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sp>
            <p:nvSpPr>
              <p:cNvPr id="179" name="Freeform 178"/>
              <p:cNvSpPr/>
              <p:nvPr/>
            </p:nvSpPr>
            <p:spPr>
              <a:xfrm>
                <a:off x="5059445" y="5169061"/>
                <a:ext cx="269806" cy="398327"/>
              </a:xfrm>
              <a:custGeom>
                <a:avLst/>
                <a:gdLst>
                  <a:gd name="connsiteX0" fmla="*/ 0 w 368242"/>
                  <a:gd name="connsiteY0" fmla="*/ 0 h 401343"/>
                  <a:gd name="connsiteX1" fmla="*/ 53788 w 368242"/>
                  <a:gd name="connsiteY1" fmla="*/ 119990 h 401343"/>
                  <a:gd name="connsiteX2" fmla="*/ 239978 w 368242"/>
                  <a:gd name="connsiteY2" fmla="*/ 132402 h 401343"/>
                  <a:gd name="connsiteX3" fmla="*/ 368242 w 368242"/>
                  <a:gd name="connsiteY3" fmla="*/ 401343 h 401343"/>
                </a:gdLst>
                <a:ahLst/>
                <a:cxnLst>
                  <a:cxn ang="0">
                    <a:pos x="connsiteX0" y="connsiteY0"/>
                  </a:cxn>
                  <a:cxn ang="0">
                    <a:pos x="connsiteX1" y="connsiteY1"/>
                  </a:cxn>
                  <a:cxn ang="0">
                    <a:pos x="connsiteX2" y="connsiteY2"/>
                  </a:cxn>
                  <a:cxn ang="0">
                    <a:pos x="connsiteX3" y="connsiteY3"/>
                  </a:cxn>
                </a:cxnLst>
                <a:rect l="l" t="t" r="r" b="b"/>
                <a:pathLst>
                  <a:path w="368242" h="401343">
                    <a:moveTo>
                      <a:pt x="0" y="0"/>
                    </a:moveTo>
                    <a:cubicBezTo>
                      <a:pt x="6896" y="48961"/>
                      <a:pt x="13792" y="97923"/>
                      <a:pt x="53788" y="119990"/>
                    </a:cubicBezTo>
                    <a:cubicBezTo>
                      <a:pt x="93784" y="142057"/>
                      <a:pt x="187569" y="85510"/>
                      <a:pt x="239978" y="132402"/>
                    </a:cubicBezTo>
                    <a:cubicBezTo>
                      <a:pt x="292387" y="179294"/>
                      <a:pt x="344796" y="365484"/>
                      <a:pt x="368242" y="401343"/>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grpSp>
        <p:grpSp>
          <p:nvGrpSpPr>
            <p:cNvPr id="11" name="Group 152"/>
            <p:cNvGrpSpPr>
              <a:grpSpLocks/>
            </p:cNvGrpSpPr>
            <p:nvPr/>
          </p:nvGrpSpPr>
          <p:grpSpPr bwMode="auto">
            <a:xfrm>
              <a:off x="6965157" y="3743326"/>
              <a:ext cx="979885" cy="1397794"/>
              <a:chOff x="7762875" y="3848100"/>
              <a:chExt cx="1306513" cy="1863725"/>
            </a:xfrm>
          </p:grpSpPr>
          <p:cxnSp>
            <p:nvCxnSpPr>
              <p:cNvPr id="338" name="Straight Connector 337"/>
              <p:cNvCxnSpPr>
                <a:stCxn id="313" idx="6"/>
              </p:cNvCxnSpPr>
              <p:nvPr/>
            </p:nvCxnSpPr>
            <p:spPr bwMode="auto">
              <a:xfrm flipV="1">
                <a:off x="8053388" y="5349875"/>
                <a:ext cx="733425" cy="204788"/>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6" name="Straight Connector 335"/>
              <p:cNvCxnSpPr/>
              <p:nvPr/>
            </p:nvCxnSpPr>
            <p:spPr bwMode="auto">
              <a:xfrm>
                <a:off x="8412163" y="5318125"/>
                <a:ext cx="454025" cy="249238"/>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2475" name="Group 301"/>
              <p:cNvGrpSpPr>
                <a:grpSpLocks/>
              </p:cNvGrpSpPr>
              <p:nvPr/>
            </p:nvGrpSpPr>
            <p:grpSpPr bwMode="auto">
              <a:xfrm>
                <a:off x="7762875" y="3848100"/>
                <a:ext cx="1306513" cy="1863725"/>
                <a:chOff x="4253201" y="3851885"/>
                <a:chExt cx="1306178" cy="1863090"/>
              </a:xfrm>
            </p:grpSpPr>
            <p:cxnSp>
              <p:nvCxnSpPr>
                <p:cNvPr id="303" name="Straight Connector 302"/>
                <p:cNvCxnSpPr/>
                <p:nvPr/>
              </p:nvCxnSpPr>
              <p:spPr bwMode="auto">
                <a:xfrm>
                  <a:off x="4635691" y="5169061"/>
                  <a:ext cx="864965"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2477" name="Group 28"/>
                <p:cNvGrpSpPr>
                  <a:grpSpLocks/>
                </p:cNvGrpSpPr>
                <p:nvPr/>
              </p:nvGrpSpPr>
              <p:grpSpPr bwMode="auto">
                <a:xfrm>
                  <a:off x="4253201" y="5608276"/>
                  <a:ext cx="428283" cy="106699"/>
                  <a:chOff x="1518941" y="4394200"/>
                  <a:chExt cx="1584939" cy="464519"/>
                </a:xfrm>
              </p:grpSpPr>
              <p:cxnSp>
                <p:nvCxnSpPr>
                  <p:cNvPr id="329" name="Straight Connector 328"/>
                  <p:cNvCxnSpPr/>
                  <p:nvPr/>
                </p:nvCxnSpPr>
                <p:spPr>
                  <a:xfrm flipV="1">
                    <a:off x="1518941" y="4409641"/>
                    <a:ext cx="229061" cy="22799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0" name="Straight Connector 329"/>
                  <p:cNvCxnSpPr/>
                  <p:nvPr/>
                </p:nvCxnSpPr>
                <p:spPr>
                  <a:xfrm flipV="1">
                    <a:off x="1601168" y="4402730"/>
                    <a:ext cx="458119" cy="45598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1" name="Straight Connector 330"/>
                  <p:cNvCxnSpPr/>
                  <p:nvPr/>
                </p:nvCxnSpPr>
                <p:spPr>
                  <a:xfrm flipV="1">
                    <a:off x="1906580" y="4402730"/>
                    <a:ext cx="458119" cy="45598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2" name="Straight Connector 331"/>
                  <p:cNvCxnSpPr/>
                  <p:nvPr/>
                </p:nvCxnSpPr>
                <p:spPr>
                  <a:xfrm flipV="1">
                    <a:off x="2211993" y="4402730"/>
                    <a:ext cx="452248" cy="45598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3" name="Straight Connector 332"/>
                  <p:cNvCxnSpPr/>
                  <p:nvPr/>
                </p:nvCxnSpPr>
                <p:spPr>
                  <a:xfrm flipV="1">
                    <a:off x="2517406" y="4402730"/>
                    <a:ext cx="452248" cy="45598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4" name="Straight Connector 333"/>
                  <p:cNvCxnSpPr/>
                  <p:nvPr/>
                </p:nvCxnSpPr>
                <p:spPr>
                  <a:xfrm flipV="1">
                    <a:off x="1548309" y="4395823"/>
                    <a:ext cx="1556429"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2478" name="Group 28"/>
                <p:cNvGrpSpPr>
                  <a:grpSpLocks/>
                </p:cNvGrpSpPr>
                <p:nvPr/>
              </p:nvGrpSpPr>
              <p:grpSpPr bwMode="auto">
                <a:xfrm>
                  <a:off x="5131096" y="5607828"/>
                  <a:ext cx="428283" cy="106699"/>
                  <a:chOff x="1518941" y="4394200"/>
                  <a:chExt cx="1584939" cy="464519"/>
                </a:xfrm>
              </p:grpSpPr>
              <p:cxnSp>
                <p:nvCxnSpPr>
                  <p:cNvPr id="323" name="Straight Connector 322"/>
                  <p:cNvCxnSpPr/>
                  <p:nvPr/>
                </p:nvCxnSpPr>
                <p:spPr>
                  <a:xfrm flipV="1">
                    <a:off x="1518083" y="4411595"/>
                    <a:ext cx="229058" cy="22799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4" name="Straight Connector 323"/>
                  <p:cNvCxnSpPr/>
                  <p:nvPr/>
                </p:nvCxnSpPr>
                <p:spPr>
                  <a:xfrm flipV="1">
                    <a:off x="1600309" y="4397777"/>
                    <a:ext cx="458119" cy="46289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5" name="Straight Connector 324"/>
                  <p:cNvCxnSpPr/>
                  <p:nvPr/>
                </p:nvCxnSpPr>
                <p:spPr>
                  <a:xfrm flipV="1">
                    <a:off x="1899847" y="4397777"/>
                    <a:ext cx="463994" cy="46289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6" name="Straight Connector 325"/>
                  <p:cNvCxnSpPr/>
                  <p:nvPr/>
                </p:nvCxnSpPr>
                <p:spPr>
                  <a:xfrm flipV="1">
                    <a:off x="2205260" y="4397777"/>
                    <a:ext cx="458119" cy="46289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7" name="Straight Connector 326"/>
                  <p:cNvCxnSpPr/>
                  <p:nvPr/>
                </p:nvCxnSpPr>
                <p:spPr>
                  <a:xfrm flipV="1">
                    <a:off x="2516548" y="4397777"/>
                    <a:ext cx="452244" cy="46289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8" name="Straight Connector 327"/>
                  <p:cNvCxnSpPr/>
                  <p:nvPr/>
                </p:nvCxnSpPr>
                <p:spPr>
                  <a:xfrm flipV="1">
                    <a:off x="1547447" y="4390866"/>
                    <a:ext cx="1556433"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06" name="Straight Connector 305"/>
                <p:cNvCxnSpPr/>
                <p:nvPr/>
              </p:nvCxnSpPr>
              <p:spPr bwMode="auto">
                <a:xfrm>
                  <a:off x="4611884" y="3851885"/>
                  <a:ext cx="0" cy="1317176"/>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bwMode="auto">
                <a:xfrm>
                  <a:off x="5489547" y="3851885"/>
                  <a:ext cx="0" cy="1317176"/>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8" name="Straight Connector 307"/>
                <p:cNvCxnSpPr/>
                <p:nvPr/>
              </p:nvCxnSpPr>
              <p:spPr bwMode="auto">
                <a:xfrm>
                  <a:off x="4611884" y="3851885"/>
                  <a:ext cx="876075"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9" name="Straight Connector 308"/>
                <p:cNvCxnSpPr/>
                <p:nvPr/>
              </p:nvCxnSpPr>
              <p:spPr bwMode="auto">
                <a:xfrm>
                  <a:off x="4599187" y="4291473"/>
                  <a:ext cx="877663"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0" name="Straight Connector 309"/>
                <p:cNvCxnSpPr/>
                <p:nvPr/>
              </p:nvCxnSpPr>
              <p:spPr bwMode="auto">
                <a:xfrm>
                  <a:off x="4611884" y="4729474"/>
                  <a:ext cx="864966"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1" name="Straight Connector 310"/>
                <p:cNvCxnSpPr/>
                <p:nvPr/>
              </p:nvCxnSpPr>
              <p:spPr bwMode="auto">
                <a:xfrm flipH="1">
                  <a:off x="4467459" y="5169061"/>
                  <a:ext cx="131728" cy="439588"/>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2" name="Straight Connector 311"/>
                <p:cNvCxnSpPr/>
                <p:nvPr/>
              </p:nvCxnSpPr>
              <p:spPr bwMode="auto">
                <a:xfrm flipH="1">
                  <a:off x="5345121" y="5169061"/>
                  <a:ext cx="131729" cy="436414"/>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sp>
              <p:nvSpPr>
                <p:cNvPr id="313" name="Oval 312"/>
                <p:cNvSpPr>
                  <a:spLocks noChangeAspect="1"/>
                </p:cNvSpPr>
                <p:nvPr/>
              </p:nvSpPr>
              <p:spPr bwMode="auto">
                <a:xfrm>
                  <a:off x="4411910" y="5492801"/>
                  <a:ext cx="131729" cy="13013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314" name="Oval 313"/>
                <p:cNvSpPr>
                  <a:spLocks noChangeAspect="1"/>
                </p:cNvSpPr>
                <p:nvPr/>
              </p:nvSpPr>
              <p:spPr bwMode="auto">
                <a:xfrm>
                  <a:off x="5283225" y="5492801"/>
                  <a:ext cx="131728" cy="13013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315" name="Oval 314"/>
                <p:cNvSpPr>
                  <a:spLocks noChangeAspect="1"/>
                </p:cNvSpPr>
                <p:nvPr/>
              </p:nvSpPr>
              <p:spPr bwMode="auto">
                <a:xfrm>
                  <a:off x="4523007" y="5157953"/>
                  <a:ext cx="131729" cy="13330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316" name="Oval 315"/>
                <p:cNvSpPr>
                  <a:spLocks noChangeAspect="1"/>
                </p:cNvSpPr>
                <p:nvPr/>
              </p:nvSpPr>
              <p:spPr bwMode="auto">
                <a:xfrm>
                  <a:off x="5394321" y="5157953"/>
                  <a:ext cx="131728" cy="13330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cxnSp>
              <p:nvCxnSpPr>
                <p:cNvPr id="317" name="Straight Connector 316"/>
                <p:cNvCxnSpPr/>
                <p:nvPr/>
              </p:nvCxnSpPr>
              <p:spPr bwMode="auto">
                <a:xfrm flipV="1">
                  <a:off x="4635691" y="3851885"/>
                  <a:ext cx="864965" cy="877589"/>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8" name="Straight Connector 317"/>
                <p:cNvCxnSpPr/>
                <p:nvPr/>
              </p:nvCxnSpPr>
              <p:spPr bwMode="auto">
                <a:xfrm>
                  <a:off x="4611884" y="3851885"/>
                  <a:ext cx="864966" cy="877589"/>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9" name="Straight Connector 318"/>
                <p:cNvCxnSpPr/>
                <p:nvPr/>
              </p:nvCxnSpPr>
              <p:spPr bwMode="auto">
                <a:xfrm flipV="1">
                  <a:off x="5059444" y="4745343"/>
                  <a:ext cx="414232" cy="423718"/>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0" name="Straight Connector 319"/>
                <p:cNvCxnSpPr/>
                <p:nvPr/>
              </p:nvCxnSpPr>
              <p:spPr bwMode="auto">
                <a:xfrm>
                  <a:off x="4615058" y="4745343"/>
                  <a:ext cx="444386" cy="423718"/>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9" name="Group 343"/>
            <p:cNvGrpSpPr>
              <a:grpSpLocks/>
            </p:cNvGrpSpPr>
            <p:nvPr/>
          </p:nvGrpSpPr>
          <p:grpSpPr bwMode="auto">
            <a:xfrm>
              <a:off x="5953126" y="2131220"/>
              <a:ext cx="979885" cy="1394222"/>
              <a:chOff x="6413195" y="1698580"/>
              <a:chExt cx="1306179" cy="1859281"/>
            </a:xfrm>
          </p:grpSpPr>
          <p:grpSp>
            <p:nvGrpSpPr>
              <p:cNvPr id="102443" name="Group 271"/>
              <p:cNvGrpSpPr>
                <a:grpSpLocks/>
              </p:cNvGrpSpPr>
              <p:nvPr/>
            </p:nvGrpSpPr>
            <p:grpSpPr bwMode="auto">
              <a:xfrm>
                <a:off x="6413195" y="1698580"/>
                <a:ext cx="1306179" cy="1859281"/>
                <a:chOff x="4784095" y="1734347"/>
                <a:chExt cx="1306179" cy="1859281"/>
              </a:xfrm>
            </p:grpSpPr>
            <p:cxnSp>
              <p:nvCxnSpPr>
                <p:cNvPr id="8" name="Straight Connector 7"/>
                <p:cNvCxnSpPr/>
                <p:nvPr/>
              </p:nvCxnSpPr>
              <p:spPr bwMode="auto">
                <a:xfrm flipH="1">
                  <a:off x="4998353" y="1734347"/>
                  <a:ext cx="176167" cy="1754488"/>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bwMode="auto">
                <a:xfrm flipH="1">
                  <a:off x="5876016" y="1734347"/>
                  <a:ext cx="176168" cy="1754488"/>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2449" name="Group 28"/>
                <p:cNvGrpSpPr>
                  <a:grpSpLocks/>
                </p:cNvGrpSpPr>
                <p:nvPr/>
              </p:nvGrpSpPr>
              <p:grpSpPr bwMode="auto">
                <a:xfrm>
                  <a:off x="4784095" y="3486935"/>
                  <a:ext cx="428284" cy="106693"/>
                  <a:chOff x="1518941" y="4394200"/>
                  <a:chExt cx="1584939" cy="464519"/>
                </a:xfrm>
              </p:grpSpPr>
              <p:cxnSp>
                <p:nvCxnSpPr>
                  <p:cNvPr id="68" name="Straight Connector 67"/>
                  <p:cNvCxnSpPr/>
                  <p:nvPr/>
                </p:nvCxnSpPr>
                <p:spPr>
                  <a:xfrm flipV="1">
                    <a:off x="1518941" y="4409384"/>
                    <a:ext cx="229061" cy="22812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V="1">
                    <a:off x="1601167" y="4402474"/>
                    <a:ext cx="458118" cy="45624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V="1">
                    <a:off x="1906579" y="4402474"/>
                    <a:ext cx="458118" cy="45624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V="1">
                    <a:off x="2211992" y="4402474"/>
                    <a:ext cx="452247" cy="45624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flipV="1">
                    <a:off x="2517404" y="4402474"/>
                    <a:ext cx="452247" cy="45624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V="1">
                    <a:off x="1548309" y="4395559"/>
                    <a:ext cx="1556425"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2450" name="Group 28"/>
                <p:cNvGrpSpPr>
                  <a:grpSpLocks/>
                </p:cNvGrpSpPr>
                <p:nvPr/>
              </p:nvGrpSpPr>
              <p:grpSpPr bwMode="auto">
                <a:xfrm>
                  <a:off x="5661990" y="3486935"/>
                  <a:ext cx="428284" cy="106693"/>
                  <a:chOff x="1518941" y="4394200"/>
                  <a:chExt cx="1584939" cy="464519"/>
                </a:xfrm>
              </p:grpSpPr>
              <p:cxnSp>
                <p:nvCxnSpPr>
                  <p:cNvPr id="62" name="Straight Connector 61"/>
                  <p:cNvCxnSpPr/>
                  <p:nvPr/>
                </p:nvCxnSpPr>
                <p:spPr>
                  <a:xfrm flipV="1">
                    <a:off x="1518086" y="4409384"/>
                    <a:ext cx="229057" cy="22812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V="1">
                    <a:off x="1600313" y="4402474"/>
                    <a:ext cx="458118" cy="45624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V="1">
                    <a:off x="1899850" y="4402474"/>
                    <a:ext cx="463993" cy="45624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V="1">
                    <a:off x="2205262" y="4402474"/>
                    <a:ext cx="458118" cy="45624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V="1">
                    <a:off x="2516549" y="4402474"/>
                    <a:ext cx="452243" cy="45624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flipV="1">
                    <a:off x="1547451" y="4395559"/>
                    <a:ext cx="1556429"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3" name="Straight Connector 12"/>
                <p:cNvCxnSpPr/>
                <p:nvPr/>
              </p:nvCxnSpPr>
              <p:spPr bwMode="auto">
                <a:xfrm>
                  <a:off x="5174520" y="1734347"/>
                  <a:ext cx="869728"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bwMode="auto">
                <a:xfrm>
                  <a:off x="5130082" y="2172572"/>
                  <a:ext cx="871315"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auto">
                <a:xfrm>
                  <a:off x="5085643" y="2612385"/>
                  <a:ext cx="880838"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auto">
                <a:xfrm>
                  <a:off x="5041204" y="3050610"/>
                  <a:ext cx="879250"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bwMode="auto">
                <a:xfrm flipV="1">
                  <a:off x="4998353" y="2612385"/>
                  <a:ext cx="952257" cy="874862"/>
                </a:xfrm>
                <a:prstGeom prst="line">
                  <a:avLst/>
                </a:prstGeom>
                <a:ln w="34925" cmpd="dbl">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p:nvPr/>
              </p:nvCxnSpPr>
              <p:spPr bwMode="auto">
                <a:xfrm flipV="1">
                  <a:off x="5091991" y="1734347"/>
                  <a:ext cx="952257" cy="874863"/>
                </a:xfrm>
                <a:prstGeom prst="line">
                  <a:avLst/>
                </a:prstGeom>
                <a:ln w="34925" cmpd="dbl">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137" name="Freeform 136"/>
                <p:cNvSpPr/>
                <p:nvPr/>
              </p:nvSpPr>
              <p:spPr>
                <a:xfrm>
                  <a:off x="5180869" y="1750225"/>
                  <a:ext cx="368206" cy="401707"/>
                </a:xfrm>
                <a:custGeom>
                  <a:avLst/>
                  <a:gdLst>
                    <a:gd name="connsiteX0" fmla="*/ 0 w 368242"/>
                    <a:gd name="connsiteY0" fmla="*/ 0 h 401343"/>
                    <a:gd name="connsiteX1" fmla="*/ 53788 w 368242"/>
                    <a:gd name="connsiteY1" fmla="*/ 119990 h 401343"/>
                    <a:gd name="connsiteX2" fmla="*/ 239978 w 368242"/>
                    <a:gd name="connsiteY2" fmla="*/ 132402 h 401343"/>
                    <a:gd name="connsiteX3" fmla="*/ 368242 w 368242"/>
                    <a:gd name="connsiteY3" fmla="*/ 401343 h 401343"/>
                  </a:gdLst>
                  <a:ahLst/>
                  <a:cxnLst>
                    <a:cxn ang="0">
                      <a:pos x="connsiteX0" y="connsiteY0"/>
                    </a:cxn>
                    <a:cxn ang="0">
                      <a:pos x="connsiteX1" y="connsiteY1"/>
                    </a:cxn>
                    <a:cxn ang="0">
                      <a:pos x="connsiteX2" y="connsiteY2"/>
                    </a:cxn>
                    <a:cxn ang="0">
                      <a:pos x="connsiteX3" y="connsiteY3"/>
                    </a:cxn>
                  </a:cxnLst>
                  <a:rect l="l" t="t" r="r" b="b"/>
                  <a:pathLst>
                    <a:path w="368242" h="401343">
                      <a:moveTo>
                        <a:pt x="0" y="0"/>
                      </a:moveTo>
                      <a:cubicBezTo>
                        <a:pt x="6896" y="48961"/>
                        <a:pt x="13792" y="97923"/>
                        <a:pt x="53788" y="119990"/>
                      </a:cubicBezTo>
                      <a:cubicBezTo>
                        <a:pt x="93784" y="142057"/>
                        <a:pt x="187569" y="85510"/>
                        <a:pt x="239978" y="132402"/>
                      </a:cubicBezTo>
                      <a:cubicBezTo>
                        <a:pt x="292387" y="179294"/>
                        <a:pt x="344796" y="365484"/>
                        <a:pt x="368242" y="401343"/>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138" name="Freeform 137"/>
                <p:cNvSpPr/>
                <p:nvPr/>
              </p:nvSpPr>
              <p:spPr>
                <a:xfrm>
                  <a:off x="5117385" y="2606034"/>
                  <a:ext cx="369793" cy="401706"/>
                </a:xfrm>
                <a:custGeom>
                  <a:avLst/>
                  <a:gdLst>
                    <a:gd name="connsiteX0" fmla="*/ 0 w 368242"/>
                    <a:gd name="connsiteY0" fmla="*/ 0 h 401343"/>
                    <a:gd name="connsiteX1" fmla="*/ 53788 w 368242"/>
                    <a:gd name="connsiteY1" fmla="*/ 119990 h 401343"/>
                    <a:gd name="connsiteX2" fmla="*/ 239978 w 368242"/>
                    <a:gd name="connsiteY2" fmla="*/ 132402 h 401343"/>
                    <a:gd name="connsiteX3" fmla="*/ 368242 w 368242"/>
                    <a:gd name="connsiteY3" fmla="*/ 401343 h 401343"/>
                  </a:gdLst>
                  <a:ahLst/>
                  <a:cxnLst>
                    <a:cxn ang="0">
                      <a:pos x="connsiteX0" y="connsiteY0"/>
                    </a:cxn>
                    <a:cxn ang="0">
                      <a:pos x="connsiteX1" y="connsiteY1"/>
                    </a:cxn>
                    <a:cxn ang="0">
                      <a:pos x="connsiteX2" y="connsiteY2"/>
                    </a:cxn>
                    <a:cxn ang="0">
                      <a:pos x="connsiteX3" y="connsiteY3"/>
                    </a:cxn>
                  </a:cxnLst>
                  <a:rect l="l" t="t" r="r" b="b"/>
                  <a:pathLst>
                    <a:path w="368242" h="401343">
                      <a:moveTo>
                        <a:pt x="0" y="0"/>
                      </a:moveTo>
                      <a:cubicBezTo>
                        <a:pt x="6896" y="48961"/>
                        <a:pt x="13792" y="97923"/>
                        <a:pt x="53788" y="119990"/>
                      </a:cubicBezTo>
                      <a:cubicBezTo>
                        <a:pt x="93784" y="142057"/>
                        <a:pt x="187569" y="85510"/>
                        <a:pt x="239978" y="132402"/>
                      </a:cubicBezTo>
                      <a:cubicBezTo>
                        <a:pt x="292387" y="179294"/>
                        <a:pt x="344796" y="365484"/>
                        <a:pt x="368242" y="401343"/>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139" name="Freeform 138"/>
                <p:cNvSpPr/>
                <p:nvPr/>
              </p:nvSpPr>
              <p:spPr>
                <a:xfrm>
                  <a:off x="5564945" y="2204327"/>
                  <a:ext cx="368206" cy="401707"/>
                </a:xfrm>
                <a:custGeom>
                  <a:avLst/>
                  <a:gdLst>
                    <a:gd name="connsiteX0" fmla="*/ 0 w 368242"/>
                    <a:gd name="connsiteY0" fmla="*/ 0 h 401343"/>
                    <a:gd name="connsiteX1" fmla="*/ 53788 w 368242"/>
                    <a:gd name="connsiteY1" fmla="*/ 119990 h 401343"/>
                    <a:gd name="connsiteX2" fmla="*/ 239978 w 368242"/>
                    <a:gd name="connsiteY2" fmla="*/ 132402 h 401343"/>
                    <a:gd name="connsiteX3" fmla="*/ 368242 w 368242"/>
                    <a:gd name="connsiteY3" fmla="*/ 401343 h 401343"/>
                  </a:gdLst>
                  <a:ahLst/>
                  <a:cxnLst>
                    <a:cxn ang="0">
                      <a:pos x="connsiteX0" y="connsiteY0"/>
                    </a:cxn>
                    <a:cxn ang="0">
                      <a:pos x="connsiteX1" y="connsiteY1"/>
                    </a:cxn>
                    <a:cxn ang="0">
                      <a:pos x="connsiteX2" y="connsiteY2"/>
                    </a:cxn>
                    <a:cxn ang="0">
                      <a:pos x="connsiteX3" y="connsiteY3"/>
                    </a:cxn>
                  </a:cxnLst>
                  <a:rect l="l" t="t" r="r" b="b"/>
                  <a:pathLst>
                    <a:path w="368242" h="401343">
                      <a:moveTo>
                        <a:pt x="0" y="0"/>
                      </a:moveTo>
                      <a:cubicBezTo>
                        <a:pt x="6896" y="48961"/>
                        <a:pt x="13792" y="97923"/>
                        <a:pt x="53788" y="119990"/>
                      </a:cubicBezTo>
                      <a:cubicBezTo>
                        <a:pt x="93784" y="142057"/>
                        <a:pt x="187569" y="85510"/>
                        <a:pt x="239978" y="132402"/>
                      </a:cubicBezTo>
                      <a:cubicBezTo>
                        <a:pt x="292387" y="179294"/>
                        <a:pt x="344796" y="365484"/>
                        <a:pt x="368242" y="401343"/>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140" name="Freeform 139"/>
                <p:cNvSpPr/>
                <p:nvPr/>
              </p:nvSpPr>
              <p:spPr>
                <a:xfrm>
                  <a:off x="5501462" y="3050610"/>
                  <a:ext cx="368206" cy="400118"/>
                </a:xfrm>
                <a:custGeom>
                  <a:avLst/>
                  <a:gdLst>
                    <a:gd name="connsiteX0" fmla="*/ 0 w 368242"/>
                    <a:gd name="connsiteY0" fmla="*/ 0 h 401343"/>
                    <a:gd name="connsiteX1" fmla="*/ 53788 w 368242"/>
                    <a:gd name="connsiteY1" fmla="*/ 119990 h 401343"/>
                    <a:gd name="connsiteX2" fmla="*/ 239978 w 368242"/>
                    <a:gd name="connsiteY2" fmla="*/ 132402 h 401343"/>
                    <a:gd name="connsiteX3" fmla="*/ 368242 w 368242"/>
                    <a:gd name="connsiteY3" fmla="*/ 401343 h 401343"/>
                  </a:gdLst>
                  <a:ahLst/>
                  <a:cxnLst>
                    <a:cxn ang="0">
                      <a:pos x="connsiteX0" y="connsiteY0"/>
                    </a:cxn>
                    <a:cxn ang="0">
                      <a:pos x="connsiteX1" y="connsiteY1"/>
                    </a:cxn>
                    <a:cxn ang="0">
                      <a:pos x="connsiteX2" y="connsiteY2"/>
                    </a:cxn>
                    <a:cxn ang="0">
                      <a:pos x="connsiteX3" y="connsiteY3"/>
                    </a:cxn>
                  </a:cxnLst>
                  <a:rect l="l" t="t" r="r" b="b"/>
                  <a:pathLst>
                    <a:path w="368242" h="401343">
                      <a:moveTo>
                        <a:pt x="0" y="0"/>
                      </a:moveTo>
                      <a:cubicBezTo>
                        <a:pt x="6896" y="48961"/>
                        <a:pt x="13792" y="97923"/>
                        <a:pt x="53788" y="119990"/>
                      </a:cubicBezTo>
                      <a:cubicBezTo>
                        <a:pt x="93784" y="142057"/>
                        <a:pt x="187569" y="85510"/>
                        <a:pt x="239978" y="132402"/>
                      </a:cubicBezTo>
                      <a:cubicBezTo>
                        <a:pt x="292387" y="179294"/>
                        <a:pt x="344796" y="365484"/>
                        <a:pt x="368242" y="401343"/>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grpSp>
          <p:grpSp>
            <p:nvGrpSpPr>
              <p:cNvPr id="102444" name="Group 342"/>
              <p:cNvGrpSpPr>
                <a:grpSpLocks/>
              </p:cNvGrpSpPr>
              <p:nvPr/>
            </p:nvGrpSpPr>
            <p:grpSpPr bwMode="auto">
              <a:xfrm>
                <a:off x="6577026" y="3350239"/>
                <a:ext cx="1003299" cy="130809"/>
                <a:chOff x="4564351" y="5645126"/>
                <a:chExt cx="1003299" cy="130809"/>
              </a:xfrm>
            </p:grpSpPr>
            <p:sp>
              <p:nvSpPr>
                <p:cNvPr id="341" name="Oval 340"/>
                <p:cNvSpPr>
                  <a:spLocks noChangeAspect="1"/>
                </p:cNvSpPr>
                <p:nvPr/>
              </p:nvSpPr>
              <p:spPr bwMode="auto">
                <a:xfrm>
                  <a:off x="4563991" y="5644749"/>
                  <a:ext cx="131728" cy="13178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342" name="Oval 341"/>
                <p:cNvSpPr>
                  <a:spLocks noChangeAspect="1"/>
                </p:cNvSpPr>
                <p:nvPr/>
              </p:nvSpPr>
              <p:spPr bwMode="auto">
                <a:xfrm>
                  <a:off x="5435305" y="5644749"/>
                  <a:ext cx="131729" cy="13178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grpSp>
        </p:grpSp>
        <p:grpSp>
          <p:nvGrpSpPr>
            <p:cNvPr id="24" name="Group 345"/>
            <p:cNvGrpSpPr>
              <a:grpSpLocks/>
            </p:cNvGrpSpPr>
            <p:nvPr/>
          </p:nvGrpSpPr>
          <p:grpSpPr bwMode="auto">
            <a:xfrm>
              <a:off x="5644754" y="3745707"/>
              <a:ext cx="979884" cy="1397794"/>
              <a:chOff x="6002026" y="3851768"/>
              <a:chExt cx="1306177" cy="1863207"/>
            </a:xfrm>
          </p:grpSpPr>
          <p:grpSp>
            <p:nvGrpSpPr>
              <p:cNvPr id="102414" name="Group 269"/>
              <p:cNvGrpSpPr>
                <a:grpSpLocks/>
              </p:cNvGrpSpPr>
              <p:nvPr/>
            </p:nvGrpSpPr>
            <p:grpSpPr bwMode="auto">
              <a:xfrm>
                <a:off x="6002026" y="3851768"/>
                <a:ext cx="1306177" cy="1863207"/>
                <a:chOff x="6207222" y="1413711"/>
                <a:chExt cx="1306177" cy="1863207"/>
              </a:xfrm>
            </p:grpSpPr>
            <p:grpSp>
              <p:nvGrpSpPr>
                <p:cNvPr id="102416" name="Group 28"/>
                <p:cNvGrpSpPr>
                  <a:grpSpLocks/>
                </p:cNvGrpSpPr>
                <p:nvPr/>
              </p:nvGrpSpPr>
              <p:grpSpPr bwMode="auto">
                <a:xfrm>
                  <a:off x="6207222" y="3170256"/>
                  <a:ext cx="428283" cy="106662"/>
                  <a:chOff x="1518941" y="4394200"/>
                  <a:chExt cx="1584939" cy="464519"/>
                </a:xfrm>
              </p:grpSpPr>
              <p:cxnSp>
                <p:nvCxnSpPr>
                  <p:cNvPr id="249" name="Straight Connector 248"/>
                  <p:cNvCxnSpPr/>
                  <p:nvPr/>
                </p:nvCxnSpPr>
                <p:spPr>
                  <a:xfrm flipV="1">
                    <a:off x="1518941" y="4409460"/>
                    <a:ext cx="229058" cy="22808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flipV="1">
                    <a:off x="1601168" y="4402546"/>
                    <a:ext cx="458119" cy="45617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flipV="1">
                    <a:off x="1906580" y="4402546"/>
                    <a:ext cx="458119" cy="45617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flipV="1">
                    <a:off x="2211993" y="4402546"/>
                    <a:ext cx="452244" cy="45617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flipV="1">
                    <a:off x="2517406" y="4402546"/>
                    <a:ext cx="452244" cy="45617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flipV="1">
                    <a:off x="1548306" y="4395637"/>
                    <a:ext cx="1556433"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2417" name="Group 28"/>
                <p:cNvGrpSpPr>
                  <a:grpSpLocks/>
                </p:cNvGrpSpPr>
                <p:nvPr/>
              </p:nvGrpSpPr>
              <p:grpSpPr bwMode="auto">
                <a:xfrm>
                  <a:off x="7085116" y="3170256"/>
                  <a:ext cx="428283" cy="106662"/>
                  <a:chOff x="1518941" y="4394200"/>
                  <a:chExt cx="1584939" cy="464519"/>
                </a:xfrm>
              </p:grpSpPr>
              <p:cxnSp>
                <p:nvCxnSpPr>
                  <p:cNvPr id="243" name="Straight Connector 242"/>
                  <p:cNvCxnSpPr/>
                  <p:nvPr/>
                </p:nvCxnSpPr>
                <p:spPr>
                  <a:xfrm flipV="1">
                    <a:off x="1518083" y="4409460"/>
                    <a:ext cx="229061" cy="22808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flipV="1">
                    <a:off x="1600309" y="4402546"/>
                    <a:ext cx="458119" cy="45617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flipV="1">
                    <a:off x="1899851" y="4402546"/>
                    <a:ext cx="463991" cy="45617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flipV="1">
                    <a:off x="2205263" y="4402546"/>
                    <a:ext cx="458119" cy="45617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flipV="1">
                    <a:off x="2516548" y="4402546"/>
                    <a:ext cx="452248" cy="45617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flipV="1">
                    <a:off x="1547451" y="4395637"/>
                    <a:ext cx="1556429"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2418" name="Group 265"/>
                <p:cNvGrpSpPr>
                  <a:grpSpLocks/>
                </p:cNvGrpSpPr>
                <p:nvPr/>
              </p:nvGrpSpPr>
              <p:grpSpPr bwMode="auto">
                <a:xfrm rot="474183">
                  <a:off x="6521119" y="1413711"/>
                  <a:ext cx="929639" cy="1814631"/>
                  <a:chOff x="6406612" y="1358147"/>
                  <a:chExt cx="929639" cy="1814631"/>
                </a:xfrm>
              </p:grpSpPr>
              <p:cxnSp>
                <p:nvCxnSpPr>
                  <p:cNvPr id="219" name="Straight Connector 218"/>
                  <p:cNvCxnSpPr/>
                  <p:nvPr/>
                </p:nvCxnSpPr>
                <p:spPr bwMode="auto">
                  <a:xfrm>
                    <a:off x="6415393" y="1389113"/>
                    <a:ext cx="0" cy="1753701"/>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bwMode="auto">
                  <a:xfrm>
                    <a:off x="7299026" y="1416578"/>
                    <a:ext cx="0" cy="1317259"/>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bwMode="auto">
                  <a:xfrm rot="21125817">
                    <a:off x="6405891" y="1342871"/>
                    <a:ext cx="872902" cy="125377"/>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bwMode="auto">
                  <a:xfrm>
                    <a:off x="6394418" y="1829031"/>
                    <a:ext cx="923689"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bwMode="auto">
                  <a:xfrm>
                    <a:off x="6413346" y="2265538"/>
                    <a:ext cx="922101"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bwMode="auto">
                  <a:xfrm>
                    <a:off x="6397463" y="2705165"/>
                    <a:ext cx="922101"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bwMode="auto">
                  <a:xfrm flipV="1">
                    <a:off x="6444322" y="1417000"/>
                    <a:ext cx="864967" cy="877644"/>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bwMode="auto">
                  <a:xfrm>
                    <a:off x="6421878" y="1416911"/>
                    <a:ext cx="864967" cy="877644"/>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p:nvCxnSpPr>
                <p:spPr bwMode="auto">
                  <a:xfrm flipV="1">
                    <a:off x="6422451" y="2285828"/>
                    <a:ext cx="855444" cy="857012"/>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bwMode="auto">
                  <a:xfrm>
                    <a:off x="6417078" y="2282466"/>
                    <a:ext cx="445973" cy="422158"/>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67" name="Freeform 266"/>
                <p:cNvSpPr/>
                <p:nvPr/>
              </p:nvSpPr>
              <p:spPr>
                <a:xfrm rot="10800000">
                  <a:off x="6910304" y="2759537"/>
                  <a:ext cx="374554" cy="398352"/>
                </a:xfrm>
                <a:custGeom>
                  <a:avLst/>
                  <a:gdLst>
                    <a:gd name="connsiteX0" fmla="*/ 0 w 368242"/>
                    <a:gd name="connsiteY0" fmla="*/ 0 h 401343"/>
                    <a:gd name="connsiteX1" fmla="*/ 53788 w 368242"/>
                    <a:gd name="connsiteY1" fmla="*/ 119990 h 401343"/>
                    <a:gd name="connsiteX2" fmla="*/ 239978 w 368242"/>
                    <a:gd name="connsiteY2" fmla="*/ 132402 h 401343"/>
                    <a:gd name="connsiteX3" fmla="*/ 368242 w 368242"/>
                    <a:gd name="connsiteY3" fmla="*/ 401343 h 401343"/>
                  </a:gdLst>
                  <a:ahLst/>
                  <a:cxnLst>
                    <a:cxn ang="0">
                      <a:pos x="connsiteX0" y="connsiteY0"/>
                    </a:cxn>
                    <a:cxn ang="0">
                      <a:pos x="connsiteX1" y="connsiteY1"/>
                    </a:cxn>
                    <a:cxn ang="0">
                      <a:pos x="connsiteX2" y="connsiteY2"/>
                    </a:cxn>
                    <a:cxn ang="0">
                      <a:pos x="connsiteX3" y="connsiteY3"/>
                    </a:cxn>
                  </a:cxnLst>
                  <a:rect l="l" t="t" r="r" b="b"/>
                  <a:pathLst>
                    <a:path w="368242" h="401343">
                      <a:moveTo>
                        <a:pt x="0" y="0"/>
                      </a:moveTo>
                      <a:cubicBezTo>
                        <a:pt x="6896" y="48961"/>
                        <a:pt x="13792" y="97923"/>
                        <a:pt x="53788" y="119990"/>
                      </a:cubicBezTo>
                      <a:cubicBezTo>
                        <a:pt x="93784" y="142057"/>
                        <a:pt x="187569" y="85510"/>
                        <a:pt x="239978" y="132402"/>
                      </a:cubicBezTo>
                      <a:cubicBezTo>
                        <a:pt x="292387" y="179294"/>
                        <a:pt x="344796" y="365484"/>
                        <a:pt x="368242" y="401343"/>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268" name="Freeform 267"/>
                <p:cNvSpPr/>
                <p:nvPr/>
              </p:nvSpPr>
              <p:spPr>
                <a:xfrm rot="13665537" flipH="1" flipV="1">
                  <a:off x="7226931" y="2871422"/>
                  <a:ext cx="179337" cy="263457"/>
                </a:xfrm>
                <a:custGeom>
                  <a:avLst/>
                  <a:gdLst>
                    <a:gd name="connsiteX0" fmla="*/ 0 w 368242"/>
                    <a:gd name="connsiteY0" fmla="*/ 0 h 401343"/>
                    <a:gd name="connsiteX1" fmla="*/ 53788 w 368242"/>
                    <a:gd name="connsiteY1" fmla="*/ 119990 h 401343"/>
                    <a:gd name="connsiteX2" fmla="*/ 239978 w 368242"/>
                    <a:gd name="connsiteY2" fmla="*/ 132402 h 401343"/>
                    <a:gd name="connsiteX3" fmla="*/ 368242 w 368242"/>
                    <a:gd name="connsiteY3" fmla="*/ 401343 h 401343"/>
                  </a:gdLst>
                  <a:ahLst/>
                  <a:cxnLst>
                    <a:cxn ang="0">
                      <a:pos x="connsiteX0" y="connsiteY0"/>
                    </a:cxn>
                    <a:cxn ang="0">
                      <a:pos x="connsiteX1" y="connsiteY1"/>
                    </a:cxn>
                    <a:cxn ang="0">
                      <a:pos x="connsiteX2" y="connsiteY2"/>
                    </a:cxn>
                    <a:cxn ang="0">
                      <a:pos x="connsiteX3" y="connsiteY3"/>
                    </a:cxn>
                  </a:cxnLst>
                  <a:rect l="l" t="t" r="r" b="b"/>
                  <a:pathLst>
                    <a:path w="368242" h="401343">
                      <a:moveTo>
                        <a:pt x="0" y="0"/>
                      </a:moveTo>
                      <a:cubicBezTo>
                        <a:pt x="6896" y="48961"/>
                        <a:pt x="13792" y="97923"/>
                        <a:pt x="53788" y="119990"/>
                      </a:cubicBezTo>
                      <a:cubicBezTo>
                        <a:pt x="93784" y="142057"/>
                        <a:pt x="187569" y="85510"/>
                        <a:pt x="239978" y="132402"/>
                      </a:cubicBezTo>
                      <a:cubicBezTo>
                        <a:pt x="292387" y="179294"/>
                        <a:pt x="344796" y="365484"/>
                        <a:pt x="368242" y="401343"/>
                      </a:cubicBezTo>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grpSp>
          <p:sp>
            <p:nvSpPr>
              <p:cNvPr id="345" name="Oval 344"/>
              <p:cNvSpPr>
                <a:spLocks noChangeAspect="1"/>
              </p:cNvSpPr>
              <p:nvPr/>
            </p:nvSpPr>
            <p:spPr bwMode="auto">
              <a:xfrm>
                <a:off x="6148039" y="5502309"/>
                <a:ext cx="131728" cy="13013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grpSp>
        <p:grpSp>
          <p:nvGrpSpPr>
            <p:cNvPr id="154" name="Group 153"/>
            <p:cNvGrpSpPr>
              <a:grpSpLocks/>
            </p:cNvGrpSpPr>
            <p:nvPr/>
          </p:nvGrpSpPr>
          <p:grpSpPr bwMode="auto">
            <a:xfrm>
              <a:off x="6412707" y="2245519"/>
              <a:ext cx="1371333" cy="747713"/>
              <a:chOff x="6746850" y="1054656"/>
              <a:chExt cx="1828443" cy="996395"/>
            </a:xfrm>
          </p:grpSpPr>
          <p:sp>
            <p:nvSpPr>
              <p:cNvPr id="102410" name="Rectangle 154"/>
              <p:cNvSpPr>
                <a:spLocks noChangeArrowheads="1"/>
              </p:cNvSpPr>
              <p:nvPr/>
            </p:nvSpPr>
            <p:spPr bwMode="auto">
              <a:xfrm>
                <a:off x="7700695" y="1054656"/>
                <a:ext cx="874598" cy="399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Font typeface="Courier New" panose="02070309020205020404" pitchFamily="49" charset="0"/>
                  <a:buChar char="o"/>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Font typeface="Courier New" panose="02070309020205020404" pitchFamily="49" charset="0"/>
                  <a:buChar char="o"/>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a:spcBef>
                    <a:spcPct val="0"/>
                  </a:spcBef>
                  <a:buFontTx/>
                  <a:buNone/>
                </a:pPr>
                <a:r>
                  <a:rPr lang="en-US" altLang="en-US" sz="1350"/>
                  <a:t>Fuses</a:t>
                </a:r>
              </a:p>
            </p:txBody>
          </p:sp>
          <p:grpSp>
            <p:nvGrpSpPr>
              <p:cNvPr id="102411" name="Group 155"/>
              <p:cNvGrpSpPr>
                <a:grpSpLocks/>
              </p:cNvGrpSpPr>
              <p:nvPr/>
            </p:nvGrpSpPr>
            <p:grpSpPr bwMode="auto">
              <a:xfrm>
                <a:off x="6746850" y="1233577"/>
                <a:ext cx="935063" cy="817474"/>
                <a:chOff x="6746850" y="1233577"/>
                <a:chExt cx="935063" cy="817474"/>
              </a:xfrm>
            </p:grpSpPr>
            <p:sp>
              <p:nvSpPr>
                <p:cNvPr id="102412" name="Freeform 5"/>
                <p:cNvSpPr>
                  <a:spLocks/>
                </p:cNvSpPr>
                <p:nvPr/>
              </p:nvSpPr>
              <p:spPr bwMode="auto">
                <a:xfrm flipV="1">
                  <a:off x="7043738" y="1233578"/>
                  <a:ext cx="638175" cy="817473"/>
                </a:xfrm>
                <a:custGeom>
                  <a:avLst/>
                  <a:gdLst>
                    <a:gd name="T0" fmla="*/ 2147483646 w 261"/>
                    <a:gd name="T1" fmla="*/ 2147483646 h 103"/>
                    <a:gd name="T2" fmla="*/ 2147483646 w 261"/>
                    <a:gd name="T3" fmla="*/ 2147483646 h 103"/>
                    <a:gd name="T4" fmla="*/ 0 w 261"/>
                    <a:gd name="T5" fmla="*/ 0 h 103"/>
                    <a:gd name="T6" fmla="*/ 0 60000 65536"/>
                    <a:gd name="T7" fmla="*/ 0 60000 65536"/>
                    <a:gd name="T8" fmla="*/ 0 60000 65536"/>
                    <a:gd name="T9" fmla="*/ 0 w 261"/>
                    <a:gd name="T10" fmla="*/ 0 h 103"/>
                    <a:gd name="T11" fmla="*/ 261 w 261"/>
                    <a:gd name="T12" fmla="*/ 103 h 103"/>
                  </a:gdLst>
                  <a:ahLst/>
                  <a:cxnLst>
                    <a:cxn ang="T6">
                      <a:pos x="T0" y="T1"/>
                    </a:cxn>
                    <a:cxn ang="T7">
                      <a:pos x="T2" y="T3"/>
                    </a:cxn>
                    <a:cxn ang="T8">
                      <a:pos x="T4" y="T5"/>
                    </a:cxn>
                  </a:cxnLst>
                  <a:rect l="T9" t="T10" r="T11" b="T12"/>
                  <a:pathLst>
                    <a:path w="261" h="103">
                      <a:moveTo>
                        <a:pt x="261" y="103"/>
                      </a:moveTo>
                      <a:lnTo>
                        <a:pt x="36" y="103"/>
                      </a:lnTo>
                      <a:lnTo>
                        <a:pt x="0" y="0"/>
                      </a:lnTo>
                    </a:path>
                  </a:pathLst>
                </a:custGeom>
                <a:noFill/>
                <a:ln w="38100">
                  <a:solidFill>
                    <a:srgbClr val="FF0000"/>
                  </a:solidFill>
                  <a:round/>
                  <a:headEnd/>
                  <a:tailEnd type="arrow" w="med" len="med"/>
                </a:ln>
                <a:extLst>
                  <a:ext uri="{909E8E84-426E-40DD-AFC4-6F175D3DCCD1}">
                    <a14:hiddenFill xmlns:a14="http://schemas.microsoft.com/office/drawing/2010/main">
                      <a:solidFill>
                        <a:srgbClr val="FFFFFF"/>
                      </a:solidFill>
                    </a14:hiddenFill>
                  </a:ext>
                </a:extLst>
              </p:spPr>
              <p:txBody>
                <a:bodyPr wrap="none" anchor="ctr"/>
                <a:lstStyle/>
                <a:p>
                  <a:endParaRPr lang="en-US" sz="1800"/>
                </a:p>
              </p:txBody>
            </p:sp>
            <p:sp>
              <p:nvSpPr>
                <p:cNvPr id="102413" name="Freeform 5"/>
                <p:cNvSpPr>
                  <a:spLocks/>
                </p:cNvSpPr>
                <p:nvPr/>
              </p:nvSpPr>
              <p:spPr bwMode="auto">
                <a:xfrm flipV="1">
                  <a:off x="6746850" y="1233577"/>
                  <a:ext cx="935063" cy="666868"/>
                </a:xfrm>
                <a:custGeom>
                  <a:avLst/>
                  <a:gdLst>
                    <a:gd name="T0" fmla="*/ 2147483646 w 261"/>
                    <a:gd name="T1" fmla="*/ 2147483646 h 103"/>
                    <a:gd name="T2" fmla="*/ 2147483646 w 261"/>
                    <a:gd name="T3" fmla="*/ 2147483646 h 103"/>
                    <a:gd name="T4" fmla="*/ 0 w 261"/>
                    <a:gd name="T5" fmla="*/ 0 h 103"/>
                    <a:gd name="T6" fmla="*/ 0 60000 65536"/>
                    <a:gd name="T7" fmla="*/ 0 60000 65536"/>
                    <a:gd name="T8" fmla="*/ 0 60000 65536"/>
                    <a:gd name="T9" fmla="*/ 0 w 261"/>
                    <a:gd name="T10" fmla="*/ 0 h 103"/>
                    <a:gd name="T11" fmla="*/ 261 w 261"/>
                    <a:gd name="T12" fmla="*/ 103 h 103"/>
                  </a:gdLst>
                  <a:ahLst/>
                  <a:cxnLst>
                    <a:cxn ang="T6">
                      <a:pos x="T0" y="T1"/>
                    </a:cxn>
                    <a:cxn ang="T7">
                      <a:pos x="T2" y="T3"/>
                    </a:cxn>
                    <a:cxn ang="T8">
                      <a:pos x="T4" y="T5"/>
                    </a:cxn>
                  </a:cxnLst>
                  <a:rect l="T9" t="T10" r="T11" b="T12"/>
                  <a:pathLst>
                    <a:path w="261" h="103">
                      <a:moveTo>
                        <a:pt x="261" y="103"/>
                      </a:moveTo>
                      <a:lnTo>
                        <a:pt x="36" y="103"/>
                      </a:lnTo>
                      <a:lnTo>
                        <a:pt x="0" y="0"/>
                      </a:lnTo>
                    </a:path>
                  </a:pathLst>
                </a:custGeom>
                <a:noFill/>
                <a:ln w="38100">
                  <a:solidFill>
                    <a:srgbClr val="FF0000"/>
                  </a:solidFill>
                  <a:round/>
                  <a:headEnd/>
                  <a:tailEnd type="arrow" w="med" len="med"/>
                </a:ln>
                <a:extLst>
                  <a:ext uri="{909E8E84-426E-40DD-AFC4-6F175D3DCCD1}">
                    <a14:hiddenFill xmlns:a14="http://schemas.microsoft.com/office/drawing/2010/main">
                      <a:solidFill>
                        <a:srgbClr val="FFFFFF"/>
                      </a:solidFill>
                    </a14:hiddenFill>
                  </a:ext>
                </a:extLst>
              </p:spPr>
              <p:txBody>
                <a:bodyPr wrap="none" anchor="ctr"/>
                <a:lstStyle/>
                <a:p>
                  <a:endParaRPr lang="en-US" sz="1800"/>
                </a:p>
              </p:txBody>
            </p:sp>
          </p:grpSp>
        </p:grpSp>
      </p:grpSp>
      <p:sp>
        <p:nvSpPr>
          <p:cNvPr id="6" name="Content Placeholder 2"/>
          <p:cNvSpPr>
            <a:spLocks noGrp="1"/>
          </p:cNvSpPr>
          <p:nvPr>
            <p:ph sz="half" idx="1"/>
          </p:nvPr>
        </p:nvSpPr>
        <p:spPr>
          <a:xfrm>
            <a:off x="383380" y="1465264"/>
            <a:ext cx="3810000" cy="4297362"/>
          </a:xfrm>
        </p:spPr>
        <p:txBody>
          <a:bodyPr/>
          <a:lstStyle/>
          <a:p>
            <a:r>
              <a:rPr lang="en-US" altLang="en-US"/>
              <a:t>Encourage</a:t>
            </a:r>
          </a:p>
          <a:p>
            <a:pPr lvl="1"/>
            <a:r>
              <a:rPr lang="en-US" altLang="en-US"/>
              <a:t>Yielding of braces</a:t>
            </a:r>
          </a:p>
          <a:p>
            <a:pPr lvl="1"/>
            <a:r>
              <a:rPr lang="en-US" altLang="en-US"/>
              <a:t>Buckling of braces</a:t>
            </a:r>
          </a:p>
          <a:p>
            <a:r>
              <a:rPr lang="en-US" altLang="en-US"/>
              <a:t>Avoid</a:t>
            </a:r>
          </a:p>
          <a:p>
            <a:pPr lvl="1"/>
            <a:r>
              <a:rPr lang="en-US" altLang="en-US"/>
              <a:t>Flexural hinging in columns (story mechanisms)</a:t>
            </a:r>
          </a:p>
          <a:p>
            <a:pPr lvl="1"/>
            <a:r>
              <a:rPr lang="en-US" altLang="en-US"/>
              <a:t>Buckling of beams or columns</a:t>
            </a:r>
          </a:p>
          <a:p>
            <a:pPr lvl="1"/>
            <a:r>
              <a:rPr lang="en-US" altLang="en-US"/>
              <a:t>Connection failure</a:t>
            </a:r>
          </a:p>
          <a:p>
            <a:pPr lvl="1"/>
            <a:endParaRPr lang="en-US" altLang="en-US" dirty="0"/>
          </a:p>
        </p:txBody>
      </p:sp>
      <p:sp>
        <p:nvSpPr>
          <p:cNvPr id="102402" name="Title 1"/>
          <p:cNvSpPr>
            <a:spLocks noGrp="1"/>
          </p:cNvSpPr>
          <p:nvPr>
            <p:ph type="title"/>
          </p:nvPr>
        </p:nvSpPr>
        <p:spPr/>
        <p:txBody>
          <a:bodyPr/>
          <a:lstStyle/>
          <a:p>
            <a:r>
              <a:rPr lang="en-US" altLang="en-US"/>
              <a:t>Concentrically braced frames</a:t>
            </a:r>
          </a:p>
        </p:txBody>
      </p:sp>
    </p:spTree>
    <p:extLst>
      <p:ext uri="{BB962C8B-B14F-4D97-AF65-F5344CB8AC3E}">
        <p14:creationId xmlns:p14="http://schemas.microsoft.com/office/powerpoint/2010/main" val="292433593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bldLvl="2"/>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3" name="Footer Placeholder 3"/>
          <p:cNvSpPr>
            <a:spLocks noGrp="1"/>
          </p:cNvSpPr>
          <p:nvPr>
            <p:ph type="ftr" sz="quarter" idx="10"/>
          </p:nvPr>
        </p:nvSpPr>
        <p:spPr/>
        <p:txBody>
          <a:bodyPr/>
          <a:lstStyle/>
          <a:p>
            <a:r>
              <a:rPr lang="en-US"/>
              <a:t>Instructional Material Complementing FEMA 1051, Design Examples</a:t>
            </a:r>
          </a:p>
        </p:txBody>
      </p:sp>
      <p:sp>
        <p:nvSpPr>
          <p:cNvPr id="88" name="Slide Number Placeholder 3"/>
          <p:cNvSpPr>
            <a:spLocks noGrp="1"/>
          </p:cNvSpPr>
          <p:nvPr>
            <p:ph type="sldNum" sz="quarter" idx="11"/>
          </p:nvPr>
        </p:nvSpPr>
        <p:spPr/>
        <p:txBody>
          <a:bodyPr/>
          <a:lstStyle/>
          <a:p>
            <a:r>
              <a:rPr lang="en-US"/>
              <a:t>Steel Structures - </a:t>
            </a:r>
            <a:fld id="{829CB975-4EB3-4B68-9F84-C1D517403529}" type="slidenum">
              <a:rPr lang="en-US" smtClean="0"/>
              <a:pPr/>
              <a:t>48</a:t>
            </a:fld>
            <a:endParaRPr lang="en-US" dirty="0"/>
          </a:p>
        </p:txBody>
      </p:sp>
      <p:grpSp>
        <p:nvGrpSpPr>
          <p:cNvPr id="2" name="Group 1" descr="Eccentrically braced frames, with braces, beams and links.&#10;"/>
          <p:cNvGrpSpPr/>
          <p:nvPr/>
        </p:nvGrpSpPr>
        <p:grpSpPr>
          <a:xfrm>
            <a:off x="1600200" y="1667934"/>
            <a:ext cx="6172200" cy="3928533"/>
            <a:chOff x="1600200" y="1667934"/>
            <a:chExt cx="6172200" cy="3928533"/>
          </a:xfrm>
        </p:grpSpPr>
        <p:grpSp>
          <p:nvGrpSpPr>
            <p:cNvPr id="117765" name="Group 83"/>
            <p:cNvGrpSpPr>
              <a:grpSpLocks/>
            </p:cNvGrpSpPr>
            <p:nvPr/>
          </p:nvGrpSpPr>
          <p:grpSpPr bwMode="auto">
            <a:xfrm>
              <a:off x="1600200" y="1667934"/>
              <a:ext cx="6172200" cy="3928533"/>
              <a:chOff x="1670" y="1343"/>
              <a:chExt cx="2419" cy="1648"/>
            </a:xfrm>
          </p:grpSpPr>
          <p:sp>
            <p:nvSpPr>
              <p:cNvPr id="117769" name="Freeform 4"/>
              <p:cNvSpPr>
                <a:spLocks/>
              </p:cNvSpPr>
              <p:nvPr/>
            </p:nvSpPr>
            <p:spPr bwMode="black">
              <a:xfrm>
                <a:off x="2444" y="2450"/>
                <a:ext cx="300" cy="6"/>
              </a:xfrm>
              <a:custGeom>
                <a:avLst/>
                <a:gdLst>
                  <a:gd name="T0" fmla="*/ 0 w 1497"/>
                  <a:gd name="T1" fmla="*/ 0 h 30"/>
                  <a:gd name="T2" fmla="*/ 0 w 1497"/>
                  <a:gd name="T3" fmla="*/ 0 h 30"/>
                  <a:gd name="T4" fmla="*/ 0 w 1497"/>
                  <a:gd name="T5" fmla="*/ 0 h 30"/>
                  <a:gd name="T6" fmla="*/ 0 w 1497"/>
                  <a:gd name="T7" fmla="*/ 0 h 30"/>
                  <a:gd name="T8" fmla="*/ 0 w 1497"/>
                  <a:gd name="T9" fmla="*/ 0 h 30"/>
                  <a:gd name="T10" fmla="*/ 0 w 1497"/>
                  <a:gd name="T11" fmla="*/ 0 h 30"/>
                  <a:gd name="T12" fmla="*/ 0 w 1497"/>
                  <a:gd name="T13" fmla="*/ 0 h 30"/>
                  <a:gd name="T14" fmla="*/ 0 60000 65536"/>
                  <a:gd name="T15" fmla="*/ 0 60000 65536"/>
                  <a:gd name="T16" fmla="*/ 0 60000 65536"/>
                  <a:gd name="T17" fmla="*/ 0 60000 65536"/>
                  <a:gd name="T18" fmla="*/ 0 60000 65536"/>
                  <a:gd name="T19" fmla="*/ 0 60000 65536"/>
                  <a:gd name="T20" fmla="*/ 0 60000 65536"/>
                  <a:gd name="T21" fmla="*/ 0 w 1497"/>
                  <a:gd name="T22" fmla="*/ 0 h 30"/>
                  <a:gd name="T23" fmla="*/ 1497 w 1497"/>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97" h="30">
                    <a:moveTo>
                      <a:pt x="1497" y="30"/>
                    </a:moveTo>
                    <a:lnTo>
                      <a:pt x="12" y="30"/>
                    </a:lnTo>
                    <a:lnTo>
                      <a:pt x="24" y="24"/>
                    </a:lnTo>
                    <a:lnTo>
                      <a:pt x="0" y="6"/>
                    </a:lnTo>
                    <a:lnTo>
                      <a:pt x="12" y="0"/>
                    </a:lnTo>
                    <a:lnTo>
                      <a:pt x="1497" y="0"/>
                    </a:lnTo>
                    <a:lnTo>
                      <a:pt x="1497" y="30"/>
                    </a:lnTo>
                    <a:close/>
                  </a:path>
                </a:pathLst>
              </a:custGeom>
              <a:solidFill>
                <a:schemeClr val="tx1"/>
              </a:solidFill>
              <a:ln w="9525">
                <a:solidFill>
                  <a:schemeClr val="tx1"/>
                </a:solidFill>
                <a:round/>
                <a:headEnd/>
                <a:tailEnd/>
              </a:ln>
            </p:spPr>
            <p:txBody>
              <a:bodyPr/>
              <a:lstStyle/>
              <a:p>
                <a:endParaRPr lang="en-US" sz="2133"/>
              </a:p>
            </p:txBody>
          </p:sp>
          <p:sp>
            <p:nvSpPr>
              <p:cNvPr id="117770" name="Freeform 5"/>
              <p:cNvSpPr>
                <a:spLocks/>
              </p:cNvSpPr>
              <p:nvPr/>
            </p:nvSpPr>
            <p:spPr bwMode="black">
              <a:xfrm>
                <a:off x="2371" y="2451"/>
                <a:ext cx="78" cy="101"/>
              </a:xfrm>
              <a:custGeom>
                <a:avLst/>
                <a:gdLst>
                  <a:gd name="T0" fmla="*/ 0 w 392"/>
                  <a:gd name="T1" fmla="*/ 0 h 504"/>
                  <a:gd name="T2" fmla="*/ 0 w 392"/>
                  <a:gd name="T3" fmla="*/ 0 h 504"/>
                  <a:gd name="T4" fmla="*/ 0 w 392"/>
                  <a:gd name="T5" fmla="*/ 0 h 504"/>
                  <a:gd name="T6" fmla="*/ 0 w 392"/>
                  <a:gd name="T7" fmla="*/ 0 h 504"/>
                  <a:gd name="T8" fmla="*/ 0 w 392"/>
                  <a:gd name="T9" fmla="*/ 0 h 504"/>
                  <a:gd name="T10" fmla="*/ 0 60000 65536"/>
                  <a:gd name="T11" fmla="*/ 0 60000 65536"/>
                  <a:gd name="T12" fmla="*/ 0 60000 65536"/>
                  <a:gd name="T13" fmla="*/ 0 60000 65536"/>
                  <a:gd name="T14" fmla="*/ 0 60000 65536"/>
                  <a:gd name="T15" fmla="*/ 0 w 392"/>
                  <a:gd name="T16" fmla="*/ 0 h 504"/>
                  <a:gd name="T17" fmla="*/ 392 w 392"/>
                  <a:gd name="T18" fmla="*/ 504 h 504"/>
                </a:gdLst>
                <a:ahLst/>
                <a:cxnLst>
                  <a:cxn ang="T10">
                    <a:pos x="T0" y="T1"/>
                  </a:cxn>
                  <a:cxn ang="T11">
                    <a:pos x="T2" y="T3"/>
                  </a:cxn>
                  <a:cxn ang="T12">
                    <a:pos x="T4" y="T5"/>
                  </a:cxn>
                  <a:cxn ang="T13">
                    <a:pos x="T6" y="T7"/>
                  </a:cxn>
                  <a:cxn ang="T14">
                    <a:pos x="T8" y="T9"/>
                  </a:cxn>
                </a:cxnLst>
                <a:rect l="T15" t="T16" r="T17" b="T18"/>
                <a:pathLst>
                  <a:path w="392" h="504">
                    <a:moveTo>
                      <a:pt x="392" y="18"/>
                    </a:moveTo>
                    <a:lnTo>
                      <a:pt x="24" y="504"/>
                    </a:lnTo>
                    <a:lnTo>
                      <a:pt x="0" y="487"/>
                    </a:lnTo>
                    <a:lnTo>
                      <a:pt x="368" y="0"/>
                    </a:lnTo>
                    <a:lnTo>
                      <a:pt x="392" y="18"/>
                    </a:lnTo>
                    <a:close/>
                  </a:path>
                </a:pathLst>
              </a:custGeom>
              <a:solidFill>
                <a:schemeClr val="tx1"/>
              </a:solidFill>
              <a:ln w="9525">
                <a:solidFill>
                  <a:schemeClr val="tx1"/>
                </a:solidFill>
                <a:round/>
                <a:headEnd/>
                <a:tailEnd/>
              </a:ln>
            </p:spPr>
            <p:txBody>
              <a:bodyPr/>
              <a:lstStyle/>
              <a:p>
                <a:endParaRPr lang="en-US" sz="2133"/>
              </a:p>
            </p:txBody>
          </p:sp>
          <p:sp>
            <p:nvSpPr>
              <p:cNvPr id="117771" name="Freeform 6"/>
              <p:cNvSpPr>
                <a:spLocks/>
              </p:cNvSpPr>
              <p:nvPr/>
            </p:nvSpPr>
            <p:spPr bwMode="black">
              <a:xfrm>
                <a:off x="2373" y="2501"/>
                <a:ext cx="41" cy="49"/>
              </a:xfrm>
              <a:custGeom>
                <a:avLst/>
                <a:gdLst>
                  <a:gd name="T0" fmla="*/ 0 w 206"/>
                  <a:gd name="T1" fmla="*/ 0 h 249"/>
                  <a:gd name="T2" fmla="*/ 0 w 206"/>
                  <a:gd name="T3" fmla="*/ 0 h 249"/>
                  <a:gd name="T4" fmla="*/ 0 w 206"/>
                  <a:gd name="T5" fmla="*/ 0 h 249"/>
                  <a:gd name="T6" fmla="*/ 0 w 206"/>
                  <a:gd name="T7" fmla="*/ 0 h 249"/>
                  <a:gd name="T8" fmla="*/ 0 w 206"/>
                  <a:gd name="T9" fmla="*/ 0 h 249"/>
                  <a:gd name="T10" fmla="*/ 0 60000 65536"/>
                  <a:gd name="T11" fmla="*/ 0 60000 65536"/>
                  <a:gd name="T12" fmla="*/ 0 60000 65536"/>
                  <a:gd name="T13" fmla="*/ 0 60000 65536"/>
                  <a:gd name="T14" fmla="*/ 0 60000 65536"/>
                  <a:gd name="T15" fmla="*/ 0 w 206"/>
                  <a:gd name="T16" fmla="*/ 0 h 249"/>
                  <a:gd name="T17" fmla="*/ 206 w 206"/>
                  <a:gd name="T18" fmla="*/ 249 h 249"/>
                </a:gdLst>
                <a:ahLst/>
                <a:cxnLst>
                  <a:cxn ang="T10">
                    <a:pos x="T0" y="T1"/>
                  </a:cxn>
                  <a:cxn ang="T11">
                    <a:pos x="T2" y="T3"/>
                  </a:cxn>
                  <a:cxn ang="T12">
                    <a:pos x="T4" y="T5"/>
                  </a:cxn>
                  <a:cxn ang="T13">
                    <a:pos x="T6" y="T7"/>
                  </a:cxn>
                  <a:cxn ang="T14">
                    <a:pos x="T8" y="T9"/>
                  </a:cxn>
                </a:cxnLst>
                <a:rect l="T15" t="T16" r="T17" b="T18"/>
                <a:pathLst>
                  <a:path w="206" h="249">
                    <a:moveTo>
                      <a:pt x="119" y="0"/>
                    </a:moveTo>
                    <a:lnTo>
                      <a:pt x="0" y="249"/>
                    </a:lnTo>
                    <a:lnTo>
                      <a:pt x="206" y="67"/>
                    </a:lnTo>
                    <a:lnTo>
                      <a:pt x="119" y="0"/>
                    </a:lnTo>
                    <a:close/>
                  </a:path>
                </a:pathLst>
              </a:custGeom>
              <a:solidFill>
                <a:schemeClr val="tx1"/>
              </a:solidFill>
              <a:ln w="9525">
                <a:solidFill>
                  <a:schemeClr val="tx1"/>
                </a:solidFill>
                <a:round/>
                <a:headEnd/>
                <a:tailEnd/>
              </a:ln>
            </p:spPr>
            <p:txBody>
              <a:bodyPr/>
              <a:lstStyle/>
              <a:p>
                <a:endParaRPr lang="en-US" sz="2133"/>
              </a:p>
            </p:txBody>
          </p:sp>
          <p:sp>
            <p:nvSpPr>
              <p:cNvPr id="117772" name="Freeform 7"/>
              <p:cNvSpPr>
                <a:spLocks/>
              </p:cNvSpPr>
              <p:nvPr/>
            </p:nvSpPr>
            <p:spPr bwMode="black">
              <a:xfrm>
                <a:off x="2370" y="2499"/>
                <a:ext cx="29" cy="54"/>
              </a:xfrm>
              <a:custGeom>
                <a:avLst/>
                <a:gdLst>
                  <a:gd name="T0" fmla="*/ 0 w 146"/>
                  <a:gd name="T1" fmla="*/ 0 h 266"/>
                  <a:gd name="T2" fmla="*/ 0 w 146"/>
                  <a:gd name="T3" fmla="*/ 0 h 266"/>
                  <a:gd name="T4" fmla="*/ 0 w 146"/>
                  <a:gd name="T5" fmla="*/ 0 h 266"/>
                  <a:gd name="T6" fmla="*/ 0 w 146"/>
                  <a:gd name="T7" fmla="*/ 0 h 266"/>
                  <a:gd name="T8" fmla="*/ 0 w 146"/>
                  <a:gd name="T9" fmla="*/ 0 h 266"/>
                  <a:gd name="T10" fmla="*/ 0 w 146"/>
                  <a:gd name="T11" fmla="*/ 0 h 266"/>
                  <a:gd name="T12" fmla="*/ 0 w 146"/>
                  <a:gd name="T13" fmla="*/ 0 h 266"/>
                  <a:gd name="T14" fmla="*/ 0 60000 65536"/>
                  <a:gd name="T15" fmla="*/ 0 60000 65536"/>
                  <a:gd name="T16" fmla="*/ 0 60000 65536"/>
                  <a:gd name="T17" fmla="*/ 0 60000 65536"/>
                  <a:gd name="T18" fmla="*/ 0 60000 65536"/>
                  <a:gd name="T19" fmla="*/ 0 60000 65536"/>
                  <a:gd name="T20" fmla="*/ 0 60000 65536"/>
                  <a:gd name="T21" fmla="*/ 0 w 146"/>
                  <a:gd name="T22" fmla="*/ 0 h 266"/>
                  <a:gd name="T23" fmla="*/ 146 w 146"/>
                  <a:gd name="T24" fmla="*/ 266 h 2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6" h="266">
                    <a:moveTo>
                      <a:pt x="146" y="13"/>
                    </a:moveTo>
                    <a:lnTo>
                      <a:pt x="28" y="261"/>
                    </a:lnTo>
                    <a:lnTo>
                      <a:pt x="4" y="244"/>
                    </a:lnTo>
                    <a:lnTo>
                      <a:pt x="24" y="266"/>
                    </a:lnTo>
                    <a:lnTo>
                      <a:pt x="0" y="249"/>
                    </a:lnTo>
                    <a:lnTo>
                      <a:pt x="119" y="0"/>
                    </a:lnTo>
                    <a:lnTo>
                      <a:pt x="146" y="13"/>
                    </a:lnTo>
                    <a:close/>
                  </a:path>
                </a:pathLst>
              </a:custGeom>
              <a:solidFill>
                <a:schemeClr val="tx1"/>
              </a:solidFill>
              <a:ln w="9525">
                <a:solidFill>
                  <a:schemeClr val="tx1"/>
                </a:solidFill>
                <a:round/>
                <a:headEnd/>
                <a:tailEnd/>
              </a:ln>
            </p:spPr>
            <p:txBody>
              <a:bodyPr/>
              <a:lstStyle/>
              <a:p>
                <a:endParaRPr lang="en-US" sz="2133"/>
              </a:p>
            </p:txBody>
          </p:sp>
          <p:sp>
            <p:nvSpPr>
              <p:cNvPr id="117773" name="Freeform 8"/>
              <p:cNvSpPr>
                <a:spLocks/>
              </p:cNvSpPr>
              <p:nvPr/>
            </p:nvSpPr>
            <p:spPr bwMode="black">
              <a:xfrm>
                <a:off x="2371" y="2512"/>
                <a:ext cx="45" cy="41"/>
              </a:xfrm>
              <a:custGeom>
                <a:avLst/>
                <a:gdLst>
                  <a:gd name="T0" fmla="*/ 0 w 226"/>
                  <a:gd name="T1" fmla="*/ 0 h 205"/>
                  <a:gd name="T2" fmla="*/ 0 w 226"/>
                  <a:gd name="T3" fmla="*/ 0 h 205"/>
                  <a:gd name="T4" fmla="*/ 0 w 226"/>
                  <a:gd name="T5" fmla="*/ 0 h 205"/>
                  <a:gd name="T6" fmla="*/ 0 w 226"/>
                  <a:gd name="T7" fmla="*/ 0 h 205"/>
                  <a:gd name="T8" fmla="*/ 0 w 226"/>
                  <a:gd name="T9" fmla="*/ 0 h 205"/>
                  <a:gd name="T10" fmla="*/ 0 w 226"/>
                  <a:gd name="T11" fmla="*/ 0 h 205"/>
                  <a:gd name="T12" fmla="*/ 0 w 226"/>
                  <a:gd name="T13" fmla="*/ 0 h 205"/>
                  <a:gd name="T14" fmla="*/ 0 60000 65536"/>
                  <a:gd name="T15" fmla="*/ 0 60000 65536"/>
                  <a:gd name="T16" fmla="*/ 0 60000 65536"/>
                  <a:gd name="T17" fmla="*/ 0 60000 65536"/>
                  <a:gd name="T18" fmla="*/ 0 60000 65536"/>
                  <a:gd name="T19" fmla="*/ 0 60000 65536"/>
                  <a:gd name="T20" fmla="*/ 0 60000 65536"/>
                  <a:gd name="T21" fmla="*/ 0 w 226"/>
                  <a:gd name="T22" fmla="*/ 0 h 205"/>
                  <a:gd name="T23" fmla="*/ 226 w 226"/>
                  <a:gd name="T24" fmla="*/ 205 h 20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6" h="205">
                    <a:moveTo>
                      <a:pt x="0" y="183"/>
                    </a:moveTo>
                    <a:lnTo>
                      <a:pt x="206" y="1"/>
                    </a:lnTo>
                    <a:lnTo>
                      <a:pt x="208" y="25"/>
                    </a:lnTo>
                    <a:lnTo>
                      <a:pt x="225" y="0"/>
                    </a:lnTo>
                    <a:lnTo>
                      <a:pt x="226" y="23"/>
                    </a:lnTo>
                    <a:lnTo>
                      <a:pt x="20" y="205"/>
                    </a:lnTo>
                    <a:lnTo>
                      <a:pt x="0" y="183"/>
                    </a:lnTo>
                    <a:close/>
                  </a:path>
                </a:pathLst>
              </a:custGeom>
              <a:solidFill>
                <a:schemeClr val="tx1"/>
              </a:solidFill>
              <a:ln w="9525">
                <a:solidFill>
                  <a:schemeClr val="tx1"/>
                </a:solidFill>
                <a:round/>
                <a:headEnd/>
                <a:tailEnd/>
              </a:ln>
            </p:spPr>
            <p:txBody>
              <a:bodyPr/>
              <a:lstStyle/>
              <a:p>
                <a:endParaRPr lang="en-US" sz="2133"/>
              </a:p>
            </p:txBody>
          </p:sp>
          <p:sp>
            <p:nvSpPr>
              <p:cNvPr id="117774" name="Freeform 9"/>
              <p:cNvSpPr>
                <a:spLocks/>
              </p:cNvSpPr>
              <p:nvPr/>
            </p:nvSpPr>
            <p:spPr bwMode="black">
              <a:xfrm>
                <a:off x="2395" y="2498"/>
                <a:ext cx="21" cy="19"/>
              </a:xfrm>
              <a:custGeom>
                <a:avLst/>
                <a:gdLst>
                  <a:gd name="T0" fmla="*/ 0 w 105"/>
                  <a:gd name="T1" fmla="*/ 0 h 92"/>
                  <a:gd name="T2" fmla="*/ 0 w 105"/>
                  <a:gd name="T3" fmla="*/ 0 h 92"/>
                  <a:gd name="T4" fmla="*/ 0 w 105"/>
                  <a:gd name="T5" fmla="*/ 0 h 92"/>
                  <a:gd name="T6" fmla="*/ 0 w 105"/>
                  <a:gd name="T7" fmla="*/ 0 h 92"/>
                  <a:gd name="T8" fmla="*/ 0 w 105"/>
                  <a:gd name="T9" fmla="*/ 0 h 92"/>
                  <a:gd name="T10" fmla="*/ 0 60000 65536"/>
                  <a:gd name="T11" fmla="*/ 0 60000 65536"/>
                  <a:gd name="T12" fmla="*/ 0 60000 65536"/>
                  <a:gd name="T13" fmla="*/ 0 60000 65536"/>
                  <a:gd name="T14" fmla="*/ 0 60000 65536"/>
                  <a:gd name="T15" fmla="*/ 0 w 105"/>
                  <a:gd name="T16" fmla="*/ 0 h 92"/>
                  <a:gd name="T17" fmla="*/ 105 w 105"/>
                  <a:gd name="T18" fmla="*/ 92 h 92"/>
                </a:gdLst>
                <a:ahLst/>
                <a:cxnLst>
                  <a:cxn ang="T10">
                    <a:pos x="T0" y="T1"/>
                  </a:cxn>
                  <a:cxn ang="T11">
                    <a:pos x="T2" y="T3"/>
                  </a:cxn>
                  <a:cxn ang="T12">
                    <a:pos x="T4" y="T5"/>
                  </a:cxn>
                  <a:cxn ang="T13">
                    <a:pos x="T6" y="T7"/>
                  </a:cxn>
                  <a:cxn ang="T14">
                    <a:pos x="T8" y="T9"/>
                  </a:cxn>
                </a:cxnLst>
                <a:rect l="T15" t="T16" r="T17" b="T18"/>
                <a:pathLst>
                  <a:path w="105" h="92">
                    <a:moveTo>
                      <a:pt x="88" y="92"/>
                    </a:moveTo>
                    <a:lnTo>
                      <a:pt x="0" y="25"/>
                    </a:lnTo>
                    <a:lnTo>
                      <a:pt x="17" y="0"/>
                    </a:lnTo>
                    <a:lnTo>
                      <a:pt x="105" y="67"/>
                    </a:lnTo>
                    <a:lnTo>
                      <a:pt x="88" y="92"/>
                    </a:lnTo>
                    <a:close/>
                  </a:path>
                </a:pathLst>
              </a:custGeom>
              <a:solidFill>
                <a:schemeClr val="tx1"/>
              </a:solidFill>
              <a:ln w="9525">
                <a:solidFill>
                  <a:schemeClr val="tx1"/>
                </a:solidFill>
                <a:round/>
                <a:headEnd/>
                <a:tailEnd/>
              </a:ln>
            </p:spPr>
            <p:txBody>
              <a:bodyPr/>
              <a:lstStyle/>
              <a:p>
                <a:endParaRPr lang="en-US" sz="2133"/>
              </a:p>
            </p:txBody>
          </p:sp>
          <p:sp>
            <p:nvSpPr>
              <p:cNvPr id="117775" name="Rectangle 10"/>
              <p:cNvSpPr>
                <a:spLocks noChangeArrowheads="1"/>
              </p:cNvSpPr>
              <p:nvPr/>
            </p:nvSpPr>
            <p:spPr bwMode="black">
              <a:xfrm>
                <a:off x="1764" y="1349"/>
                <a:ext cx="12" cy="1602"/>
              </a:xfrm>
              <a:prstGeom prst="rect">
                <a:avLst/>
              </a:prstGeom>
              <a:solidFill>
                <a:schemeClr val="tx1"/>
              </a:solidFill>
              <a:ln w="9525">
                <a:solidFill>
                  <a:schemeClr val="tx1"/>
                </a:solidFill>
                <a:miter lim="800000"/>
                <a:headEnd/>
                <a:tailEnd/>
              </a:ln>
            </p:spPr>
            <p:txBody>
              <a:bodyPr/>
              <a:lstStyle/>
              <a:p>
                <a:endParaRPr lang="en-US" sz="2133"/>
              </a:p>
            </p:txBody>
          </p:sp>
          <p:sp>
            <p:nvSpPr>
              <p:cNvPr id="117776" name="Rectangle 11"/>
              <p:cNvSpPr>
                <a:spLocks noChangeArrowheads="1"/>
              </p:cNvSpPr>
              <p:nvPr/>
            </p:nvSpPr>
            <p:spPr bwMode="black">
              <a:xfrm>
                <a:off x="1770" y="1343"/>
                <a:ext cx="800" cy="12"/>
              </a:xfrm>
              <a:prstGeom prst="rect">
                <a:avLst/>
              </a:prstGeom>
              <a:solidFill>
                <a:schemeClr val="tx1"/>
              </a:solidFill>
              <a:ln w="9525">
                <a:solidFill>
                  <a:schemeClr val="tx1"/>
                </a:solidFill>
                <a:miter lim="800000"/>
                <a:headEnd/>
                <a:tailEnd/>
              </a:ln>
            </p:spPr>
            <p:txBody>
              <a:bodyPr/>
              <a:lstStyle/>
              <a:p>
                <a:endParaRPr lang="en-US" sz="2133"/>
              </a:p>
            </p:txBody>
          </p:sp>
          <p:sp>
            <p:nvSpPr>
              <p:cNvPr id="117777" name="Rectangle 12"/>
              <p:cNvSpPr>
                <a:spLocks noChangeArrowheads="1"/>
              </p:cNvSpPr>
              <p:nvPr/>
            </p:nvSpPr>
            <p:spPr bwMode="black">
              <a:xfrm>
                <a:off x="2565" y="1349"/>
                <a:ext cx="11" cy="1602"/>
              </a:xfrm>
              <a:prstGeom prst="rect">
                <a:avLst/>
              </a:prstGeom>
              <a:solidFill>
                <a:schemeClr val="tx1"/>
              </a:solidFill>
              <a:ln w="9525">
                <a:solidFill>
                  <a:schemeClr val="tx1"/>
                </a:solidFill>
                <a:miter lim="800000"/>
                <a:headEnd/>
                <a:tailEnd/>
              </a:ln>
            </p:spPr>
            <p:txBody>
              <a:bodyPr/>
              <a:lstStyle/>
              <a:p>
                <a:endParaRPr lang="en-US" sz="2133"/>
              </a:p>
            </p:txBody>
          </p:sp>
          <p:sp>
            <p:nvSpPr>
              <p:cNvPr id="117778" name="Rectangle 13"/>
              <p:cNvSpPr>
                <a:spLocks noChangeArrowheads="1"/>
              </p:cNvSpPr>
              <p:nvPr/>
            </p:nvSpPr>
            <p:spPr bwMode="black">
              <a:xfrm>
                <a:off x="2165" y="1349"/>
                <a:ext cx="11" cy="1602"/>
              </a:xfrm>
              <a:prstGeom prst="rect">
                <a:avLst/>
              </a:prstGeom>
              <a:solidFill>
                <a:schemeClr val="tx1"/>
              </a:solidFill>
              <a:ln w="9525">
                <a:solidFill>
                  <a:schemeClr val="tx1"/>
                </a:solidFill>
                <a:miter lim="800000"/>
                <a:headEnd/>
                <a:tailEnd/>
              </a:ln>
            </p:spPr>
            <p:txBody>
              <a:bodyPr/>
              <a:lstStyle/>
              <a:p>
                <a:endParaRPr lang="en-US" sz="2133"/>
              </a:p>
            </p:txBody>
          </p:sp>
          <p:sp>
            <p:nvSpPr>
              <p:cNvPr id="117779" name="Rectangle 14"/>
              <p:cNvSpPr>
                <a:spLocks noChangeArrowheads="1"/>
              </p:cNvSpPr>
              <p:nvPr/>
            </p:nvSpPr>
            <p:spPr bwMode="black">
              <a:xfrm>
                <a:off x="1770" y="1744"/>
                <a:ext cx="800" cy="11"/>
              </a:xfrm>
              <a:prstGeom prst="rect">
                <a:avLst/>
              </a:prstGeom>
              <a:solidFill>
                <a:schemeClr val="tx1"/>
              </a:solidFill>
              <a:ln w="9525">
                <a:solidFill>
                  <a:schemeClr val="tx1"/>
                </a:solidFill>
                <a:miter lim="800000"/>
                <a:headEnd/>
                <a:tailEnd/>
              </a:ln>
            </p:spPr>
            <p:txBody>
              <a:bodyPr/>
              <a:lstStyle/>
              <a:p>
                <a:endParaRPr lang="en-US" sz="2133"/>
              </a:p>
            </p:txBody>
          </p:sp>
          <p:sp>
            <p:nvSpPr>
              <p:cNvPr id="117780" name="Rectangle 15"/>
              <p:cNvSpPr>
                <a:spLocks noChangeArrowheads="1"/>
              </p:cNvSpPr>
              <p:nvPr/>
            </p:nvSpPr>
            <p:spPr bwMode="black">
              <a:xfrm>
                <a:off x="1770" y="2144"/>
                <a:ext cx="800" cy="12"/>
              </a:xfrm>
              <a:prstGeom prst="rect">
                <a:avLst/>
              </a:prstGeom>
              <a:solidFill>
                <a:schemeClr val="tx1"/>
              </a:solidFill>
              <a:ln w="9525">
                <a:solidFill>
                  <a:schemeClr val="tx1"/>
                </a:solidFill>
                <a:miter lim="800000"/>
                <a:headEnd/>
                <a:tailEnd/>
              </a:ln>
            </p:spPr>
            <p:txBody>
              <a:bodyPr/>
              <a:lstStyle/>
              <a:p>
                <a:endParaRPr lang="en-US" sz="2133"/>
              </a:p>
            </p:txBody>
          </p:sp>
          <p:sp>
            <p:nvSpPr>
              <p:cNvPr id="117781" name="Rectangle 16"/>
              <p:cNvSpPr>
                <a:spLocks noChangeArrowheads="1"/>
              </p:cNvSpPr>
              <p:nvPr/>
            </p:nvSpPr>
            <p:spPr bwMode="black">
              <a:xfrm>
                <a:off x="1770" y="2545"/>
                <a:ext cx="800" cy="11"/>
              </a:xfrm>
              <a:prstGeom prst="rect">
                <a:avLst/>
              </a:prstGeom>
              <a:solidFill>
                <a:schemeClr val="tx1"/>
              </a:solidFill>
              <a:ln w="9525">
                <a:solidFill>
                  <a:schemeClr val="tx1"/>
                </a:solidFill>
                <a:miter lim="800000"/>
                <a:headEnd/>
                <a:tailEnd/>
              </a:ln>
            </p:spPr>
            <p:txBody>
              <a:bodyPr/>
              <a:lstStyle/>
              <a:p>
                <a:endParaRPr lang="en-US" sz="2133"/>
              </a:p>
            </p:txBody>
          </p:sp>
          <p:sp>
            <p:nvSpPr>
              <p:cNvPr id="117782" name="Rectangle 17"/>
              <p:cNvSpPr>
                <a:spLocks noChangeArrowheads="1"/>
              </p:cNvSpPr>
              <p:nvPr/>
            </p:nvSpPr>
            <p:spPr bwMode="black">
              <a:xfrm>
                <a:off x="3583" y="1349"/>
                <a:ext cx="11" cy="1602"/>
              </a:xfrm>
              <a:prstGeom prst="rect">
                <a:avLst/>
              </a:prstGeom>
              <a:solidFill>
                <a:schemeClr val="tx1"/>
              </a:solidFill>
              <a:ln w="9525">
                <a:solidFill>
                  <a:schemeClr val="tx1"/>
                </a:solidFill>
                <a:miter lim="800000"/>
                <a:headEnd/>
                <a:tailEnd/>
              </a:ln>
            </p:spPr>
            <p:txBody>
              <a:bodyPr/>
              <a:lstStyle/>
              <a:p>
                <a:endParaRPr lang="en-US" sz="2133"/>
              </a:p>
            </p:txBody>
          </p:sp>
          <p:sp>
            <p:nvSpPr>
              <p:cNvPr id="117783" name="Rectangle 18"/>
              <p:cNvSpPr>
                <a:spLocks noChangeArrowheads="1"/>
              </p:cNvSpPr>
              <p:nvPr/>
            </p:nvSpPr>
            <p:spPr bwMode="black">
              <a:xfrm>
                <a:off x="3983" y="1349"/>
                <a:ext cx="11" cy="1602"/>
              </a:xfrm>
              <a:prstGeom prst="rect">
                <a:avLst/>
              </a:prstGeom>
              <a:solidFill>
                <a:schemeClr val="tx1"/>
              </a:solidFill>
              <a:ln w="9525">
                <a:solidFill>
                  <a:schemeClr val="tx1"/>
                </a:solidFill>
                <a:miter lim="800000"/>
                <a:headEnd/>
                <a:tailEnd/>
              </a:ln>
            </p:spPr>
            <p:txBody>
              <a:bodyPr/>
              <a:lstStyle/>
              <a:p>
                <a:endParaRPr lang="en-US" sz="2133"/>
              </a:p>
            </p:txBody>
          </p:sp>
          <p:sp>
            <p:nvSpPr>
              <p:cNvPr id="117784" name="Rectangle 19"/>
              <p:cNvSpPr>
                <a:spLocks noChangeArrowheads="1"/>
              </p:cNvSpPr>
              <p:nvPr/>
            </p:nvSpPr>
            <p:spPr bwMode="black">
              <a:xfrm>
                <a:off x="3183" y="1349"/>
                <a:ext cx="11" cy="1602"/>
              </a:xfrm>
              <a:prstGeom prst="rect">
                <a:avLst/>
              </a:prstGeom>
              <a:solidFill>
                <a:schemeClr val="tx1"/>
              </a:solidFill>
              <a:ln w="9525">
                <a:solidFill>
                  <a:schemeClr val="tx1"/>
                </a:solidFill>
                <a:miter lim="800000"/>
                <a:headEnd/>
                <a:tailEnd/>
              </a:ln>
            </p:spPr>
            <p:txBody>
              <a:bodyPr/>
              <a:lstStyle/>
              <a:p>
                <a:endParaRPr lang="en-US" sz="2133"/>
              </a:p>
            </p:txBody>
          </p:sp>
          <p:sp>
            <p:nvSpPr>
              <p:cNvPr id="117785" name="Rectangle 20"/>
              <p:cNvSpPr>
                <a:spLocks noChangeArrowheads="1"/>
              </p:cNvSpPr>
              <p:nvPr/>
            </p:nvSpPr>
            <p:spPr bwMode="black">
              <a:xfrm>
                <a:off x="3188" y="2545"/>
                <a:ext cx="800" cy="11"/>
              </a:xfrm>
              <a:prstGeom prst="rect">
                <a:avLst/>
              </a:prstGeom>
              <a:solidFill>
                <a:schemeClr val="tx1"/>
              </a:solidFill>
              <a:ln w="9525">
                <a:solidFill>
                  <a:schemeClr val="tx1"/>
                </a:solidFill>
                <a:miter lim="800000"/>
                <a:headEnd/>
                <a:tailEnd/>
              </a:ln>
            </p:spPr>
            <p:txBody>
              <a:bodyPr/>
              <a:lstStyle/>
              <a:p>
                <a:endParaRPr lang="en-US" sz="2133"/>
              </a:p>
            </p:txBody>
          </p:sp>
          <p:sp>
            <p:nvSpPr>
              <p:cNvPr id="117786" name="Rectangle 21"/>
              <p:cNvSpPr>
                <a:spLocks noChangeArrowheads="1"/>
              </p:cNvSpPr>
              <p:nvPr/>
            </p:nvSpPr>
            <p:spPr bwMode="black">
              <a:xfrm>
                <a:off x="3188" y="2144"/>
                <a:ext cx="800" cy="12"/>
              </a:xfrm>
              <a:prstGeom prst="rect">
                <a:avLst/>
              </a:prstGeom>
              <a:solidFill>
                <a:schemeClr val="tx1"/>
              </a:solidFill>
              <a:ln w="9525">
                <a:solidFill>
                  <a:schemeClr val="tx1"/>
                </a:solidFill>
                <a:miter lim="800000"/>
                <a:headEnd/>
                <a:tailEnd/>
              </a:ln>
            </p:spPr>
            <p:txBody>
              <a:bodyPr/>
              <a:lstStyle/>
              <a:p>
                <a:endParaRPr lang="en-US" sz="2133"/>
              </a:p>
            </p:txBody>
          </p:sp>
          <p:sp>
            <p:nvSpPr>
              <p:cNvPr id="117787" name="Rectangle 22"/>
              <p:cNvSpPr>
                <a:spLocks noChangeArrowheads="1"/>
              </p:cNvSpPr>
              <p:nvPr/>
            </p:nvSpPr>
            <p:spPr bwMode="black">
              <a:xfrm>
                <a:off x="3188" y="1744"/>
                <a:ext cx="800" cy="11"/>
              </a:xfrm>
              <a:prstGeom prst="rect">
                <a:avLst/>
              </a:prstGeom>
              <a:solidFill>
                <a:schemeClr val="tx1"/>
              </a:solidFill>
              <a:ln w="9525">
                <a:solidFill>
                  <a:schemeClr val="tx1"/>
                </a:solidFill>
                <a:miter lim="800000"/>
                <a:headEnd/>
                <a:tailEnd/>
              </a:ln>
            </p:spPr>
            <p:txBody>
              <a:bodyPr/>
              <a:lstStyle/>
              <a:p>
                <a:endParaRPr lang="en-US" sz="2133"/>
              </a:p>
            </p:txBody>
          </p:sp>
          <p:sp>
            <p:nvSpPr>
              <p:cNvPr id="117788" name="Rectangle 23"/>
              <p:cNvSpPr>
                <a:spLocks noChangeArrowheads="1"/>
              </p:cNvSpPr>
              <p:nvPr/>
            </p:nvSpPr>
            <p:spPr bwMode="black">
              <a:xfrm>
                <a:off x="3188" y="1343"/>
                <a:ext cx="800" cy="12"/>
              </a:xfrm>
              <a:prstGeom prst="rect">
                <a:avLst/>
              </a:prstGeom>
              <a:solidFill>
                <a:schemeClr val="tx1"/>
              </a:solidFill>
              <a:ln w="9525">
                <a:solidFill>
                  <a:schemeClr val="tx1"/>
                </a:solidFill>
                <a:miter lim="800000"/>
                <a:headEnd/>
                <a:tailEnd/>
              </a:ln>
            </p:spPr>
            <p:txBody>
              <a:bodyPr/>
              <a:lstStyle/>
              <a:p>
                <a:endParaRPr lang="en-US" sz="2133"/>
              </a:p>
            </p:txBody>
          </p:sp>
          <p:sp>
            <p:nvSpPr>
              <p:cNvPr id="117789" name="Freeform 24"/>
              <p:cNvSpPr>
                <a:spLocks/>
              </p:cNvSpPr>
              <p:nvPr/>
            </p:nvSpPr>
            <p:spPr bwMode="black">
              <a:xfrm>
                <a:off x="2166" y="2547"/>
                <a:ext cx="349" cy="407"/>
              </a:xfrm>
              <a:custGeom>
                <a:avLst/>
                <a:gdLst>
                  <a:gd name="T0" fmla="*/ 0 w 1743"/>
                  <a:gd name="T1" fmla="*/ 1 h 2039"/>
                  <a:gd name="T2" fmla="*/ 1 w 1743"/>
                  <a:gd name="T3" fmla="*/ 0 h 2039"/>
                  <a:gd name="T4" fmla="*/ 1 w 1743"/>
                  <a:gd name="T5" fmla="*/ 0 h 2039"/>
                  <a:gd name="T6" fmla="*/ 0 w 1743"/>
                  <a:gd name="T7" fmla="*/ 1 h 2039"/>
                  <a:gd name="T8" fmla="*/ 0 w 1743"/>
                  <a:gd name="T9" fmla="*/ 1 h 2039"/>
                  <a:gd name="T10" fmla="*/ 0 60000 65536"/>
                  <a:gd name="T11" fmla="*/ 0 60000 65536"/>
                  <a:gd name="T12" fmla="*/ 0 60000 65536"/>
                  <a:gd name="T13" fmla="*/ 0 60000 65536"/>
                  <a:gd name="T14" fmla="*/ 0 60000 65536"/>
                  <a:gd name="T15" fmla="*/ 0 w 1743"/>
                  <a:gd name="T16" fmla="*/ 0 h 2039"/>
                  <a:gd name="T17" fmla="*/ 1743 w 1743"/>
                  <a:gd name="T18" fmla="*/ 2039 h 2039"/>
                </a:gdLst>
                <a:ahLst/>
                <a:cxnLst>
                  <a:cxn ang="T10">
                    <a:pos x="T0" y="T1"/>
                  </a:cxn>
                  <a:cxn ang="T11">
                    <a:pos x="T2" y="T3"/>
                  </a:cxn>
                  <a:cxn ang="T12">
                    <a:pos x="T4" y="T5"/>
                  </a:cxn>
                  <a:cxn ang="T13">
                    <a:pos x="T6" y="T7"/>
                  </a:cxn>
                  <a:cxn ang="T14">
                    <a:pos x="T8" y="T9"/>
                  </a:cxn>
                </a:cxnLst>
                <a:rect l="T15" t="T16" r="T17" b="T18"/>
                <a:pathLst>
                  <a:path w="1743" h="2039">
                    <a:moveTo>
                      <a:pt x="0" y="2002"/>
                    </a:moveTo>
                    <a:lnTo>
                      <a:pt x="1701" y="0"/>
                    </a:lnTo>
                    <a:lnTo>
                      <a:pt x="1743" y="37"/>
                    </a:lnTo>
                    <a:lnTo>
                      <a:pt x="42" y="2039"/>
                    </a:lnTo>
                    <a:lnTo>
                      <a:pt x="0" y="2002"/>
                    </a:lnTo>
                    <a:close/>
                  </a:path>
                </a:pathLst>
              </a:custGeom>
              <a:solidFill>
                <a:schemeClr val="tx1"/>
              </a:solidFill>
              <a:ln w="9525">
                <a:solidFill>
                  <a:schemeClr val="tx1"/>
                </a:solidFill>
                <a:round/>
                <a:headEnd/>
                <a:tailEnd/>
              </a:ln>
            </p:spPr>
            <p:txBody>
              <a:bodyPr/>
              <a:lstStyle/>
              <a:p>
                <a:endParaRPr lang="en-US" sz="2133"/>
              </a:p>
            </p:txBody>
          </p:sp>
          <p:sp>
            <p:nvSpPr>
              <p:cNvPr id="117790" name="Freeform 25"/>
              <p:cNvSpPr>
                <a:spLocks/>
              </p:cNvSpPr>
              <p:nvPr/>
            </p:nvSpPr>
            <p:spPr bwMode="black">
              <a:xfrm>
                <a:off x="2226" y="2147"/>
                <a:ext cx="289" cy="407"/>
              </a:xfrm>
              <a:custGeom>
                <a:avLst/>
                <a:gdLst>
                  <a:gd name="T0" fmla="*/ 0 w 1445"/>
                  <a:gd name="T1" fmla="*/ 1 h 2034"/>
                  <a:gd name="T2" fmla="*/ 0 w 1445"/>
                  <a:gd name="T3" fmla="*/ 0 h 2034"/>
                  <a:gd name="T4" fmla="*/ 0 w 1445"/>
                  <a:gd name="T5" fmla="*/ 0 h 2034"/>
                  <a:gd name="T6" fmla="*/ 0 w 1445"/>
                  <a:gd name="T7" fmla="*/ 1 h 2034"/>
                  <a:gd name="T8" fmla="*/ 0 w 1445"/>
                  <a:gd name="T9" fmla="*/ 1 h 2034"/>
                  <a:gd name="T10" fmla="*/ 0 60000 65536"/>
                  <a:gd name="T11" fmla="*/ 0 60000 65536"/>
                  <a:gd name="T12" fmla="*/ 0 60000 65536"/>
                  <a:gd name="T13" fmla="*/ 0 60000 65536"/>
                  <a:gd name="T14" fmla="*/ 0 60000 65536"/>
                  <a:gd name="T15" fmla="*/ 0 w 1445"/>
                  <a:gd name="T16" fmla="*/ 0 h 2034"/>
                  <a:gd name="T17" fmla="*/ 1445 w 1445"/>
                  <a:gd name="T18" fmla="*/ 2034 h 2034"/>
                </a:gdLst>
                <a:ahLst/>
                <a:cxnLst>
                  <a:cxn ang="T10">
                    <a:pos x="T0" y="T1"/>
                  </a:cxn>
                  <a:cxn ang="T11">
                    <a:pos x="T2" y="T3"/>
                  </a:cxn>
                  <a:cxn ang="T12">
                    <a:pos x="T4" y="T5"/>
                  </a:cxn>
                  <a:cxn ang="T13">
                    <a:pos x="T6" y="T7"/>
                  </a:cxn>
                  <a:cxn ang="T14">
                    <a:pos x="T8" y="T9"/>
                  </a:cxn>
                </a:cxnLst>
                <a:rect l="T15" t="T16" r="T17" b="T18"/>
                <a:pathLst>
                  <a:path w="1445" h="2034">
                    <a:moveTo>
                      <a:pt x="0" y="2002"/>
                    </a:moveTo>
                    <a:lnTo>
                      <a:pt x="1400" y="0"/>
                    </a:lnTo>
                    <a:lnTo>
                      <a:pt x="1445" y="32"/>
                    </a:lnTo>
                    <a:lnTo>
                      <a:pt x="44" y="2034"/>
                    </a:lnTo>
                    <a:lnTo>
                      <a:pt x="0" y="2002"/>
                    </a:lnTo>
                    <a:close/>
                  </a:path>
                </a:pathLst>
              </a:custGeom>
              <a:solidFill>
                <a:schemeClr val="tx1"/>
              </a:solidFill>
              <a:ln w="9525">
                <a:solidFill>
                  <a:schemeClr val="tx1"/>
                </a:solidFill>
                <a:round/>
                <a:headEnd/>
                <a:tailEnd/>
              </a:ln>
            </p:spPr>
            <p:txBody>
              <a:bodyPr/>
              <a:lstStyle/>
              <a:p>
                <a:endParaRPr lang="en-US" sz="2133"/>
              </a:p>
            </p:txBody>
          </p:sp>
          <p:sp>
            <p:nvSpPr>
              <p:cNvPr id="117791" name="Freeform 26"/>
              <p:cNvSpPr>
                <a:spLocks/>
              </p:cNvSpPr>
              <p:nvPr/>
            </p:nvSpPr>
            <p:spPr bwMode="black">
              <a:xfrm>
                <a:off x="2226" y="1746"/>
                <a:ext cx="289" cy="407"/>
              </a:xfrm>
              <a:custGeom>
                <a:avLst/>
                <a:gdLst>
                  <a:gd name="T0" fmla="*/ 0 w 1445"/>
                  <a:gd name="T1" fmla="*/ 1 h 2035"/>
                  <a:gd name="T2" fmla="*/ 0 w 1445"/>
                  <a:gd name="T3" fmla="*/ 0 h 2035"/>
                  <a:gd name="T4" fmla="*/ 0 w 1445"/>
                  <a:gd name="T5" fmla="*/ 0 h 2035"/>
                  <a:gd name="T6" fmla="*/ 0 w 1445"/>
                  <a:gd name="T7" fmla="*/ 1 h 2035"/>
                  <a:gd name="T8" fmla="*/ 0 w 1445"/>
                  <a:gd name="T9" fmla="*/ 1 h 2035"/>
                  <a:gd name="T10" fmla="*/ 0 60000 65536"/>
                  <a:gd name="T11" fmla="*/ 0 60000 65536"/>
                  <a:gd name="T12" fmla="*/ 0 60000 65536"/>
                  <a:gd name="T13" fmla="*/ 0 60000 65536"/>
                  <a:gd name="T14" fmla="*/ 0 60000 65536"/>
                  <a:gd name="T15" fmla="*/ 0 w 1445"/>
                  <a:gd name="T16" fmla="*/ 0 h 2035"/>
                  <a:gd name="T17" fmla="*/ 1445 w 1445"/>
                  <a:gd name="T18" fmla="*/ 2035 h 2035"/>
                </a:gdLst>
                <a:ahLst/>
                <a:cxnLst>
                  <a:cxn ang="T10">
                    <a:pos x="T0" y="T1"/>
                  </a:cxn>
                  <a:cxn ang="T11">
                    <a:pos x="T2" y="T3"/>
                  </a:cxn>
                  <a:cxn ang="T12">
                    <a:pos x="T4" y="T5"/>
                  </a:cxn>
                  <a:cxn ang="T13">
                    <a:pos x="T6" y="T7"/>
                  </a:cxn>
                  <a:cxn ang="T14">
                    <a:pos x="T8" y="T9"/>
                  </a:cxn>
                </a:cxnLst>
                <a:rect l="T15" t="T16" r="T17" b="T18"/>
                <a:pathLst>
                  <a:path w="1445" h="2035">
                    <a:moveTo>
                      <a:pt x="0" y="2003"/>
                    </a:moveTo>
                    <a:lnTo>
                      <a:pt x="1400" y="0"/>
                    </a:lnTo>
                    <a:lnTo>
                      <a:pt x="1445" y="32"/>
                    </a:lnTo>
                    <a:lnTo>
                      <a:pt x="44" y="2035"/>
                    </a:lnTo>
                    <a:lnTo>
                      <a:pt x="0" y="2003"/>
                    </a:lnTo>
                    <a:close/>
                  </a:path>
                </a:pathLst>
              </a:custGeom>
              <a:solidFill>
                <a:schemeClr val="tx1"/>
              </a:solidFill>
              <a:ln w="9525">
                <a:solidFill>
                  <a:schemeClr val="tx1"/>
                </a:solidFill>
                <a:round/>
                <a:headEnd/>
                <a:tailEnd/>
              </a:ln>
            </p:spPr>
            <p:txBody>
              <a:bodyPr/>
              <a:lstStyle/>
              <a:p>
                <a:endParaRPr lang="en-US" sz="2133"/>
              </a:p>
            </p:txBody>
          </p:sp>
          <p:sp>
            <p:nvSpPr>
              <p:cNvPr id="117792" name="Freeform 27"/>
              <p:cNvSpPr>
                <a:spLocks/>
              </p:cNvSpPr>
              <p:nvPr/>
            </p:nvSpPr>
            <p:spPr bwMode="black">
              <a:xfrm>
                <a:off x="2226" y="1346"/>
                <a:ext cx="289" cy="407"/>
              </a:xfrm>
              <a:custGeom>
                <a:avLst/>
                <a:gdLst>
                  <a:gd name="T0" fmla="*/ 0 w 1445"/>
                  <a:gd name="T1" fmla="*/ 1 h 2034"/>
                  <a:gd name="T2" fmla="*/ 0 w 1445"/>
                  <a:gd name="T3" fmla="*/ 0 h 2034"/>
                  <a:gd name="T4" fmla="*/ 0 w 1445"/>
                  <a:gd name="T5" fmla="*/ 0 h 2034"/>
                  <a:gd name="T6" fmla="*/ 0 w 1445"/>
                  <a:gd name="T7" fmla="*/ 1 h 2034"/>
                  <a:gd name="T8" fmla="*/ 0 w 1445"/>
                  <a:gd name="T9" fmla="*/ 1 h 2034"/>
                  <a:gd name="T10" fmla="*/ 0 60000 65536"/>
                  <a:gd name="T11" fmla="*/ 0 60000 65536"/>
                  <a:gd name="T12" fmla="*/ 0 60000 65536"/>
                  <a:gd name="T13" fmla="*/ 0 60000 65536"/>
                  <a:gd name="T14" fmla="*/ 0 60000 65536"/>
                  <a:gd name="T15" fmla="*/ 0 w 1445"/>
                  <a:gd name="T16" fmla="*/ 0 h 2034"/>
                  <a:gd name="T17" fmla="*/ 1445 w 1445"/>
                  <a:gd name="T18" fmla="*/ 2034 h 2034"/>
                </a:gdLst>
                <a:ahLst/>
                <a:cxnLst>
                  <a:cxn ang="T10">
                    <a:pos x="T0" y="T1"/>
                  </a:cxn>
                  <a:cxn ang="T11">
                    <a:pos x="T2" y="T3"/>
                  </a:cxn>
                  <a:cxn ang="T12">
                    <a:pos x="T4" y="T5"/>
                  </a:cxn>
                  <a:cxn ang="T13">
                    <a:pos x="T6" y="T7"/>
                  </a:cxn>
                  <a:cxn ang="T14">
                    <a:pos x="T8" y="T9"/>
                  </a:cxn>
                </a:cxnLst>
                <a:rect l="T15" t="T16" r="T17" b="T18"/>
                <a:pathLst>
                  <a:path w="1445" h="2034">
                    <a:moveTo>
                      <a:pt x="0" y="2002"/>
                    </a:moveTo>
                    <a:lnTo>
                      <a:pt x="1400" y="0"/>
                    </a:lnTo>
                    <a:lnTo>
                      <a:pt x="1445" y="32"/>
                    </a:lnTo>
                    <a:lnTo>
                      <a:pt x="44" y="2034"/>
                    </a:lnTo>
                    <a:lnTo>
                      <a:pt x="0" y="2002"/>
                    </a:lnTo>
                    <a:close/>
                  </a:path>
                </a:pathLst>
              </a:custGeom>
              <a:solidFill>
                <a:schemeClr val="tx1"/>
              </a:solidFill>
              <a:ln w="9525">
                <a:solidFill>
                  <a:schemeClr val="tx1"/>
                </a:solidFill>
                <a:round/>
                <a:headEnd/>
                <a:tailEnd/>
              </a:ln>
            </p:spPr>
            <p:txBody>
              <a:bodyPr/>
              <a:lstStyle/>
              <a:p>
                <a:endParaRPr lang="en-US" sz="2133"/>
              </a:p>
            </p:txBody>
          </p:sp>
          <p:sp>
            <p:nvSpPr>
              <p:cNvPr id="117793" name="Freeform 28"/>
              <p:cNvSpPr>
                <a:spLocks/>
              </p:cNvSpPr>
              <p:nvPr/>
            </p:nvSpPr>
            <p:spPr bwMode="black">
              <a:xfrm>
                <a:off x="3183" y="2548"/>
                <a:ext cx="181" cy="405"/>
              </a:xfrm>
              <a:custGeom>
                <a:avLst/>
                <a:gdLst>
                  <a:gd name="T0" fmla="*/ 0 w 902"/>
                  <a:gd name="T1" fmla="*/ 1 h 2024"/>
                  <a:gd name="T2" fmla="*/ 0 w 902"/>
                  <a:gd name="T3" fmla="*/ 0 h 2024"/>
                  <a:gd name="T4" fmla="*/ 0 w 902"/>
                  <a:gd name="T5" fmla="*/ 0 h 2024"/>
                  <a:gd name="T6" fmla="*/ 0 w 902"/>
                  <a:gd name="T7" fmla="*/ 1 h 2024"/>
                  <a:gd name="T8" fmla="*/ 0 w 902"/>
                  <a:gd name="T9" fmla="*/ 1 h 2024"/>
                  <a:gd name="T10" fmla="*/ 0 60000 65536"/>
                  <a:gd name="T11" fmla="*/ 0 60000 65536"/>
                  <a:gd name="T12" fmla="*/ 0 60000 65536"/>
                  <a:gd name="T13" fmla="*/ 0 60000 65536"/>
                  <a:gd name="T14" fmla="*/ 0 60000 65536"/>
                  <a:gd name="T15" fmla="*/ 0 w 902"/>
                  <a:gd name="T16" fmla="*/ 0 h 2024"/>
                  <a:gd name="T17" fmla="*/ 902 w 902"/>
                  <a:gd name="T18" fmla="*/ 2024 h 2024"/>
                </a:gdLst>
                <a:ahLst/>
                <a:cxnLst>
                  <a:cxn ang="T10">
                    <a:pos x="T0" y="T1"/>
                  </a:cxn>
                  <a:cxn ang="T11">
                    <a:pos x="T2" y="T3"/>
                  </a:cxn>
                  <a:cxn ang="T12">
                    <a:pos x="T4" y="T5"/>
                  </a:cxn>
                  <a:cxn ang="T13">
                    <a:pos x="T6" y="T7"/>
                  </a:cxn>
                  <a:cxn ang="T14">
                    <a:pos x="T8" y="T9"/>
                  </a:cxn>
                </a:cxnLst>
                <a:rect l="T15" t="T16" r="T17" b="T18"/>
                <a:pathLst>
                  <a:path w="902" h="2024">
                    <a:moveTo>
                      <a:pt x="0" y="2002"/>
                    </a:moveTo>
                    <a:lnTo>
                      <a:pt x="850" y="0"/>
                    </a:lnTo>
                    <a:lnTo>
                      <a:pt x="902" y="22"/>
                    </a:lnTo>
                    <a:lnTo>
                      <a:pt x="52" y="2024"/>
                    </a:lnTo>
                    <a:lnTo>
                      <a:pt x="0" y="2002"/>
                    </a:lnTo>
                    <a:close/>
                  </a:path>
                </a:pathLst>
              </a:custGeom>
              <a:solidFill>
                <a:schemeClr val="tx1"/>
              </a:solidFill>
              <a:ln w="9525">
                <a:solidFill>
                  <a:schemeClr val="tx1"/>
                </a:solidFill>
                <a:round/>
                <a:headEnd/>
                <a:tailEnd/>
              </a:ln>
            </p:spPr>
            <p:txBody>
              <a:bodyPr/>
              <a:lstStyle/>
              <a:p>
                <a:endParaRPr lang="en-US" sz="2133"/>
              </a:p>
            </p:txBody>
          </p:sp>
          <p:sp>
            <p:nvSpPr>
              <p:cNvPr id="117794" name="Freeform 29"/>
              <p:cNvSpPr>
                <a:spLocks/>
              </p:cNvSpPr>
              <p:nvPr/>
            </p:nvSpPr>
            <p:spPr bwMode="black">
              <a:xfrm>
                <a:off x="3413" y="2548"/>
                <a:ext cx="181" cy="405"/>
              </a:xfrm>
              <a:custGeom>
                <a:avLst/>
                <a:gdLst>
                  <a:gd name="T0" fmla="*/ 0 w 903"/>
                  <a:gd name="T1" fmla="*/ 0 h 2024"/>
                  <a:gd name="T2" fmla="*/ 0 w 903"/>
                  <a:gd name="T3" fmla="*/ 1 h 2024"/>
                  <a:gd name="T4" fmla="*/ 0 w 903"/>
                  <a:gd name="T5" fmla="*/ 1 h 2024"/>
                  <a:gd name="T6" fmla="*/ 0 w 903"/>
                  <a:gd name="T7" fmla="*/ 0 h 2024"/>
                  <a:gd name="T8" fmla="*/ 0 w 903"/>
                  <a:gd name="T9" fmla="*/ 0 h 2024"/>
                  <a:gd name="T10" fmla="*/ 0 60000 65536"/>
                  <a:gd name="T11" fmla="*/ 0 60000 65536"/>
                  <a:gd name="T12" fmla="*/ 0 60000 65536"/>
                  <a:gd name="T13" fmla="*/ 0 60000 65536"/>
                  <a:gd name="T14" fmla="*/ 0 60000 65536"/>
                  <a:gd name="T15" fmla="*/ 0 w 903"/>
                  <a:gd name="T16" fmla="*/ 0 h 2024"/>
                  <a:gd name="T17" fmla="*/ 903 w 903"/>
                  <a:gd name="T18" fmla="*/ 2024 h 2024"/>
                </a:gdLst>
                <a:ahLst/>
                <a:cxnLst>
                  <a:cxn ang="T10">
                    <a:pos x="T0" y="T1"/>
                  </a:cxn>
                  <a:cxn ang="T11">
                    <a:pos x="T2" y="T3"/>
                  </a:cxn>
                  <a:cxn ang="T12">
                    <a:pos x="T4" y="T5"/>
                  </a:cxn>
                  <a:cxn ang="T13">
                    <a:pos x="T6" y="T7"/>
                  </a:cxn>
                  <a:cxn ang="T14">
                    <a:pos x="T8" y="T9"/>
                  </a:cxn>
                </a:cxnLst>
                <a:rect l="T15" t="T16" r="T17" b="T18"/>
                <a:pathLst>
                  <a:path w="903" h="2024">
                    <a:moveTo>
                      <a:pt x="52" y="0"/>
                    </a:moveTo>
                    <a:lnTo>
                      <a:pt x="903" y="2002"/>
                    </a:lnTo>
                    <a:lnTo>
                      <a:pt x="851" y="2024"/>
                    </a:lnTo>
                    <a:lnTo>
                      <a:pt x="0" y="22"/>
                    </a:lnTo>
                    <a:lnTo>
                      <a:pt x="52" y="0"/>
                    </a:lnTo>
                    <a:close/>
                  </a:path>
                </a:pathLst>
              </a:custGeom>
              <a:solidFill>
                <a:schemeClr val="tx1"/>
              </a:solidFill>
              <a:ln w="9525">
                <a:solidFill>
                  <a:schemeClr val="tx1"/>
                </a:solidFill>
                <a:round/>
                <a:headEnd/>
                <a:tailEnd/>
              </a:ln>
            </p:spPr>
            <p:txBody>
              <a:bodyPr/>
              <a:lstStyle/>
              <a:p>
                <a:endParaRPr lang="en-US" sz="2133"/>
              </a:p>
            </p:txBody>
          </p:sp>
          <p:sp>
            <p:nvSpPr>
              <p:cNvPr id="117795" name="Freeform 30"/>
              <p:cNvSpPr>
                <a:spLocks/>
              </p:cNvSpPr>
              <p:nvPr/>
            </p:nvSpPr>
            <p:spPr bwMode="black">
              <a:xfrm>
                <a:off x="3183" y="2148"/>
                <a:ext cx="181" cy="405"/>
              </a:xfrm>
              <a:custGeom>
                <a:avLst/>
                <a:gdLst>
                  <a:gd name="T0" fmla="*/ 0 w 902"/>
                  <a:gd name="T1" fmla="*/ 1 h 2024"/>
                  <a:gd name="T2" fmla="*/ 0 w 902"/>
                  <a:gd name="T3" fmla="*/ 0 h 2024"/>
                  <a:gd name="T4" fmla="*/ 0 w 902"/>
                  <a:gd name="T5" fmla="*/ 0 h 2024"/>
                  <a:gd name="T6" fmla="*/ 0 w 902"/>
                  <a:gd name="T7" fmla="*/ 1 h 2024"/>
                  <a:gd name="T8" fmla="*/ 0 w 902"/>
                  <a:gd name="T9" fmla="*/ 1 h 2024"/>
                  <a:gd name="T10" fmla="*/ 0 60000 65536"/>
                  <a:gd name="T11" fmla="*/ 0 60000 65536"/>
                  <a:gd name="T12" fmla="*/ 0 60000 65536"/>
                  <a:gd name="T13" fmla="*/ 0 60000 65536"/>
                  <a:gd name="T14" fmla="*/ 0 60000 65536"/>
                  <a:gd name="T15" fmla="*/ 0 w 902"/>
                  <a:gd name="T16" fmla="*/ 0 h 2024"/>
                  <a:gd name="T17" fmla="*/ 902 w 902"/>
                  <a:gd name="T18" fmla="*/ 2024 h 2024"/>
                </a:gdLst>
                <a:ahLst/>
                <a:cxnLst>
                  <a:cxn ang="T10">
                    <a:pos x="T0" y="T1"/>
                  </a:cxn>
                  <a:cxn ang="T11">
                    <a:pos x="T2" y="T3"/>
                  </a:cxn>
                  <a:cxn ang="T12">
                    <a:pos x="T4" y="T5"/>
                  </a:cxn>
                  <a:cxn ang="T13">
                    <a:pos x="T6" y="T7"/>
                  </a:cxn>
                  <a:cxn ang="T14">
                    <a:pos x="T8" y="T9"/>
                  </a:cxn>
                </a:cxnLst>
                <a:rect l="T15" t="T16" r="T17" b="T18"/>
                <a:pathLst>
                  <a:path w="902" h="2024">
                    <a:moveTo>
                      <a:pt x="0" y="2002"/>
                    </a:moveTo>
                    <a:lnTo>
                      <a:pt x="850" y="0"/>
                    </a:lnTo>
                    <a:lnTo>
                      <a:pt x="902" y="22"/>
                    </a:lnTo>
                    <a:lnTo>
                      <a:pt x="52" y="2024"/>
                    </a:lnTo>
                    <a:lnTo>
                      <a:pt x="0" y="2002"/>
                    </a:lnTo>
                    <a:close/>
                  </a:path>
                </a:pathLst>
              </a:custGeom>
              <a:solidFill>
                <a:schemeClr val="tx1"/>
              </a:solidFill>
              <a:ln w="9525">
                <a:solidFill>
                  <a:schemeClr val="tx1"/>
                </a:solidFill>
                <a:round/>
                <a:headEnd/>
                <a:tailEnd/>
              </a:ln>
            </p:spPr>
            <p:txBody>
              <a:bodyPr/>
              <a:lstStyle/>
              <a:p>
                <a:endParaRPr lang="en-US" sz="2133"/>
              </a:p>
            </p:txBody>
          </p:sp>
          <p:sp>
            <p:nvSpPr>
              <p:cNvPr id="117796" name="Freeform 31"/>
              <p:cNvSpPr>
                <a:spLocks/>
              </p:cNvSpPr>
              <p:nvPr/>
            </p:nvSpPr>
            <p:spPr bwMode="black">
              <a:xfrm>
                <a:off x="3413" y="2148"/>
                <a:ext cx="181" cy="405"/>
              </a:xfrm>
              <a:custGeom>
                <a:avLst/>
                <a:gdLst>
                  <a:gd name="T0" fmla="*/ 0 w 903"/>
                  <a:gd name="T1" fmla="*/ 0 h 2024"/>
                  <a:gd name="T2" fmla="*/ 0 w 903"/>
                  <a:gd name="T3" fmla="*/ 1 h 2024"/>
                  <a:gd name="T4" fmla="*/ 0 w 903"/>
                  <a:gd name="T5" fmla="*/ 1 h 2024"/>
                  <a:gd name="T6" fmla="*/ 0 w 903"/>
                  <a:gd name="T7" fmla="*/ 0 h 2024"/>
                  <a:gd name="T8" fmla="*/ 0 w 903"/>
                  <a:gd name="T9" fmla="*/ 0 h 2024"/>
                  <a:gd name="T10" fmla="*/ 0 60000 65536"/>
                  <a:gd name="T11" fmla="*/ 0 60000 65536"/>
                  <a:gd name="T12" fmla="*/ 0 60000 65536"/>
                  <a:gd name="T13" fmla="*/ 0 60000 65536"/>
                  <a:gd name="T14" fmla="*/ 0 60000 65536"/>
                  <a:gd name="T15" fmla="*/ 0 w 903"/>
                  <a:gd name="T16" fmla="*/ 0 h 2024"/>
                  <a:gd name="T17" fmla="*/ 903 w 903"/>
                  <a:gd name="T18" fmla="*/ 2024 h 2024"/>
                </a:gdLst>
                <a:ahLst/>
                <a:cxnLst>
                  <a:cxn ang="T10">
                    <a:pos x="T0" y="T1"/>
                  </a:cxn>
                  <a:cxn ang="T11">
                    <a:pos x="T2" y="T3"/>
                  </a:cxn>
                  <a:cxn ang="T12">
                    <a:pos x="T4" y="T5"/>
                  </a:cxn>
                  <a:cxn ang="T13">
                    <a:pos x="T6" y="T7"/>
                  </a:cxn>
                  <a:cxn ang="T14">
                    <a:pos x="T8" y="T9"/>
                  </a:cxn>
                </a:cxnLst>
                <a:rect l="T15" t="T16" r="T17" b="T18"/>
                <a:pathLst>
                  <a:path w="903" h="2024">
                    <a:moveTo>
                      <a:pt x="52" y="0"/>
                    </a:moveTo>
                    <a:lnTo>
                      <a:pt x="903" y="2002"/>
                    </a:lnTo>
                    <a:lnTo>
                      <a:pt x="851" y="2024"/>
                    </a:lnTo>
                    <a:lnTo>
                      <a:pt x="0" y="22"/>
                    </a:lnTo>
                    <a:lnTo>
                      <a:pt x="52" y="0"/>
                    </a:lnTo>
                    <a:close/>
                  </a:path>
                </a:pathLst>
              </a:custGeom>
              <a:solidFill>
                <a:schemeClr val="tx1"/>
              </a:solidFill>
              <a:ln w="9525">
                <a:solidFill>
                  <a:schemeClr val="tx1"/>
                </a:solidFill>
                <a:round/>
                <a:headEnd/>
                <a:tailEnd/>
              </a:ln>
            </p:spPr>
            <p:txBody>
              <a:bodyPr/>
              <a:lstStyle/>
              <a:p>
                <a:endParaRPr lang="en-US" sz="2133"/>
              </a:p>
            </p:txBody>
          </p:sp>
          <p:sp>
            <p:nvSpPr>
              <p:cNvPr id="117797" name="Freeform 32"/>
              <p:cNvSpPr>
                <a:spLocks/>
              </p:cNvSpPr>
              <p:nvPr/>
            </p:nvSpPr>
            <p:spPr bwMode="black">
              <a:xfrm>
                <a:off x="3183" y="1747"/>
                <a:ext cx="181" cy="405"/>
              </a:xfrm>
              <a:custGeom>
                <a:avLst/>
                <a:gdLst>
                  <a:gd name="T0" fmla="*/ 0 w 902"/>
                  <a:gd name="T1" fmla="*/ 1 h 2025"/>
                  <a:gd name="T2" fmla="*/ 0 w 902"/>
                  <a:gd name="T3" fmla="*/ 0 h 2025"/>
                  <a:gd name="T4" fmla="*/ 0 w 902"/>
                  <a:gd name="T5" fmla="*/ 0 h 2025"/>
                  <a:gd name="T6" fmla="*/ 0 w 902"/>
                  <a:gd name="T7" fmla="*/ 1 h 2025"/>
                  <a:gd name="T8" fmla="*/ 0 w 902"/>
                  <a:gd name="T9" fmla="*/ 1 h 2025"/>
                  <a:gd name="T10" fmla="*/ 0 60000 65536"/>
                  <a:gd name="T11" fmla="*/ 0 60000 65536"/>
                  <a:gd name="T12" fmla="*/ 0 60000 65536"/>
                  <a:gd name="T13" fmla="*/ 0 60000 65536"/>
                  <a:gd name="T14" fmla="*/ 0 60000 65536"/>
                  <a:gd name="T15" fmla="*/ 0 w 902"/>
                  <a:gd name="T16" fmla="*/ 0 h 2025"/>
                  <a:gd name="T17" fmla="*/ 902 w 902"/>
                  <a:gd name="T18" fmla="*/ 2025 h 2025"/>
                </a:gdLst>
                <a:ahLst/>
                <a:cxnLst>
                  <a:cxn ang="T10">
                    <a:pos x="T0" y="T1"/>
                  </a:cxn>
                  <a:cxn ang="T11">
                    <a:pos x="T2" y="T3"/>
                  </a:cxn>
                  <a:cxn ang="T12">
                    <a:pos x="T4" y="T5"/>
                  </a:cxn>
                  <a:cxn ang="T13">
                    <a:pos x="T6" y="T7"/>
                  </a:cxn>
                  <a:cxn ang="T14">
                    <a:pos x="T8" y="T9"/>
                  </a:cxn>
                </a:cxnLst>
                <a:rect l="T15" t="T16" r="T17" b="T18"/>
                <a:pathLst>
                  <a:path w="902" h="2025">
                    <a:moveTo>
                      <a:pt x="0" y="2003"/>
                    </a:moveTo>
                    <a:lnTo>
                      <a:pt x="850" y="0"/>
                    </a:lnTo>
                    <a:lnTo>
                      <a:pt x="902" y="22"/>
                    </a:lnTo>
                    <a:lnTo>
                      <a:pt x="52" y="2025"/>
                    </a:lnTo>
                    <a:lnTo>
                      <a:pt x="0" y="2003"/>
                    </a:lnTo>
                    <a:close/>
                  </a:path>
                </a:pathLst>
              </a:custGeom>
              <a:solidFill>
                <a:schemeClr val="tx1"/>
              </a:solidFill>
              <a:ln w="9525">
                <a:solidFill>
                  <a:schemeClr val="tx1"/>
                </a:solidFill>
                <a:round/>
                <a:headEnd/>
                <a:tailEnd/>
              </a:ln>
            </p:spPr>
            <p:txBody>
              <a:bodyPr/>
              <a:lstStyle/>
              <a:p>
                <a:endParaRPr lang="en-US" sz="2133"/>
              </a:p>
            </p:txBody>
          </p:sp>
          <p:sp>
            <p:nvSpPr>
              <p:cNvPr id="117798" name="Freeform 33"/>
              <p:cNvSpPr>
                <a:spLocks/>
              </p:cNvSpPr>
              <p:nvPr/>
            </p:nvSpPr>
            <p:spPr bwMode="black">
              <a:xfrm>
                <a:off x="3413" y="1747"/>
                <a:ext cx="181" cy="405"/>
              </a:xfrm>
              <a:custGeom>
                <a:avLst/>
                <a:gdLst>
                  <a:gd name="T0" fmla="*/ 0 w 903"/>
                  <a:gd name="T1" fmla="*/ 0 h 2025"/>
                  <a:gd name="T2" fmla="*/ 0 w 903"/>
                  <a:gd name="T3" fmla="*/ 1 h 2025"/>
                  <a:gd name="T4" fmla="*/ 0 w 903"/>
                  <a:gd name="T5" fmla="*/ 1 h 2025"/>
                  <a:gd name="T6" fmla="*/ 0 w 903"/>
                  <a:gd name="T7" fmla="*/ 0 h 2025"/>
                  <a:gd name="T8" fmla="*/ 0 w 903"/>
                  <a:gd name="T9" fmla="*/ 0 h 2025"/>
                  <a:gd name="T10" fmla="*/ 0 60000 65536"/>
                  <a:gd name="T11" fmla="*/ 0 60000 65536"/>
                  <a:gd name="T12" fmla="*/ 0 60000 65536"/>
                  <a:gd name="T13" fmla="*/ 0 60000 65536"/>
                  <a:gd name="T14" fmla="*/ 0 60000 65536"/>
                  <a:gd name="T15" fmla="*/ 0 w 903"/>
                  <a:gd name="T16" fmla="*/ 0 h 2025"/>
                  <a:gd name="T17" fmla="*/ 903 w 903"/>
                  <a:gd name="T18" fmla="*/ 2025 h 2025"/>
                </a:gdLst>
                <a:ahLst/>
                <a:cxnLst>
                  <a:cxn ang="T10">
                    <a:pos x="T0" y="T1"/>
                  </a:cxn>
                  <a:cxn ang="T11">
                    <a:pos x="T2" y="T3"/>
                  </a:cxn>
                  <a:cxn ang="T12">
                    <a:pos x="T4" y="T5"/>
                  </a:cxn>
                  <a:cxn ang="T13">
                    <a:pos x="T6" y="T7"/>
                  </a:cxn>
                  <a:cxn ang="T14">
                    <a:pos x="T8" y="T9"/>
                  </a:cxn>
                </a:cxnLst>
                <a:rect l="T15" t="T16" r="T17" b="T18"/>
                <a:pathLst>
                  <a:path w="903" h="2025">
                    <a:moveTo>
                      <a:pt x="52" y="0"/>
                    </a:moveTo>
                    <a:lnTo>
                      <a:pt x="903" y="2003"/>
                    </a:lnTo>
                    <a:lnTo>
                      <a:pt x="851" y="2025"/>
                    </a:lnTo>
                    <a:lnTo>
                      <a:pt x="0" y="22"/>
                    </a:lnTo>
                    <a:lnTo>
                      <a:pt x="52" y="0"/>
                    </a:lnTo>
                    <a:close/>
                  </a:path>
                </a:pathLst>
              </a:custGeom>
              <a:solidFill>
                <a:schemeClr val="tx1"/>
              </a:solidFill>
              <a:ln w="9525">
                <a:solidFill>
                  <a:schemeClr val="tx1"/>
                </a:solidFill>
                <a:round/>
                <a:headEnd/>
                <a:tailEnd/>
              </a:ln>
            </p:spPr>
            <p:txBody>
              <a:bodyPr/>
              <a:lstStyle/>
              <a:p>
                <a:endParaRPr lang="en-US" sz="2133"/>
              </a:p>
            </p:txBody>
          </p:sp>
          <p:sp>
            <p:nvSpPr>
              <p:cNvPr id="117799" name="Freeform 34"/>
              <p:cNvSpPr>
                <a:spLocks/>
              </p:cNvSpPr>
              <p:nvPr/>
            </p:nvSpPr>
            <p:spPr bwMode="black">
              <a:xfrm>
                <a:off x="3183" y="1347"/>
                <a:ext cx="181" cy="405"/>
              </a:xfrm>
              <a:custGeom>
                <a:avLst/>
                <a:gdLst>
                  <a:gd name="T0" fmla="*/ 0 w 902"/>
                  <a:gd name="T1" fmla="*/ 1 h 2024"/>
                  <a:gd name="T2" fmla="*/ 0 w 902"/>
                  <a:gd name="T3" fmla="*/ 0 h 2024"/>
                  <a:gd name="T4" fmla="*/ 0 w 902"/>
                  <a:gd name="T5" fmla="*/ 0 h 2024"/>
                  <a:gd name="T6" fmla="*/ 0 w 902"/>
                  <a:gd name="T7" fmla="*/ 1 h 2024"/>
                  <a:gd name="T8" fmla="*/ 0 w 902"/>
                  <a:gd name="T9" fmla="*/ 1 h 2024"/>
                  <a:gd name="T10" fmla="*/ 0 60000 65536"/>
                  <a:gd name="T11" fmla="*/ 0 60000 65536"/>
                  <a:gd name="T12" fmla="*/ 0 60000 65536"/>
                  <a:gd name="T13" fmla="*/ 0 60000 65536"/>
                  <a:gd name="T14" fmla="*/ 0 60000 65536"/>
                  <a:gd name="T15" fmla="*/ 0 w 902"/>
                  <a:gd name="T16" fmla="*/ 0 h 2024"/>
                  <a:gd name="T17" fmla="*/ 902 w 902"/>
                  <a:gd name="T18" fmla="*/ 2024 h 2024"/>
                </a:gdLst>
                <a:ahLst/>
                <a:cxnLst>
                  <a:cxn ang="T10">
                    <a:pos x="T0" y="T1"/>
                  </a:cxn>
                  <a:cxn ang="T11">
                    <a:pos x="T2" y="T3"/>
                  </a:cxn>
                  <a:cxn ang="T12">
                    <a:pos x="T4" y="T5"/>
                  </a:cxn>
                  <a:cxn ang="T13">
                    <a:pos x="T6" y="T7"/>
                  </a:cxn>
                  <a:cxn ang="T14">
                    <a:pos x="T8" y="T9"/>
                  </a:cxn>
                </a:cxnLst>
                <a:rect l="T15" t="T16" r="T17" b="T18"/>
                <a:pathLst>
                  <a:path w="902" h="2024">
                    <a:moveTo>
                      <a:pt x="0" y="2002"/>
                    </a:moveTo>
                    <a:lnTo>
                      <a:pt x="850" y="0"/>
                    </a:lnTo>
                    <a:lnTo>
                      <a:pt x="902" y="22"/>
                    </a:lnTo>
                    <a:lnTo>
                      <a:pt x="52" y="2024"/>
                    </a:lnTo>
                    <a:lnTo>
                      <a:pt x="0" y="2002"/>
                    </a:lnTo>
                    <a:close/>
                  </a:path>
                </a:pathLst>
              </a:custGeom>
              <a:solidFill>
                <a:schemeClr val="tx1"/>
              </a:solidFill>
              <a:ln w="9525">
                <a:solidFill>
                  <a:schemeClr val="tx1"/>
                </a:solidFill>
                <a:round/>
                <a:headEnd/>
                <a:tailEnd/>
              </a:ln>
            </p:spPr>
            <p:txBody>
              <a:bodyPr/>
              <a:lstStyle/>
              <a:p>
                <a:endParaRPr lang="en-US" sz="2133"/>
              </a:p>
            </p:txBody>
          </p:sp>
          <p:sp>
            <p:nvSpPr>
              <p:cNvPr id="117800" name="Freeform 35"/>
              <p:cNvSpPr>
                <a:spLocks/>
              </p:cNvSpPr>
              <p:nvPr/>
            </p:nvSpPr>
            <p:spPr bwMode="black">
              <a:xfrm>
                <a:off x="3413" y="1347"/>
                <a:ext cx="181" cy="405"/>
              </a:xfrm>
              <a:custGeom>
                <a:avLst/>
                <a:gdLst>
                  <a:gd name="T0" fmla="*/ 0 w 903"/>
                  <a:gd name="T1" fmla="*/ 0 h 2024"/>
                  <a:gd name="T2" fmla="*/ 0 w 903"/>
                  <a:gd name="T3" fmla="*/ 1 h 2024"/>
                  <a:gd name="T4" fmla="*/ 0 w 903"/>
                  <a:gd name="T5" fmla="*/ 1 h 2024"/>
                  <a:gd name="T6" fmla="*/ 0 w 903"/>
                  <a:gd name="T7" fmla="*/ 0 h 2024"/>
                  <a:gd name="T8" fmla="*/ 0 w 903"/>
                  <a:gd name="T9" fmla="*/ 0 h 2024"/>
                  <a:gd name="T10" fmla="*/ 0 60000 65536"/>
                  <a:gd name="T11" fmla="*/ 0 60000 65536"/>
                  <a:gd name="T12" fmla="*/ 0 60000 65536"/>
                  <a:gd name="T13" fmla="*/ 0 60000 65536"/>
                  <a:gd name="T14" fmla="*/ 0 60000 65536"/>
                  <a:gd name="T15" fmla="*/ 0 w 903"/>
                  <a:gd name="T16" fmla="*/ 0 h 2024"/>
                  <a:gd name="T17" fmla="*/ 903 w 903"/>
                  <a:gd name="T18" fmla="*/ 2024 h 2024"/>
                </a:gdLst>
                <a:ahLst/>
                <a:cxnLst>
                  <a:cxn ang="T10">
                    <a:pos x="T0" y="T1"/>
                  </a:cxn>
                  <a:cxn ang="T11">
                    <a:pos x="T2" y="T3"/>
                  </a:cxn>
                  <a:cxn ang="T12">
                    <a:pos x="T4" y="T5"/>
                  </a:cxn>
                  <a:cxn ang="T13">
                    <a:pos x="T6" y="T7"/>
                  </a:cxn>
                  <a:cxn ang="T14">
                    <a:pos x="T8" y="T9"/>
                  </a:cxn>
                </a:cxnLst>
                <a:rect l="T15" t="T16" r="T17" b="T18"/>
                <a:pathLst>
                  <a:path w="903" h="2024">
                    <a:moveTo>
                      <a:pt x="52" y="0"/>
                    </a:moveTo>
                    <a:lnTo>
                      <a:pt x="903" y="2002"/>
                    </a:lnTo>
                    <a:lnTo>
                      <a:pt x="851" y="2024"/>
                    </a:lnTo>
                    <a:lnTo>
                      <a:pt x="0" y="22"/>
                    </a:lnTo>
                    <a:lnTo>
                      <a:pt x="52" y="0"/>
                    </a:lnTo>
                    <a:close/>
                  </a:path>
                </a:pathLst>
              </a:custGeom>
              <a:solidFill>
                <a:schemeClr val="tx1"/>
              </a:solidFill>
              <a:ln w="9525">
                <a:solidFill>
                  <a:schemeClr val="tx1"/>
                </a:solidFill>
                <a:round/>
                <a:headEnd/>
                <a:tailEnd/>
              </a:ln>
            </p:spPr>
            <p:txBody>
              <a:bodyPr/>
              <a:lstStyle/>
              <a:p>
                <a:endParaRPr lang="en-US" sz="2133"/>
              </a:p>
            </p:txBody>
          </p:sp>
          <p:sp>
            <p:nvSpPr>
              <p:cNvPr id="117801" name="Freeform 36"/>
              <p:cNvSpPr>
                <a:spLocks/>
              </p:cNvSpPr>
              <p:nvPr/>
            </p:nvSpPr>
            <p:spPr bwMode="black">
              <a:xfrm>
                <a:off x="3044" y="2450"/>
                <a:ext cx="421" cy="6"/>
              </a:xfrm>
              <a:custGeom>
                <a:avLst/>
                <a:gdLst>
                  <a:gd name="T0" fmla="*/ 0 w 2106"/>
                  <a:gd name="T1" fmla="*/ 0 h 30"/>
                  <a:gd name="T2" fmla="*/ 1 w 2106"/>
                  <a:gd name="T3" fmla="*/ 0 h 30"/>
                  <a:gd name="T4" fmla="*/ 1 w 2106"/>
                  <a:gd name="T5" fmla="*/ 0 h 30"/>
                  <a:gd name="T6" fmla="*/ 1 w 2106"/>
                  <a:gd name="T7" fmla="*/ 0 h 30"/>
                  <a:gd name="T8" fmla="*/ 1 w 2106"/>
                  <a:gd name="T9" fmla="*/ 0 h 30"/>
                  <a:gd name="T10" fmla="*/ 0 w 2106"/>
                  <a:gd name="T11" fmla="*/ 0 h 30"/>
                  <a:gd name="T12" fmla="*/ 0 w 2106"/>
                  <a:gd name="T13" fmla="*/ 0 h 30"/>
                  <a:gd name="T14" fmla="*/ 0 60000 65536"/>
                  <a:gd name="T15" fmla="*/ 0 60000 65536"/>
                  <a:gd name="T16" fmla="*/ 0 60000 65536"/>
                  <a:gd name="T17" fmla="*/ 0 60000 65536"/>
                  <a:gd name="T18" fmla="*/ 0 60000 65536"/>
                  <a:gd name="T19" fmla="*/ 0 60000 65536"/>
                  <a:gd name="T20" fmla="*/ 0 60000 65536"/>
                  <a:gd name="T21" fmla="*/ 0 w 2106"/>
                  <a:gd name="T22" fmla="*/ 0 h 30"/>
                  <a:gd name="T23" fmla="*/ 2106 w 2106"/>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06" h="30">
                    <a:moveTo>
                      <a:pt x="0" y="0"/>
                    </a:moveTo>
                    <a:lnTo>
                      <a:pt x="2093" y="0"/>
                    </a:lnTo>
                    <a:lnTo>
                      <a:pt x="2106" y="9"/>
                    </a:lnTo>
                    <a:lnTo>
                      <a:pt x="2079" y="21"/>
                    </a:lnTo>
                    <a:lnTo>
                      <a:pt x="2093" y="30"/>
                    </a:lnTo>
                    <a:lnTo>
                      <a:pt x="0" y="30"/>
                    </a:lnTo>
                    <a:lnTo>
                      <a:pt x="0" y="0"/>
                    </a:lnTo>
                    <a:close/>
                  </a:path>
                </a:pathLst>
              </a:custGeom>
              <a:solidFill>
                <a:schemeClr val="tx1"/>
              </a:solidFill>
              <a:ln w="9525">
                <a:solidFill>
                  <a:schemeClr val="tx1"/>
                </a:solidFill>
                <a:round/>
                <a:headEnd/>
                <a:tailEnd/>
              </a:ln>
            </p:spPr>
            <p:txBody>
              <a:bodyPr/>
              <a:lstStyle/>
              <a:p>
                <a:endParaRPr lang="en-US" sz="2133"/>
              </a:p>
            </p:txBody>
          </p:sp>
          <p:sp>
            <p:nvSpPr>
              <p:cNvPr id="117802" name="Freeform 37"/>
              <p:cNvSpPr>
                <a:spLocks/>
              </p:cNvSpPr>
              <p:nvPr/>
            </p:nvSpPr>
            <p:spPr bwMode="black">
              <a:xfrm>
                <a:off x="3460" y="2452"/>
                <a:ext cx="50" cy="100"/>
              </a:xfrm>
              <a:custGeom>
                <a:avLst/>
                <a:gdLst>
                  <a:gd name="T0" fmla="*/ 0 w 251"/>
                  <a:gd name="T1" fmla="*/ 0 h 499"/>
                  <a:gd name="T2" fmla="*/ 0 w 251"/>
                  <a:gd name="T3" fmla="*/ 0 h 499"/>
                  <a:gd name="T4" fmla="*/ 0 w 251"/>
                  <a:gd name="T5" fmla="*/ 0 h 499"/>
                  <a:gd name="T6" fmla="*/ 0 w 251"/>
                  <a:gd name="T7" fmla="*/ 0 h 499"/>
                  <a:gd name="T8" fmla="*/ 0 w 251"/>
                  <a:gd name="T9" fmla="*/ 0 h 499"/>
                  <a:gd name="T10" fmla="*/ 0 60000 65536"/>
                  <a:gd name="T11" fmla="*/ 0 60000 65536"/>
                  <a:gd name="T12" fmla="*/ 0 60000 65536"/>
                  <a:gd name="T13" fmla="*/ 0 60000 65536"/>
                  <a:gd name="T14" fmla="*/ 0 60000 65536"/>
                  <a:gd name="T15" fmla="*/ 0 w 251"/>
                  <a:gd name="T16" fmla="*/ 0 h 499"/>
                  <a:gd name="T17" fmla="*/ 251 w 251"/>
                  <a:gd name="T18" fmla="*/ 499 h 499"/>
                </a:gdLst>
                <a:ahLst/>
                <a:cxnLst>
                  <a:cxn ang="T10">
                    <a:pos x="T0" y="T1"/>
                  </a:cxn>
                  <a:cxn ang="T11">
                    <a:pos x="T2" y="T3"/>
                  </a:cxn>
                  <a:cxn ang="T12">
                    <a:pos x="T4" y="T5"/>
                  </a:cxn>
                  <a:cxn ang="T13">
                    <a:pos x="T6" y="T7"/>
                  </a:cxn>
                  <a:cxn ang="T14">
                    <a:pos x="T8" y="T9"/>
                  </a:cxn>
                </a:cxnLst>
                <a:rect l="T15" t="T16" r="T17" b="T18"/>
                <a:pathLst>
                  <a:path w="251" h="499">
                    <a:moveTo>
                      <a:pt x="27" y="0"/>
                    </a:moveTo>
                    <a:lnTo>
                      <a:pt x="251" y="487"/>
                    </a:lnTo>
                    <a:lnTo>
                      <a:pt x="224" y="499"/>
                    </a:lnTo>
                    <a:lnTo>
                      <a:pt x="0" y="12"/>
                    </a:lnTo>
                    <a:lnTo>
                      <a:pt x="27" y="0"/>
                    </a:lnTo>
                    <a:close/>
                  </a:path>
                </a:pathLst>
              </a:custGeom>
              <a:solidFill>
                <a:schemeClr val="tx1"/>
              </a:solidFill>
              <a:ln w="9525">
                <a:solidFill>
                  <a:schemeClr val="tx1"/>
                </a:solidFill>
                <a:round/>
                <a:headEnd/>
                <a:tailEnd/>
              </a:ln>
            </p:spPr>
            <p:txBody>
              <a:bodyPr/>
              <a:lstStyle/>
              <a:p>
                <a:endParaRPr lang="en-US" sz="2133"/>
              </a:p>
            </p:txBody>
          </p:sp>
          <p:sp>
            <p:nvSpPr>
              <p:cNvPr id="117803" name="Freeform 38"/>
              <p:cNvSpPr>
                <a:spLocks/>
              </p:cNvSpPr>
              <p:nvPr/>
            </p:nvSpPr>
            <p:spPr bwMode="black">
              <a:xfrm>
                <a:off x="3475" y="2497"/>
                <a:ext cx="32" cy="53"/>
              </a:xfrm>
              <a:custGeom>
                <a:avLst/>
                <a:gdLst>
                  <a:gd name="T0" fmla="*/ 0 w 162"/>
                  <a:gd name="T1" fmla="*/ 0 h 268"/>
                  <a:gd name="T2" fmla="*/ 0 w 162"/>
                  <a:gd name="T3" fmla="*/ 0 h 268"/>
                  <a:gd name="T4" fmla="*/ 0 w 162"/>
                  <a:gd name="T5" fmla="*/ 0 h 268"/>
                  <a:gd name="T6" fmla="*/ 0 w 162"/>
                  <a:gd name="T7" fmla="*/ 0 h 268"/>
                  <a:gd name="T8" fmla="*/ 0 w 162"/>
                  <a:gd name="T9" fmla="*/ 0 h 268"/>
                  <a:gd name="T10" fmla="*/ 0 60000 65536"/>
                  <a:gd name="T11" fmla="*/ 0 60000 65536"/>
                  <a:gd name="T12" fmla="*/ 0 60000 65536"/>
                  <a:gd name="T13" fmla="*/ 0 60000 65536"/>
                  <a:gd name="T14" fmla="*/ 0 60000 65536"/>
                  <a:gd name="T15" fmla="*/ 0 w 162"/>
                  <a:gd name="T16" fmla="*/ 0 h 268"/>
                  <a:gd name="T17" fmla="*/ 162 w 162"/>
                  <a:gd name="T18" fmla="*/ 268 h 268"/>
                </a:gdLst>
                <a:ahLst/>
                <a:cxnLst>
                  <a:cxn ang="T10">
                    <a:pos x="T0" y="T1"/>
                  </a:cxn>
                  <a:cxn ang="T11">
                    <a:pos x="T2" y="T3"/>
                  </a:cxn>
                  <a:cxn ang="T12">
                    <a:pos x="T4" y="T5"/>
                  </a:cxn>
                  <a:cxn ang="T13">
                    <a:pos x="T6" y="T7"/>
                  </a:cxn>
                  <a:cxn ang="T14">
                    <a:pos x="T8" y="T9"/>
                  </a:cxn>
                </a:cxnLst>
                <a:rect l="T15" t="T16" r="T17" b="T18"/>
                <a:pathLst>
                  <a:path w="162" h="268">
                    <a:moveTo>
                      <a:pt x="0" y="45"/>
                    </a:moveTo>
                    <a:lnTo>
                      <a:pt x="162" y="268"/>
                    </a:lnTo>
                    <a:lnTo>
                      <a:pt x="100" y="0"/>
                    </a:lnTo>
                    <a:lnTo>
                      <a:pt x="0" y="45"/>
                    </a:lnTo>
                    <a:close/>
                  </a:path>
                </a:pathLst>
              </a:custGeom>
              <a:solidFill>
                <a:schemeClr val="tx1"/>
              </a:solidFill>
              <a:ln w="9525">
                <a:solidFill>
                  <a:schemeClr val="tx1"/>
                </a:solidFill>
                <a:round/>
                <a:headEnd/>
                <a:tailEnd/>
              </a:ln>
            </p:spPr>
            <p:txBody>
              <a:bodyPr/>
              <a:lstStyle/>
              <a:p>
                <a:endParaRPr lang="en-US" sz="2133"/>
              </a:p>
            </p:txBody>
          </p:sp>
          <p:sp>
            <p:nvSpPr>
              <p:cNvPr id="117804" name="Freeform 39"/>
              <p:cNvSpPr>
                <a:spLocks/>
              </p:cNvSpPr>
              <p:nvPr/>
            </p:nvSpPr>
            <p:spPr bwMode="black">
              <a:xfrm>
                <a:off x="3472" y="2504"/>
                <a:ext cx="38" cy="48"/>
              </a:xfrm>
              <a:custGeom>
                <a:avLst/>
                <a:gdLst>
                  <a:gd name="T0" fmla="*/ 0 w 189"/>
                  <a:gd name="T1" fmla="*/ 0 h 239"/>
                  <a:gd name="T2" fmla="*/ 0 w 189"/>
                  <a:gd name="T3" fmla="*/ 0 h 239"/>
                  <a:gd name="T4" fmla="*/ 0 w 189"/>
                  <a:gd name="T5" fmla="*/ 0 h 239"/>
                  <a:gd name="T6" fmla="*/ 0 w 189"/>
                  <a:gd name="T7" fmla="*/ 0 h 239"/>
                  <a:gd name="T8" fmla="*/ 0 w 189"/>
                  <a:gd name="T9" fmla="*/ 0 h 239"/>
                  <a:gd name="T10" fmla="*/ 0 w 189"/>
                  <a:gd name="T11" fmla="*/ 0 h 239"/>
                  <a:gd name="T12" fmla="*/ 0 w 189"/>
                  <a:gd name="T13" fmla="*/ 0 h 239"/>
                  <a:gd name="T14" fmla="*/ 0 60000 65536"/>
                  <a:gd name="T15" fmla="*/ 0 60000 65536"/>
                  <a:gd name="T16" fmla="*/ 0 60000 65536"/>
                  <a:gd name="T17" fmla="*/ 0 60000 65536"/>
                  <a:gd name="T18" fmla="*/ 0 60000 65536"/>
                  <a:gd name="T19" fmla="*/ 0 60000 65536"/>
                  <a:gd name="T20" fmla="*/ 0 60000 65536"/>
                  <a:gd name="T21" fmla="*/ 0 w 189"/>
                  <a:gd name="T22" fmla="*/ 0 h 239"/>
                  <a:gd name="T23" fmla="*/ 189 w 189"/>
                  <a:gd name="T24" fmla="*/ 239 h 2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9" h="239">
                    <a:moveTo>
                      <a:pt x="25" y="0"/>
                    </a:moveTo>
                    <a:lnTo>
                      <a:pt x="187" y="222"/>
                    </a:lnTo>
                    <a:lnTo>
                      <a:pt x="159" y="235"/>
                    </a:lnTo>
                    <a:lnTo>
                      <a:pt x="189" y="227"/>
                    </a:lnTo>
                    <a:lnTo>
                      <a:pt x="162" y="239"/>
                    </a:lnTo>
                    <a:lnTo>
                      <a:pt x="0" y="17"/>
                    </a:lnTo>
                    <a:lnTo>
                      <a:pt x="25" y="0"/>
                    </a:lnTo>
                    <a:close/>
                  </a:path>
                </a:pathLst>
              </a:custGeom>
              <a:solidFill>
                <a:schemeClr val="tx1"/>
              </a:solidFill>
              <a:ln w="9525">
                <a:solidFill>
                  <a:schemeClr val="tx1"/>
                </a:solidFill>
                <a:round/>
                <a:headEnd/>
                <a:tailEnd/>
              </a:ln>
            </p:spPr>
            <p:txBody>
              <a:bodyPr/>
              <a:lstStyle/>
              <a:p>
                <a:endParaRPr lang="en-US" sz="2133"/>
              </a:p>
            </p:txBody>
          </p:sp>
          <p:sp>
            <p:nvSpPr>
              <p:cNvPr id="117805" name="Freeform 40"/>
              <p:cNvSpPr>
                <a:spLocks/>
              </p:cNvSpPr>
              <p:nvPr/>
            </p:nvSpPr>
            <p:spPr bwMode="black">
              <a:xfrm>
                <a:off x="3492" y="2494"/>
                <a:ext cx="18" cy="57"/>
              </a:xfrm>
              <a:custGeom>
                <a:avLst/>
                <a:gdLst>
                  <a:gd name="T0" fmla="*/ 0 w 91"/>
                  <a:gd name="T1" fmla="*/ 0 h 286"/>
                  <a:gd name="T2" fmla="*/ 0 w 91"/>
                  <a:gd name="T3" fmla="*/ 0 h 286"/>
                  <a:gd name="T4" fmla="*/ 0 w 91"/>
                  <a:gd name="T5" fmla="*/ 0 h 286"/>
                  <a:gd name="T6" fmla="*/ 0 w 91"/>
                  <a:gd name="T7" fmla="*/ 0 h 286"/>
                  <a:gd name="T8" fmla="*/ 0 w 91"/>
                  <a:gd name="T9" fmla="*/ 0 h 286"/>
                  <a:gd name="T10" fmla="*/ 0 w 91"/>
                  <a:gd name="T11" fmla="*/ 0 h 286"/>
                  <a:gd name="T12" fmla="*/ 0 w 91"/>
                  <a:gd name="T13" fmla="*/ 0 h 286"/>
                  <a:gd name="T14" fmla="*/ 0 60000 65536"/>
                  <a:gd name="T15" fmla="*/ 0 60000 65536"/>
                  <a:gd name="T16" fmla="*/ 0 60000 65536"/>
                  <a:gd name="T17" fmla="*/ 0 60000 65536"/>
                  <a:gd name="T18" fmla="*/ 0 60000 65536"/>
                  <a:gd name="T19" fmla="*/ 0 60000 65536"/>
                  <a:gd name="T20" fmla="*/ 0 60000 65536"/>
                  <a:gd name="T21" fmla="*/ 0 w 91"/>
                  <a:gd name="T22" fmla="*/ 0 h 286"/>
                  <a:gd name="T23" fmla="*/ 91 w 91"/>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 h="286">
                    <a:moveTo>
                      <a:pt x="61" y="286"/>
                    </a:moveTo>
                    <a:lnTo>
                      <a:pt x="0" y="17"/>
                    </a:lnTo>
                    <a:lnTo>
                      <a:pt x="21" y="27"/>
                    </a:lnTo>
                    <a:lnTo>
                      <a:pt x="8" y="0"/>
                    </a:lnTo>
                    <a:lnTo>
                      <a:pt x="29" y="10"/>
                    </a:lnTo>
                    <a:lnTo>
                      <a:pt x="91" y="278"/>
                    </a:lnTo>
                    <a:lnTo>
                      <a:pt x="61" y="286"/>
                    </a:lnTo>
                    <a:close/>
                  </a:path>
                </a:pathLst>
              </a:custGeom>
              <a:solidFill>
                <a:schemeClr val="tx1"/>
              </a:solidFill>
              <a:ln w="9525">
                <a:solidFill>
                  <a:schemeClr val="tx1"/>
                </a:solidFill>
                <a:round/>
                <a:headEnd/>
                <a:tailEnd/>
              </a:ln>
            </p:spPr>
            <p:txBody>
              <a:bodyPr/>
              <a:lstStyle/>
              <a:p>
                <a:endParaRPr lang="en-US" sz="2133"/>
              </a:p>
            </p:txBody>
          </p:sp>
          <p:sp>
            <p:nvSpPr>
              <p:cNvPr id="117806" name="Freeform 41"/>
              <p:cNvSpPr>
                <a:spLocks/>
              </p:cNvSpPr>
              <p:nvPr/>
            </p:nvSpPr>
            <p:spPr bwMode="black">
              <a:xfrm>
                <a:off x="3473" y="2494"/>
                <a:ext cx="23" cy="15"/>
              </a:xfrm>
              <a:custGeom>
                <a:avLst/>
                <a:gdLst>
                  <a:gd name="T0" fmla="*/ 0 w 113"/>
                  <a:gd name="T1" fmla="*/ 0 h 73"/>
                  <a:gd name="T2" fmla="*/ 0 w 113"/>
                  <a:gd name="T3" fmla="*/ 0 h 73"/>
                  <a:gd name="T4" fmla="*/ 0 w 113"/>
                  <a:gd name="T5" fmla="*/ 0 h 73"/>
                  <a:gd name="T6" fmla="*/ 0 w 113"/>
                  <a:gd name="T7" fmla="*/ 0 h 73"/>
                  <a:gd name="T8" fmla="*/ 0 w 113"/>
                  <a:gd name="T9" fmla="*/ 0 h 73"/>
                  <a:gd name="T10" fmla="*/ 0 60000 65536"/>
                  <a:gd name="T11" fmla="*/ 0 60000 65536"/>
                  <a:gd name="T12" fmla="*/ 0 60000 65536"/>
                  <a:gd name="T13" fmla="*/ 0 60000 65536"/>
                  <a:gd name="T14" fmla="*/ 0 60000 65536"/>
                  <a:gd name="T15" fmla="*/ 0 w 113"/>
                  <a:gd name="T16" fmla="*/ 0 h 73"/>
                  <a:gd name="T17" fmla="*/ 113 w 113"/>
                  <a:gd name="T18" fmla="*/ 73 h 73"/>
                </a:gdLst>
                <a:ahLst/>
                <a:cxnLst>
                  <a:cxn ang="T10">
                    <a:pos x="T0" y="T1"/>
                  </a:cxn>
                  <a:cxn ang="T11">
                    <a:pos x="T2" y="T3"/>
                  </a:cxn>
                  <a:cxn ang="T12">
                    <a:pos x="T4" y="T5"/>
                  </a:cxn>
                  <a:cxn ang="T13">
                    <a:pos x="T6" y="T7"/>
                  </a:cxn>
                  <a:cxn ang="T14">
                    <a:pos x="T8" y="T9"/>
                  </a:cxn>
                </a:cxnLst>
                <a:rect l="T15" t="T16" r="T17" b="T18"/>
                <a:pathLst>
                  <a:path w="113" h="73">
                    <a:moveTo>
                      <a:pt x="113" y="27"/>
                    </a:moveTo>
                    <a:lnTo>
                      <a:pt x="13" y="73"/>
                    </a:lnTo>
                    <a:lnTo>
                      <a:pt x="0" y="46"/>
                    </a:lnTo>
                    <a:lnTo>
                      <a:pt x="100" y="0"/>
                    </a:lnTo>
                    <a:lnTo>
                      <a:pt x="113" y="27"/>
                    </a:lnTo>
                    <a:close/>
                  </a:path>
                </a:pathLst>
              </a:custGeom>
              <a:solidFill>
                <a:schemeClr val="tx1"/>
              </a:solidFill>
              <a:ln w="9525">
                <a:solidFill>
                  <a:schemeClr val="tx1"/>
                </a:solidFill>
                <a:round/>
                <a:headEnd/>
                <a:tailEnd/>
              </a:ln>
            </p:spPr>
            <p:txBody>
              <a:bodyPr/>
              <a:lstStyle/>
              <a:p>
                <a:endParaRPr lang="en-US" sz="2133"/>
              </a:p>
            </p:txBody>
          </p:sp>
          <p:sp>
            <p:nvSpPr>
              <p:cNvPr id="117807" name="Freeform 42"/>
              <p:cNvSpPr>
                <a:spLocks/>
              </p:cNvSpPr>
              <p:nvPr/>
            </p:nvSpPr>
            <p:spPr bwMode="black">
              <a:xfrm>
                <a:off x="3277" y="2495"/>
                <a:ext cx="26" cy="55"/>
              </a:xfrm>
              <a:custGeom>
                <a:avLst/>
                <a:gdLst>
                  <a:gd name="T0" fmla="*/ 0 w 129"/>
                  <a:gd name="T1" fmla="*/ 0 h 275"/>
                  <a:gd name="T2" fmla="*/ 0 w 129"/>
                  <a:gd name="T3" fmla="*/ 0 h 275"/>
                  <a:gd name="T4" fmla="*/ 0 w 129"/>
                  <a:gd name="T5" fmla="*/ 0 h 275"/>
                  <a:gd name="T6" fmla="*/ 0 w 129"/>
                  <a:gd name="T7" fmla="*/ 0 h 275"/>
                  <a:gd name="T8" fmla="*/ 0 w 129"/>
                  <a:gd name="T9" fmla="*/ 0 h 275"/>
                  <a:gd name="T10" fmla="*/ 0 60000 65536"/>
                  <a:gd name="T11" fmla="*/ 0 60000 65536"/>
                  <a:gd name="T12" fmla="*/ 0 60000 65536"/>
                  <a:gd name="T13" fmla="*/ 0 60000 65536"/>
                  <a:gd name="T14" fmla="*/ 0 60000 65536"/>
                  <a:gd name="T15" fmla="*/ 0 w 129"/>
                  <a:gd name="T16" fmla="*/ 0 h 275"/>
                  <a:gd name="T17" fmla="*/ 129 w 129"/>
                  <a:gd name="T18" fmla="*/ 275 h 275"/>
                </a:gdLst>
                <a:ahLst/>
                <a:cxnLst>
                  <a:cxn ang="T10">
                    <a:pos x="T0" y="T1"/>
                  </a:cxn>
                  <a:cxn ang="T11">
                    <a:pos x="T2" y="T3"/>
                  </a:cxn>
                  <a:cxn ang="T12">
                    <a:pos x="T4" y="T5"/>
                  </a:cxn>
                  <a:cxn ang="T13">
                    <a:pos x="T6" y="T7"/>
                  </a:cxn>
                  <a:cxn ang="T14">
                    <a:pos x="T8" y="T9"/>
                  </a:cxn>
                </a:cxnLst>
                <a:rect l="T15" t="T16" r="T17" b="T18"/>
                <a:pathLst>
                  <a:path w="129" h="275">
                    <a:moveTo>
                      <a:pt x="24" y="0"/>
                    </a:moveTo>
                    <a:lnTo>
                      <a:pt x="0" y="275"/>
                    </a:lnTo>
                    <a:lnTo>
                      <a:pt x="129" y="31"/>
                    </a:lnTo>
                    <a:lnTo>
                      <a:pt x="24" y="0"/>
                    </a:lnTo>
                    <a:close/>
                  </a:path>
                </a:pathLst>
              </a:custGeom>
              <a:solidFill>
                <a:schemeClr val="tx1"/>
              </a:solidFill>
              <a:ln w="9525">
                <a:solidFill>
                  <a:schemeClr val="tx1"/>
                </a:solidFill>
                <a:round/>
                <a:headEnd/>
                <a:tailEnd/>
              </a:ln>
            </p:spPr>
            <p:txBody>
              <a:bodyPr/>
              <a:lstStyle/>
              <a:p>
                <a:endParaRPr lang="en-US" sz="2133"/>
              </a:p>
            </p:txBody>
          </p:sp>
          <p:sp>
            <p:nvSpPr>
              <p:cNvPr id="117808" name="Freeform 43"/>
              <p:cNvSpPr>
                <a:spLocks/>
              </p:cNvSpPr>
              <p:nvPr/>
            </p:nvSpPr>
            <p:spPr bwMode="black">
              <a:xfrm>
                <a:off x="3274" y="2495"/>
                <a:ext cx="11" cy="57"/>
              </a:xfrm>
              <a:custGeom>
                <a:avLst/>
                <a:gdLst>
                  <a:gd name="T0" fmla="*/ 0 w 53"/>
                  <a:gd name="T1" fmla="*/ 0 h 283"/>
                  <a:gd name="T2" fmla="*/ 0 w 53"/>
                  <a:gd name="T3" fmla="*/ 0 h 283"/>
                  <a:gd name="T4" fmla="*/ 0 w 53"/>
                  <a:gd name="T5" fmla="*/ 0 h 283"/>
                  <a:gd name="T6" fmla="*/ 0 w 53"/>
                  <a:gd name="T7" fmla="*/ 0 h 283"/>
                  <a:gd name="T8" fmla="*/ 0 w 53"/>
                  <a:gd name="T9" fmla="*/ 0 h 283"/>
                  <a:gd name="T10" fmla="*/ 0 w 53"/>
                  <a:gd name="T11" fmla="*/ 0 h 283"/>
                  <a:gd name="T12" fmla="*/ 0 w 53"/>
                  <a:gd name="T13" fmla="*/ 0 h 283"/>
                  <a:gd name="T14" fmla="*/ 0 60000 65536"/>
                  <a:gd name="T15" fmla="*/ 0 60000 65536"/>
                  <a:gd name="T16" fmla="*/ 0 60000 65536"/>
                  <a:gd name="T17" fmla="*/ 0 60000 65536"/>
                  <a:gd name="T18" fmla="*/ 0 60000 65536"/>
                  <a:gd name="T19" fmla="*/ 0 60000 65536"/>
                  <a:gd name="T20" fmla="*/ 0 60000 65536"/>
                  <a:gd name="T21" fmla="*/ 0 w 53"/>
                  <a:gd name="T22" fmla="*/ 0 h 283"/>
                  <a:gd name="T23" fmla="*/ 53 w 53"/>
                  <a:gd name="T24" fmla="*/ 283 h 28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3" h="283">
                    <a:moveTo>
                      <a:pt x="53" y="3"/>
                    </a:moveTo>
                    <a:lnTo>
                      <a:pt x="29" y="277"/>
                    </a:lnTo>
                    <a:lnTo>
                      <a:pt x="1" y="268"/>
                    </a:lnTo>
                    <a:lnTo>
                      <a:pt x="28" y="283"/>
                    </a:lnTo>
                    <a:lnTo>
                      <a:pt x="0" y="275"/>
                    </a:lnTo>
                    <a:lnTo>
                      <a:pt x="23" y="0"/>
                    </a:lnTo>
                    <a:lnTo>
                      <a:pt x="53" y="3"/>
                    </a:lnTo>
                    <a:close/>
                  </a:path>
                </a:pathLst>
              </a:custGeom>
              <a:solidFill>
                <a:schemeClr val="tx1"/>
              </a:solidFill>
              <a:ln w="9525">
                <a:solidFill>
                  <a:schemeClr val="tx1"/>
                </a:solidFill>
                <a:round/>
                <a:headEnd/>
                <a:tailEnd/>
              </a:ln>
            </p:spPr>
            <p:txBody>
              <a:bodyPr/>
              <a:lstStyle/>
              <a:p>
                <a:endParaRPr lang="en-US" sz="2133"/>
              </a:p>
            </p:txBody>
          </p:sp>
          <p:sp>
            <p:nvSpPr>
              <p:cNvPr id="117809" name="Freeform 44"/>
              <p:cNvSpPr>
                <a:spLocks/>
              </p:cNvSpPr>
              <p:nvPr/>
            </p:nvSpPr>
            <p:spPr bwMode="black">
              <a:xfrm>
                <a:off x="3274" y="2499"/>
                <a:ext cx="31" cy="53"/>
              </a:xfrm>
              <a:custGeom>
                <a:avLst/>
                <a:gdLst>
                  <a:gd name="T0" fmla="*/ 0 w 155"/>
                  <a:gd name="T1" fmla="*/ 0 h 265"/>
                  <a:gd name="T2" fmla="*/ 0 w 155"/>
                  <a:gd name="T3" fmla="*/ 0 h 265"/>
                  <a:gd name="T4" fmla="*/ 0 w 155"/>
                  <a:gd name="T5" fmla="*/ 0 h 265"/>
                  <a:gd name="T6" fmla="*/ 0 w 155"/>
                  <a:gd name="T7" fmla="*/ 0 h 265"/>
                  <a:gd name="T8" fmla="*/ 0 w 155"/>
                  <a:gd name="T9" fmla="*/ 0 h 265"/>
                  <a:gd name="T10" fmla="*/ 0 w 155"/>
                  <a:gd name="T11" fmla="*/ 0 h 265"/>
                  <a:gd name="T12" fmla="*/ 0 w 155"/>
                  <a:gd name="T13" fmla="*/ 0 h 265"/>
                  <a:gd name="T14" fmla="*/ 0 60000 65536"/>
                  <a:gd name="T15" fmla="*/ 0 60000 65536"/>
                  <a:gd name="T16" fmla="*/ 0 60000 65536"/>
                  <a:gd name="T17" fmla="*/ 0 60000 65536"/>
                  <a:gd name="T18" fmla="*/ 0 60000 65536"/>
                  <a:gd name="T19" fmla="*/ 0 60000 65536"/>
                  <a:gd name="T20" fmla="*/ 0 60000 65536"/>
                  <a:gd name="T21" fmla="*/ 0 w 155"/>
                  <a:gd name="T22" fmla="*/ 0 h 265"/>
                  <a:gd name="T23" fmla="*/ 155 w 155"/>
                  <a:gd name="T24" fmla="*/ 265 h 26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5" h="265">
                    <a:moveTo>
                      <a:pt x="0" y="250"/>
                    </a:moveTo>
                    <a:lnTo>
                      <a:pt x="128" y="7"/>
                    </a:lnTo>
                    <a:lnTo>
                      <a:pt x="138" y="29"/>
                    </a:lnTo>
                    <a:lnTo>
                      <a:pt x="145" y="0"/>
                    </a:lnTo>
                    <a:lnTo>
                      <a:pt x="155" y="22"/>
                    </a:lnTo>
                    <a:lnTo>
                      <a:pt x="27" y="265"/>
                    </a:lnTo>
                    <a:lnTo>
                      <a:pt x="0" y="250"/>
                    </a:lnTo>
                    <a:close/>
                  </a:path>
                </a:pathLst>
              </a:custGeom>
              <a:solidFill>
                <a:schemeClr val="tx1"/>
              </a:solidFill>
              <a:ln w="9525">
                <a:solidFill>
                  <a:schemeClr val="tx1"/>
                </a:solidFill>
                <a:round/>
                <a:headEnd/>
                <a:tailEnd/>
              </a:ln>
            </p:spPr>
            <p:txBody>
              <a:bodyPr/>
              <a:lstStyle/>
              <a:p>
                <a:endParaRPr lang="en-US" sz="2133"/>
              </a:p>
            </p:txBody>
          </p:sp>
          <p:sp>
            <p:nvSpPr>
              <p:cNvPr id="117810" name="Freeform 45"/>
              <p:cNvSpPr>
                <a:spLocks/>
              </p:cNvSpPr>
              <p:nvPr/>
            </p:nvSpPr>
            <p:spPr bwMode="black">
              <a:xfrm>
                <a:off x="3281" y="2493"/>
                <a:ext cx="22" cy="12"/>
              </a:xfrm>
              <a:custGeom>
                <a:avLst/>
                <a:gdLst>
                  <a:gd name="T0" fmla="*/ 0 w 112"/>
                  <a:gd name="T1" fmla="*/ 0 h 60"/>
                  <a:gd name="T2" fmla="*/ 0 w 112"/>
                  <a:gd name="T3" fmla="*/ 0 h 60"/>
                  <a:gd name="T4" fmla="*/ 0 w 112"/>
                  <a:gd name="T5" fmla="*/ 0 h 60"/>
                  <a:gd name="T6" fmla="*/ 0 w 112"/>
                  <a:gd name="T7" fmla="*/ 0 h 60"/>
                  <a:gd name="T8" fmla="*/ 0 w 112"/>
                  <a:gd name="T9" fmla="*/ 0 h 60"/>
                  <a:gd name="T10" fmla="*/ 0 60000 65536"/>
                  <a:gd name="T11" fmla="*/ 0 60000 65536"/>
                  <a:gd name="T12" fmla="*/ 0 60000 65536"/>
                  <a:gd name="T13" fmla="*/ 0 60000 65536"/>
                  <a:gd name="T14" fmla="*/ 0 60000 65536"/>
                  <a:gd name="T15" fmla="*/ 0 w 112"/>
                  <a:gd name="T16" fmla="*/ 0 h 60"/>
                  <a:gd name="T17" fmla="*/ 112 w 112"/>
                  <a:gd name="T18" fmla="*/ 60 h 60"/>
                </a:gdLst>
                <a:ahLst/>
                <a:cxnLst>
                  <a:cxn ang="T10">
                    <a:pos x="T0" y="T1"/>
                  </a:cxn>
                  <a:cxn ang="T11">
                    <a:pos x="T2" y="T3"/>
                  </a:cxn>
                  <a:cxn ang="T12">
                    <a:pos x="T4" y="T5"/>
                  </a:cxn>
                  <a:cxn ang="T13">
                    <a:pos x="T6" y="T7"/>
                  </a:cxn>
                  <a:cxn ang="T14">
                    <a:pos x="T8" y="T9"/>
                  </a:cxn>
                </a:cxnLst>
                <a:rect l="T15" t="T16" r="T17" b="T18"/>
                <a:pathLst>
                  <a:path w="112" h="60">
                    <a:moveTo>
                      <a:pt x="105" y="60"/>
                    </a:moveTo>
                    <a:lnTo>
                      <a:pt x="0" y="29"/>
                    </a:lnTo>
                    <a:lnTo>
                      <a:pt x="8" y="0"/>
                    </a:lnTo>
                    <a:lnTo>
                      <a:pt x="112" y="31"/>
                    </a:lnTo>
                    <a:lnTo>
                      <a:pt x="105" y="60"/>
                    </a:lnTo>
                    <a:close/>
                  </a:path>
                </a:pathLst>
              </a:custGeom>
              <a:solidFill>
                <a:schemeClr val="tx1"/>
              </a:solidFill>
              <a:ln w="9525">
                <a:solidFill>
                  <a:schemeClr val="tx1"/>
                </a:solidFill>
                <a:round/>
                <a:headEnd/>
                <a:tailEnd/>
              </a:ln>
            </p:spPr>
            <p:txBody>
              <a:bodyPr/>
              <a:lstStyle/>
              <a:p>
                <a:endParaRPr lang="en-US" sz="2133"/>
              </a:p>
            </p:txBody>
          </p:sp>
          <p:sp>
            <p:nvSpPr>
              <p:cNvPr id="117811" name="Freeform 46"/>
              <p:cNvSpPr>
                <a:spLocks/>
              </p:cNvSpPr>
              <p:nvPr/>
            </p:nvSpPr>
            <p:spPr bwMode="black">
              <a:xfrm>
                <a:off x="2507" y="1942"/>
                <a:ext cx="237" cy="6"/>
              </a:xfrm>
              <a:custGeom>
                <a:avLst/>
                <a:gdLst>
                  <a:gd name="T0" fmla="*/ 0 w 1182"/>
                  <a:gd name="T1" fmla="*/ 0 h 29"/>
                  <a:gd name="T2" fmla="*/ 0 w 1182"/>
                  <a:gd name="T3" fmla="*/ 0 h 29"/>
                  <a:gd name="T4" fmla="*/ 0 w 1182"/>
                  <a:gd name="T5" fmla="*/ 0 h 29"/>
                  <a:gd name="T6" fmla="*/ 0 w 1182"/>
                  <a:gd name="T7" fmla="*/ 0 h 29"/>
                  <a:gd name="T8" fmla="*/ 0 w 1182"/>
                  <a:gd name="T9" fmla="*/ 0 h 29"/>
                  <a:gd name="T10" fmla="*/ 0 w 1182"/>
                  <a:gd name="T11" fmla="*/ 0 h 29"/>
                  <a:gd name="T12" fmla="*/ 0 w 1182"/>
                  <a:gd name="T13" fmla="*/ 0 h 29"/>
                  <a:gd name="T14" fmla="*/ 0 60000 65536"/>
                  <a:gd name="T15" fmla="*/ 0 60000 65536"/>
                  <a:gd name="T16" fmla="*/ 0 60000 65536"/>
                  <a:gd name="T17" fmla="*/ 0 60000 65536"/>
                  <a:gd name="T18" fmla="*/ 0 60000 65536"/>
                  <a:gd name="T19" fmla="*/ 0 60000 65536"/>
                  <a:gd name="T20" fmla="*/ 0 60000 65536"/>
                  <a:gd name="T21" fmla="*/ 0 w 1182"/>
                  <a:gd name="T22" fmla="*/ 0 h 29"/>
                  <a:gd name="T23" fmla="*/ 1182 w 1182"/>
                  <a:gd name="T24" fmla="*/ 29 h 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82" h="29">
                    <a:moveTo>
                      <a:pt x="1182" y="29"/>
                    </a:moveTo>
                    <a:lnTo>
                      <a:pt x="0" y="29"/>
                    </a:lnTo>
                    <a:lnTo>
                      <a:pt x="0" y="0"/>
                    </a:lnTo>
                    <a:lnTo>
                      <a:pt x="1182" y="0"/>
                    </a:lnTo>
                    <a:lnTo>
                      <a:pt x="1182" y="29"/>
                    </a:lnTo>
                    <a:close/>
                  </a:path>
                </a:pathLst>
              </a:custGeom>
              <a:solidFill>
                <a:schemeClr val="tx1"/>
              </a:solidFill>
              <a:ln w="9525">
                <a:solidFill>
                  <a:schemeClr val="tx1"/>
                </a:solidFill>
                <a:round/>
                <a:headEnd/>
                <a:tailEnd/>
              </a:ln>
            </p:spPr>
            <p:txBody>
              <a:bodyPr/>
              <a:lstStyle/>
              <a:p>
                <a:endParaRPr lang="en-US" sz="2133"/>
              </a:p>
            </p:txBody>
          </p:sp>
          <p:sp>
            <p:nvSpPr>
              <p:cNvPr id="117812" name="Rectangle 47"/>
              <p:cNvSpPr>
                <a:spLocks noChangeArrowheads="1"/>
              </p:cNvSpPr>
              <p:nvPr/>
            </p:nvSpPr>
            <p:spPr bwMode="black">
              <a:xfrm>
                <a:off x="2373" y="1942"/>
                <a:ext cx="134" cy="6"/>
              </a:xfrm>
              <a:prstGeom prst="rect">
                <a:avLst/>
              </a:prstGeom>
              <a:solidFill>
                <a:schemeClr val="tx1"/>
              </a:solidFill>
              <a:ln w="9525">
                <a:solidFill>
                  <a:schemeClr val="tx1"/>
                </a:solidFill>
                <a:miter lim="800000"/>
                <a:headEnd/>
                <a:tailEnd/>
              </a:ln>
            </p:spPr>
            <p:txBody>
              <a:bodyPr/>
              <a:lstStyle/>
              <a:p>
                <a:endParaRPr lang="en-US" sz="2133"/>
              </a:p>
            </p:txBody>
          </p:sp>
          <p:sp>
            <p:nvSpPr>
              <p:cNvPr id="117813" name="Freeform 48"/>
              <p:cNvSpPr>
                <a:spLocks/>
              </p:cNvSpPr>
              <p:nvPr/>
            </p:nvSpPr>
            <p:spPr bwMode="black">
              <a:xfrm>
                <a:off x="2373" y="1934"/>
                <a:ext cx="54" cy="22"/>
              </a:xfrm>
              <a:custGeom>
                <a:avLst/>
                <a:gdLst>
                  <a:gd name="T0" fmla="*/ 0 w 269"/>
                  <a:gd name="T1" fmla="*/ 0 h 110"/>
                  <a:gd name="T2" fmla="*/ 0 w 269"/>
                  <a:gd name="T3" fmla="*/ 0 h 110"/>
                  <a:gd name="T4" fmla="*/ 0 w 269"/>
                  <a:gd name="T5" fmla="*/ 0 h 110"/>
                  <a:gd name="T6" fmla="*/ 0 w 269"/>
                  <a:gd name="T7" fmla="*/ 0 h 110"/>
                  <a:gd name="T8" fmla="*/ 0 w 269"/>
                  <a:gd name="T9" fmla="*/ 0 h 110"/>
                  <a:gd name="T10" fmla="*/ 0 60000 65536"/>
                  <a:gd name="T11" fmla="*/ 0 60000 65536"/>
                  <a:gd name="T12" fmla="*/ 0 60000 65536"/>
                  <a:gd name="T13" fmla="*/ 0 60000 65536"/>
                  <a:gd name="T14" fmla="*/ 0 60000 65536"/>
                  <a:gd name="T15" fmla="*/ 0 w 269"/>
                  <a:gd name="T16" fmla="*/ 0 h 110"/>
                  <a:gd name="T17" fmla="*/ 269 w 269"/>
                  <a:gd name="T18" fmla="*/ 110 h 110"/>
                </a:gdLst>
                <a:ahLst/>
                <a:cxnLst>
                  <a:cxn ang="T10">
                    <a:pos x="T0" y="T1"/>
                  </a:cxn>
                  <a:cxn ang="T11">
                    <a:pos x="T2" y="T3"/>
                  </a:cxn>
                  <a:cxn ang="T12">
                    <a:pos x="T4" y="T5"/>
                  </a:cxn>
                  <a:cxn ang="T13">
                    <a:pos x="T6" y="T7"/>
                  </a:cxn>
                  <a:cxn ang="T14">
                    <a:pos x="T8" y="T9"/>
                  </a:cxn>
                </a:cxnLst>
                <a:rect l="T15" t="T16" r="T17" b="T18"/>
                <a:pathLst>
                  <a:path w="269" h="110">
                    <a:moveTo>
                      <a:pt x="269" y="0"/>
                    </a:moveTo>
                    <a:lnTo>
                      <a:pt x="0" y="55"/>
                    </a:lnTo>
                    <a:lnTo>
                      <a:pt x="269" y="110"/>
                    </a:lnTo>
                    <a:lnTo>
                      <a:pt x="269" y="0"/>
                    </a:lnTo>
                    <a:close/>
                  </a:path>
                </a:pathLst>
              </a:custGeom>
              <a:solidFill>
                <a:schemeClr val="tx1"/>
              </a:solidFill>
              <a:ln w="9525">
                <a:solidFill>
                  <a:schemeClr val="tx1"/>
                </a:solidFill>
                <a:round/>
                <a:headEnd/>
                <a:tailEnd/>
              </a:ln>
            </p:spPr>
            <p:txBody>
              <a:bodyPr/>
              <a:lstStyle/>
              <a:p>
                <a:endParaRPr lang="en-US" sz="2133"/>
              </a:p>
            </p:txBody>
          </p:sp>
          <p:sp>
            <p:nvSpPr>
              <p:cNvPr id="117814" name="Freeform 49"/>
              <p:cNvSpPr>
                <a:spLocks/>
              </p:cNvSpPr>
              <p:nvPr/>
            </p:nvSpPr>
            <p:spPr bwMode="black">
              <a:xfrm>
                <a:off x="2373" y="1931"/>
                <a:ext cx="55" cy="17"/>
              </a:xfrm>
              <a:custGeom>
                <a:avLst/>
                <a:gdLst>
                  <a:gd name="T0" fmla="*/ 0 w 274"/>
                  <a:gd name="T1" fmla="*/ 0 h 84"/>
                  <a:gd name="T2" fmla="*/ 0 w 274"/>
                  <a:gd name="T3" fmla="*/ 0 h 84"/>
                  <a:gd name="T4" fmla="*/ 0 w 274"/>
                  <a:gd name="T5" fmla="*/ 0 h 84"/>
                  <a:gd name="T6" fmla="*/ 0 w 274"/>
                  <a:gd name="T7" fmla="*/ 0 h 84"/>
                  <a:gd name="T8" fmla="*/ 0 w 274"/>
                  <a:gd name="T9" fmla="*/ 0 h 84"/>
                  <a:gd name="T10" fmla="*/ 0 w 274"/>
                  <a:gd name="T11" fmla="*/ 0 h 84"/>
                  <a:gd name="T12" fmla="*/ 0 w 274"/>
                  <a:gd name="T13" fmla="*/ 0 h 84"/>
                  <a:gd name="T14" fmla="*/ 0 60000 65536"/>
                  <a:gd name="T15" fmla="*/ 0 60000 65536"/>
                  <a:gd name="T16" fmla="*/ 0 60000 65536"/>
                  <a:gd name="T17" fmla="*/ 0 60000 65536"/>
                  <a:gd name="T18" fmla="*/ 0 60000 65536"/>
                  <a:gd name="T19" fmla="*/ 0 60000 65536"/>
                  <a:gd name="T20" fmla="*/ 0 60000 65536"/>
                  <a:gd name="T21" fmla="*/ 0 w 274"/>
                  <a:gd name="T22" fmla="*/ 0 h 84"/>
                  <a:gd name="T23" fmla="*/ 274 w 274"/>
                  <a:gd name="T24" fmla="*/ 84 h 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4" h="84">
                    <a:moveTo>
                      <a:pt x="274" y="30"/>
                    </a:moveTo>
                    <a:lnTo>
                      <a:pt x="5" y="84"/>
                    </a:lnTo>
                    <a:lnTo>
                      <a:pt x="5" y="55"/>
                    </a:lnTo>
                    <a:lnTo>
                      <a:pt x="0" y="84"/>
                    </a:lnTo>
                    <a:lnTo>
                      <a:pt x="0" y="55"/>
                    </a:lnTo>
                    <a:lnTo>
                      <a:pt x="269" y="0"/>
                    </a:lnTo>
                    <a:lnTo>
                      <a:pt x="274" y="30"/>
                    </a:lnTo>
                    <a:close/>
                  </a:path>
                </a:pathLst>
              </a:custGeom>
              <a:solidFill>
                <a:schemeClr val="tx1"/>
              </a:solidFill>
              <a:ln w="9525">
                <a:solidFill>
                  <a:schemeClr val="tx1"/>
                </a:solidFill>
                <a:round/>
                <a:headEnd/>
                <a:tailEnd/>
              </a:ln>
            </p:spPr>
            <p:txBody>
              <a:bodyPr/>
              <a:lstStyle/>
              <a:p>
                <a:endParaRPr lang="en-US" sz="2133"/>
              </a:p>
            </p:txBody>
          </p:sp>
          <p:sp>
            <p:nvSpPr>
              <p:cNvPr id="117815" name="Freeform 50"/>
              <p:cNvSpPr>
                <a:spLocks/>
              </p:cNvSpPr>
              <p:nvPr/>
            </p:nvSpPr>
            <p:spPr bwMode="black">
              <a:xfrm>
                <a:off x="2373" y="1942"/>
                <a:ext cx="57" cy="17"/>
              </a:xfrm>
              <a:custGeom>
                <a:avLst/>
                <a:gdLst>
                  <a:gd name="T0" fmla="*/ 0 w 286"/>
                  <a:gd name="T1" fmla="*/ 0 h 85"/>
                  <a:gd name="T2" fmla="*/ 0 w 286"/>
                  <a:gd name="T3" fmla="*/ 0 h 85"/>
                  <a:gd name="T4" fmla="*/ 0 w 286"/>
                  <a:gd name="T5" fmla="*/ 0 h 85"/>
                  <a:gd name="T6" fmla="*/ 0 w 286"/>
                  <a:gd name="T7" fmla="*/ 0 h 85"/>
                  <a:gd name="T8" fmla="*/ 0 w 286"/>
                  <a:gd name="T9" fmla="*/ 0 h 85"/>
                  <a:gd name="T10" fmla="*/ 0 w 286"/>
                  <a:gd name="T11" fmla="*/ 0 h 85"/>
                  <a:gd name="T12" fmla="*/ 0 w 286"/>
                  <a:gd name="T13" fmla="*/ 0 h 85"/>
                  <a:gd name="T14" fmla="*/ 0 60000 65536"/>
                  <a:gd name="T15" fmla="*/ 0 60000 65536"/>
                  <a:gd name="T16" fmla="*/ 0 60000 65536"/>
                  <a:gd name="T17" fmla="*/ 0 60000 65536"/>
                  <a:gd name="T18" fmla="*/ 0 60000 65536"/>
                  <a:gd name="T19" fmla="*/ 0 60000 65536"/>
                  <a:gd name="T20" fmla="*/ 0 60000 65536"/>
                  <a:gd name="T21" fmla="*/ 0 w 286"/>
                  <a:gd name="T22" fmla="*/ 0 h 85"/>
                  <a:gd name="T23" fmla="*/ 286 w 286"/>
                  <a:gd name="T24" fmla="*/ 85 h 8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6" h="85">
                    <a:moveTo>
                      <a:pt x="5" y="0"/>
                    </a:moveTo>
                    <a:lnTo>
                      <a:pt x="274" y="55"/>
                    </a:lnTo>
                    <a:lnTo>
                      <a:pt x="257" y="70"/>
                    </a:lnTo>
                    <a:lnTo>
                      <a:pt x="286" y="70"/>
                    </a:lnTo>
                    <a:lnTo>
                      <a:pt x="269" y="85"/>
                    </a:lnTo>
                    <a:lnTo>
                      <a:pt x="0" y="29"/>
                    </a:lnTo>
                    <a:lnTo>
                      <a:pt x="5" y="0"/>
                    </a:lnTo>
                    <a:close/>
                  </a:path>
                </a:pathLst>
              </a:custGeom>
              <a:solidFill>
                <a:schemeClr val="tx1"/>
              </a:solidFill>
              <a:ln w="9525">
                <a:solidFill>
                  <a:schemeClr val="tx1"/>
                </a:solidFill>
                <a:round/>
                <a:headEnd/>
                <a:tailEnd/>
              </a:ln>
            </p:spPr>
            <p:txBody>
              <a:bodyPr/>
              <a:lstStyle/>
              <a:p>
                <a:endParaRPr lang="en-US" sz="2133"/>
              </a:p>
            </p:txBody>
          </p:sp>
          <p:sp>
            <p:nvSpPr>
              <p:cNvPr id="117816" name="Rectangle 51"/>
              <p:cNvSpPr>
                <a:spLocks noChangeArrowheads="1"/>
              </p:cNvSpPr>
              <p:nvPr/>
            </p:nvSpPr>
            <p:spPr bwMode="black">
              <a:xfrm>
                <a:off x="2424" y="1934"/>
                <a:ext cx="6" cy="22"/>
              </a:xfrm>
              <a:prstGeom prst="rect">
                <a:avLst/>
              </a:prstGeom>
              <a:solidFill>
                <a:schemeClr val="tx1"/>
              </a:solidFill>
              <a:ln w="9525">
                <a:solidFill>
                  <a:schemeClr val="tx1"/>
                </a:solidFill>
                <a:miter lim="800000"/>
                <a:headEnd/>
                <a:tailEnd/>
              </a:ln>
            </p:spPr>
            <p:txBody>
              <a:bodyPr/>
              <a:lstStyle/>
              <a:p>
                <a:endParaRPr lang="en-US" sz="2133"/>
              </a:p>
            </p:txBody>
          </p:sp>
          <p:sp>
            <p:nvSpPr>
              <p:cNvPr id="117817" name="Freeform 52"/>
              <p:cNvSpPr>
                <a:spLocks/>
              </p:cNvSpPr>
              <p:nvPr/>
            </p:nvSpPr>
            <p:spPr bwMode="black">
              <a:xfrm>
                <a:off x="3274" y="2452"/>
                <a:ext cx="35" cy="99"/>
              </a:xfrm>
              <a:custGeom>
                <a:avLst/>
                <a:gdLst>
                  <a:gd name="T0" fmla="*/ 0 w 174"/>
                  <a:gd name="T1" fmla="*/ 0 h 495"/>
                  <a:gd name="T2" fmla="*/ 0 w 174"/>
                  <a:gd name="T3" fmla="*/ 0 h 495"/>
                  <a:gd name="T4" fmla="*/ 0 w 174"/>
                  <a:gd name="T5" fmla="*/ 0 h 495"/>
                  <a:gd name="T6" fmla="*/ 0 w 174"/>
                  <a:gd name="T7" fmla="*/ 0 h 495"/>
                  <a:gd name="T8" fmla="*/ 0 w 174"/>
                  <a:gd name="T9" fmla="*/ 0 h 495"/>
                  <a:gd name="T10" fmla="*/ 0 60000 65536"/>
                  <a:gd name="T11" fmla="*/ 0 60000 65536"/>
                  <a:gd name="T12" fmla="*/ 0 60000 65536"/>
                  <a:gd name="T13" fmla="*/ 0 60000 65536"/>
                  <a:gd name="T14" fmla="*/ 0 60000 65536"/>
                  <a:gd name="T15" fmla="*/ 0 w 174"/>
                  <a:gd name="T16" fmla="*/ 0 h 495"/>
                  <a:gd name="T17" fmla="*/ 174 w 174"/>
                  <a:gd name="T18" fmla="*/ 495 h 495"/>
                </a:gdLst>
                <a:ahLst/>
                <a:cxnLst>
                  <a:cxn ang="T10">
                    <a:pos x="T0" y="T1"/>
                  </a:cxn>
                  <a:cxn ang="T11">
                    <a:pos x="T2" y="T3"/>
                  </a:cxn>
                  <a:cxn ang="T12">
                    <a:pos x="T4" y="T5"/>
                  </a:cxn>
                  <a:cxn ang="T13">
                    <a:pos x="T6" y="T7"/>
                  </a:cxn>
                  <a:cxn ang="T14">
                    <a:pos x="T8" y="T9"/>
                  </a:cxn>
                </a:cxnLst>
                <a:rect l="T15" t="T16" r="T17" b="T18"/>
                <a:pathLst>
                  <a:path w="174" h="495">
                    <a:moveTo>
                      <a:pt x="174" y="8"/>
                    </a:moveTo>
                    <a:lnTo>
                      <a:pt x="29" y="495"/>
                    </a:lnTo>
                    <a:lnTo>
                      <a:pt x="0" y="487"/>
                    </a:lnTo>
                    <a:lnTo>
                      <a:pt x="144" y="0"/>
                    </a:lnTo>
                    <a:lnTo>
                      <a:pt x="174" y="8"/>
                    </a:lnTo>
                    <a:close/>
                  </a:path>
                </a:pathLst>
              </a:custGeom>
              <a:solidFill>
                <a:schemeClr val="tx1"/>
              </a:solidFill>
              <a:ln w="9525">
                <a:solidFill>
                  <a:schemeClr val="tx1"/>
                </a:solidFill>
                <a:round/>
                <a:headEnd/>
                <a:tailEnd/>
              </a:ln>
            </p:spPr>
            <p:txBody>
              <a:bodyPr/>
              <a:lstStyle/>
              <a:p>
                <a:endParaRPr lang="en-US" sz="2133"/>
              </a:p>
            </p:txBody>
          </p:sp>
          <p:sp>
            <p:nvSpPr>
              <p:cNvPr id="117818" name="Freeform 53"/>
              <p:cNvSpPr>
                <a:spLocks/>
              </p:cNvSpPr>
              <p:nvPr/>
            </p:nvSpPr>
            <p:spPr bwMode="black">
              <a:xfrm>
                <a:off x="3044" y="1942"/>
                <a:ext cx="361" cy="6"/>
              </a:xfrm>
              <a:custGeom>
                <a:avLst/>
                <a:gdLst>
                  <a:gd name="T0" fmla="*/ 0 w 1805"/>
                  <a:gd name="T1" fmla="*/ 0 h 29"/>
                  <a:gd name="T2" fmla="*/ 1 w 1805"/>
                  <a:gd name="T3" fmla="*/ 0 h 29"/>
                  <a:gd name="T4" fmla="*/ 1 w 1805"/>
                  <a:gd name="T5" fmla="*/ 0 h 29"/>
                  <a:gd name="T6" fmla="*/ 1 w 1805"/>
                  <a:gd name="T7" fmla="*/ 0 h 29"/>
                  <a:gd name="T8" fmla="*/ 1 w 1805"/>
                  <a:gd name="T9" fmla="*/ 0 h 29"/>
                  <a:gd name="T10" fmla="*/ 0 w 1805"/>
                  <a:gd name="T11" fmla="*/ 0 h 29"/>
                  <a:gd name="T12" fmla="*/ 0 w 1805"/>
                  <a:gd name="T13" fmla="*/ 0 h 29"/>
                  <a:gd name="T14" fmla="*/ 0 60000 65536"/>
                  <a:gd name="T15" fmla="*/ 0 60000 65536"/>
                  <a:gd name="T16" fmla="*/ 0 60000 65536"/>
                  <a:gd name="T17" fmla="*/ 0 60000 65536"/>
                  <a:gd name="T18" fmla="*/ 0 60000 65536"/>
                  <a:gd name="T19" fmla="*/ 0 60000 65536"/>
                  <a:gd name="T20" fmla="*/ 0 60000 65536"/>
                  <a:gd name="T21" fmla="*/ 0 w 1805"/>
                  <a:gd name="T22" fmla="*/ 0 h 29"/>
                  <a:gd name="T23" fmla="*/ 1805 w 1805"/>
                  <a:gd name="T24" fmla="*/ 29 h 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05" h="29">
                    <a:moveTo>
                      <a:pt x="0" y="0"/>
                    </a:moveTo>
                    <a:lnTo>
                      <a:pt x="1805" y="0"/>
                    </a:lnTo>
                    <a:lnTo>
                      <a:pt x="1805" y="29"/>
                    </a:lnTo>
                    <a:lnTo>
                      <a:pt x="0" y="29"/>
                    </a:lnTo>
                    <a:lnTo>
                      <a:pt x="0" y="0"/>
                    </a:lnTo>
                    <a:close/>
                  </a:path>
                </a:pathLst>
              </a:custGeom>
              <a:solidFill>
                <a:schemeClr val="tx1"/>
              </a:solidFill>
              <a:ln w="9525">
                <a:solidFill>
                  <a:schemeClr val="tx1"/>
                </a:solidFill>
                <a:round/>
                <a:headEnd/>
                <a:tailEnd/>
              </a:ln>
            </p:spPr>
            <p:txBody>
              <a:bodyPr/>
              <a:lstStyle/>
              <a:p>
                <a:endParaRPr lang="en-US" sz="2133"/>
              </a:p>
            </p:txBody>
          </p:sp>
          <p:sp>
            <p:nvSpPr>
              <p:cNvPr id="117819" name="Freeform 54"/>
              <p:cNvSpPr>
                <a:spLocks/>
              </p:cNvSpPr>
              <p:nvPr/>
            </p:nvSpPr>
            <p:spPr bwMode="black">
              <a:xfrm>
                <a:off x="3405" y="1942"/>
                <a:ext cx="97" cy="7"/>
              </a:xfrm>
              <a:custGeom>
                <a:avLst/>
                <a:gdLst>
                  <a:gd name="T0" fmla="*/ 0 w 485"/>
                  <a:gd name="T1" fmla="*/ 0 h 33"/>
                  <a:gd name="T2" fmla="*/ 0 w 485"/>
                  <a:gd name="T3" fmla="*/ 0 h 33"/>
                  <a:gd name="T4" fmla="*/ 0 w 485"/>
                  <a:gd name="T5" fmla="*/ 0 h 33"/>
                  <a:gd name="T6" fmla="*/ 0 w 485"/>
                  <a:gd name="T7" fmla="*/ 0 h 33"/>
                  <a:gd name="T8" fmla="*/ 0 w 485"/>
                  <a:gd name="T9" fmla="*/ 0 h 33"/>
                  <a:gd name="T10" fmla="*/ 0 60000 65536"/>
                  <a:gd name="T11" fmla="*/ 0 60000 65536"/>
                  <a:gd name="T12" fmla="*/ 0 60000 65536"/>
                  <a:gd name="T13" fmla="*/ 0 60000 65536"/>
                  <a:gd name="T14" fmla="*/ 0 60000 65536"/>
                  <a:gd name="T15" fmla="*/ 0 w 485"/>
                  <a:gd name="T16" fmla="*/ 0 h 33"/>
                  <a:gd name="T17" fmla="*/ 485 w 485"/>
                  <a:gd name="T18" fmla="*/ 33 h 33"/>
                </a:gdLst>
                <a:ahLst/>
                <a:cxnLst>
                  <a:cxn ang="T10">
                    <a:pos x="T0" y="T1"/>
                  </a:cxn>
                  <a:cxn ang="T11">
                    <a:pos x="T2" y="T3"/>
                  </a:cxn>
                  <a:cxn ang="T12">
                    <a:pos x="T4" y="T5"/>
                  </a:cxn>
                  <a:cxn ang="T13">
                    <a:pos x="T6" y="T7"/>
                  </a:cxn>
                  <a:cxn ang="T14">
                    <a:pos x="T8" y="T9"/>
                  </a:cxn>
                </a:cxnLst>
                <a:rect l="T15" t="T16" r="T17" b="T18"/>
                <a:pathLst>
                  <a:path w="485" h="33">
                    <a:moveTo>
                      <a:pt x="0" y="0"/>
                    </a:moveTo>
                    <a:lnTo>
                      <a:pt x="485" y="3"/>
                    </a:lnTo>
                    <a:lnTo>
                      <a:pt x="485" y="33"/>
                    </a:lnTo>
                    <a:lnTo>
                      <a:pt x="0" y="29"/>
                    </a:lnTo>
                    <a:lnTo>
                      <a:pt x="0" y="0"/>
                    </a:lnTo>
                    <a:close/>
                  </a:path>
                </a:pathLst>
              </a:custGeom>
              <a:solidFill>
                <a:schemeClr val="tx1"/>
              </a:solidFill>
              <a:ln w="9525">
                <a:solidFill>
                  <a:schemeClr val="tx1"/>
                </a:solidFill>
                <a:round/>
                <a:headEnd/>
                <a:tailEnd/>
              </a:ln>
            </p:spPr>
            <p:txBody>
              <a:bodyPr/>
              <a:lstStyle/>
              <a:p>
                <a:endParaRPr lang="en-US" sz="2133"/>
              </a:p>
            </p:txBody>
          </p:sp>
          <p:sp>
            <p:nvSpPr>
              <p:cNvPr id="117820" name="Freeform 55"/>
              <p:cNvSpPr>
                <a:spLocks/>
              </p:cNvSpPr>
              <p:nvPr/>
            </p:nvSpPr>
            <p:spPr bwMode="black">
              <a:xfrm>
                <a:off x="3448" y="1934"/>
                <a:ext cx="54" cy="22"/>
              </a:xfrm>
              <a:custGeom>
                <a:avLst/>
                <a:gdLst>
                  <a:gd name="T0" fmla="*/ 0 w 269"/>
                  <a:gd name="T1" fmla="*/ 0 h 110"/>
                  <a:gd name="T2" fmla="*/ 0 w 269"/>
                  <a:gd name="T3" fmla="*/ 0 h 110"/>
                  <a:gd name="T4" fmla="*/ 0 w 269"/>
                  <a:gd name="T5" fmla="*/ 0 h 110"/>
                  <a:gd name="T6" fmla="*/ 0 w 269"/>
                  <a:gd name="T7" fmla="*/ 0 h 110"/>
                  <a:gd name="T8" fmla="*/ 0 w 269"/>
                  <a:gd name="T9" fmla="*/ 0 h 110"/>
                  <a:gd name="T10" fmla="*/ 0 60000 65536"/>
                  <a:gd name="T11" fmla="*/ 0 60000 65536"/>
                  <a:gd name="T12" fmla="*/ 0 60000 65536"/>
                  <a:gd name="T13" fmla="*/ 0 60000 65536"/>
                  <a:gd name="T14" fmla="*/ 0 60000 65536"/>
                  <a:gd name="T15" fmla="*/ 0 w 269"/>
                  <a:gd name="T16" fmla="*/ 0 h 110"/>
                  <a:gd name="T17" fmla="*/ 269 w 269"/>
                  <a:gd name="T18" fmla="*/ 110 h 110"/>
                </a:gdLst>
                <a:ahLst/>
                <a:cxnLst>
                  <a:cxn ang="T10">
                    <a:pos x="T0" y="T1"/>
                  </a:cxn>
                  <a:cxn ang="T11">
                    <a:pos x="T2" y="T3"/>
                  </a:cxn>
                  <a:cxn ang="T12">
                    <a:pos x="T4" y="T5"/>
                  </a:cxn>
                  <a:cxn ang="T13">
                    <a:pos x="T6" y="T7"/>
                  </a:cxn>
                  <a:cxn ang="T14">
                    <a:pos x="T8" y="T9"/>
                  </a:cxn>
                </a:cxnLst>
                <a:rect l="T15" t="T16" r="T17" b="T18"/>
                <a:pathLst>
                  <a:path w="269" h="110">
                    <a:moveTo>
                      <a:pt x="0" y="110"/>
                    </a:moveTo>
                    <a:lnTo>
                      <a:pt x="269" y="57"/>
                    </a:lnTo>
                    <a:lnTo>
                      <a:pt x="0" y="0"/>
                    </a:lnTo>
                    <a:lnTo>
                      <a:pt x="0" y="110"/>
                    </a:lnTo>
                    <a:close/>
                  </a:path>
                </a:pathLst>
              </a:custGeom>
              <a:solidFill>
                <a:schemeClr val="tx1"/>
              </a:solidFill>
              <a:ln w="9525">
                <a:solidFill>
                  <a:schemeClr val="tx1"/>
                </a:solidFill>
                <a:round/>
                <a:headEnd/>
                <a:tailEnd/>
              </a:ln>
            </p:spPr>
            <p:txBody>
              <a:bodyPr/>
              <a:lstStyle/>
              <a:p>
                <a:endParaRPr lang="en-US" sz="2133"/>
              </a:p>
            </p:txBody>
          </p:sp>
          <p:sp>
            <p:nvSpPr>
              <p:cNvPr id="117821" name="Freeform 56"/>
              <p:cNvSpPr>
                <a:spLocks/>
              </p:cNvSpPr>
              <p:nvPr/>
            </p:nvSpPr>
            <p:spPr bwMode="black">
              <a:xfrm>
                <a:off x="3448" y="1943"/>
                <a:ext cx="54" cy="16"/>
              </a:xfrm>
              <a:custGeom>
                <a:avLst/>
                <a:gdLst>
                  <a:gd name="T0" fmla="*/ 0 w 274"/>
                  <a:gd name="T1" fmla="*/ 0 h 83"/>
                  <a:gd name="T2" fmla="*/ 0 w 274"/>
                  <a:gd name="T3" fmla="*/ 0 h 83"/>
                  <a:gd name="T4" fmla="*/ 0 w 274"/>
                  <a:gd name="T5" fmla="*/ 0 h 83"/>
                  <a:gd name="T6" fmla="*/ 0 w 274"/>
                  <a:gd name="T7" fmla="*/ 0 h 83"/>
                  <a:gd name="T8" fmla="*/ 0 w 274"/>
                  <a:gd name="T9" fmla="*/ 0 h 83"/>
                  <a:gd name="T10" fmla="*/ 0 w 274"/>
                  <a:gd name="T11" fmla="*/ 0 h 83"/>
                  <a:gd name="T12" fmla="*/ 0 w 274"/>
                  <a:gd name="T13" fmla="*/ 0 h 83"/>
                  <a:gd name="T14" fmla="*/ 0 60000 65536"/>
                  <a:gd name="T15" fmla="*/ 0 60000 65536"/>
                  <a:gd name="T16" fmla="*/ 0 60000 65536"/>
                  <a:gd name="T17" fmla="*/ 0 60000 65536"/>
                  <a:gd name="T18" fmla="*/ 0 60000 65536"/>
                  <a:gd name="T19" fmla="*/ 0 60000 65536"/>
                  <a:gd name="T20" fmla="*/ 0 60000 65536"/>
                  <a:gd name="T21" fmla="*/ 0 w 274"/>
                  <a:gd name="T22" fmla="*/ 0 h 83"/>
                  <a:gd name="T23" fmla="*/ 274 w 274"/>
                  <a:gd name="T24" fmla="*/ 83 h 8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4" h="83">
                    <a:moveTo>
                      <a:pt x="0" y="54"/>
                    </a:moveTo>
                    <a:lnTo>
                      <a:pt x="269" y="0"/>
                    </a:lnTo>
                    <a:lnTo>
                      <a:pt x="269" y="30"/>
                    </a:lnTo>
                    <a:lnTo>
                      <a:pt x="274" y="0"/>
                    </a:lnTo>
                    <a:lnTo>
                      <a:pt x="274" y="30"/>
                    </a:lnTo>
                    <a:lnTo>
                      <a:pt x="4" y="83"/>
                    </a:lnTo>
                    <a:lnTo>
                      <a:pt x="0" y="54"/>
                    </a:lnTo>
                    <a:close/>
                  </a:path>
                </a:pathLst>
              </a:custGeom>
              <a:solidFill>
                <a:schemeClr val="tx1"/>
              </a:solidFill>
              <a:ln w="9525">
                <a:solidFill>
                  <a:schemeClr val="tx1"/>
                </a:solidFill>
                <a:round/>
                <a:headEnd/>
                <a:tailEnd/>
              </a:ln>
            </p:spPr>
            <p:txBody>
              <a:bodyPr/>
              <a:lstStyle/>
              <a:p>
                <a:endParaRPr lang="en-US" sz="2133"/>
              </a:p>
            </p:txBody>
          </p:sp>
          <p:sp>
            <p:nvSpPr>
              <p:cNvPr id="117822" name="Freeform 57"/>
              <p:cNvSpPr>
                <a:spLocks/>
              </p:cNvSpPr>
              <p:nvPr/>
            </p:nvSpPr>
            <p:spPr bwMode="black">
              <a:xfrm>
                <a:off x="3445" y="1932"/>
                <a:ext cx="57" cy="17"/>
              </a:xfrm>
              <a:custGeom>
                <a:avLst/>
                <a:gdLst>
                  <a:gd name="T0" fmla="*/ 0 w 287"/>
                  <a:gd name="T1" fmla="*/ 0 h 86"/>
                  <a:gd name="T2" fmla="*/ 0 w 287"/>
                  <a:gd name="T3" fmla="*/ 0 h 86"/>
                  <a:gd name="T4" fmla="*/ 0 w 287"/>
                  <a:gd name="T5" fmla="*/ 0 h 86"/>
                  <a:gd name="T6" fmla="*/ 0 w 287"/>
                  <a:gd name="T7" fmla="*/ 0 h 86"/>
                  <a:gd name="T8" fmla="*/ 0 w 287"/>
                  <a:gd name="T9" fmla="*/ 0 h 86"/>
                  <a:gd name="T10" fmla="*/ 0 w 287"/>
                  <a:gd name="T11" fmla="*/ 0 h 86"/>
                  <a:gd name="T12" fmla="*/ 0 w 287"/>
                  <a:gd name="T13" fmla="*/ 0 h 86"/>
                  <a:gd name="T14" fmla="*/ 0 60000 65536"/>
                  <a:gd name="T15" fmla="*/ 0 60000 65536"/>
                  <a:gd name="T16" fmla="*/ 0 60000 65536"/>
                  <a:gd name="T17" fmla="*/ 0 60000 65536"/>
                  <a:gd name="T18" fmla="*/ 0 60000 65536"/>
                  <a:gd name="T19" fmla="*/ 0 60000 65536"/>
                  <a:gd name="T20" fmla="*/ 0 60000 65536"/>
                  <a:gd name="T21" fmla="*/ 0 w 287"/>
                  <a:gd name="T22" fmla="*/ 0 h 86"/>
                  <a:gd name="T23" fmla="*/ 287 w 287"/>
                  <a:gd name="T24" fmla="*/ 86 h 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7" h="86">
                    <a:moveTo>
                      <a:pt x="282" y="86"/>
                    </a:moveTo>
                    <a:lnTo>
                      <a:pt x="13" y="29"/>
                    </a:lnTo>
                    <a:lnTo>
                      <a:pt x="30" y="14"/>
                    </a:lnTo>
                    <a:lnTo>
                      <a:pt x="0" y="14"/>
                    </a:lnTo>
                    <a:lnTo>
                      <a:pt x="17" y="0"/>
                    </a:lnTo>
                    <a:lnTo>
                      <a:pt x="287" y="56"/>
                    </a:lnTo>
                    <a:lnTo>
                      <a:pt x="282" y="86"/>
                    </a:lnTo>
                    <a:close/>
                  </a:path>
                </a:pathLst>
              </a:custGeom>
              <a:solidFill>
                <a:schemeClr val="tx1"/>
              </a:solidFill>
              <a:ln w="9525">
                <a:solidFill>
                  <a:schemeClr val="tx1"/>
                </a:solidFill>
                <a:round/>
                <a:headEnd/>
                <a:tailEnd/>
              </a:ln>
            </p:spPr>
            <p:txBody>
              <a:bodyPr/>
              <a:lstStyle/>
              <a:p>
                <a:endParaRPr lang="en-US" sz="2133"/>
              </a:p>
            </p:txBody>
          </p:sp>
          <p:sp>
            <p:nvSpPr>
              <p:cNvPr id="117823" name="Rectangle 58"/>
              <p:cNvSpPr>
                <a:spLocks noChangeArrowheads="1"/>
              </p:cNvSpPr>
              <p:nvPr/>
            </p:nvSpPr>
            <p:spPr bwMode="black">
              <a:xfrm>
                <a:off x="3445" y="1934"/>
                <a:ext cx="6" cy="22"/>
              </a:xfrm>
              <a:prstGeom prst="rect">
                <a:avLst/>
              </a:prstGeom>
              <a:solidFill>
                <a:schemeClr val="tx1"/>
              </a:solidFill>
              <a:ln w="9525">
                <a:solidFill>
                  <a:schemeClr val="tx1"/>
                </a:solidFill>
                <a:miter lim="800000"/>
                <a:headEnd/>
                <a:tailEnd/>
              </a:ln>
            </p:spPr>
            <p:txBody>
              <a:bodyPr/>
              <a:lstStyle/>
              <a:p>
                <a:endParaRPr lang="en-US" sz="2133"/>
              </a:p>
            </p:txBody>
          </p:sp>
          <p:sp>
            <p:nvSpPr>
              <p:cNvPr id="117824" name="Freeform 59"/>
              <p:cNvSpPr>
                <a:spLocks/>
              </p:cNvSpPr>
              <p:nvPr/>
            </p:nvSpPr>
            <p:spPr bwMode="black">
              <a:xfrm>
                <a:off x="3220" y="1934"/>
                <a:ext cx="54" cy="22"/>
              </a:xfrm>
              <a:custGeom>
                <a:avLst/>
                <a:gdLst>
                  <a:gd name="T0" fmla="*/ 0 w 269"/>
                  <a:gd name="T1" fmla="*/ 0 h 109"/>
                  <a:gd name="T2" fmla="*/ 0 w 269"/>
                  <a:gd name="T3" fmla="*/ 0 h 109"/>
                  <a:gd name="T4" fmla="*/ 0 w 269"/>
                  <a:gd name="T5" fmla="*/ 0 h 109"/>
                  <a:gd name="T6" fmla="*/ 0 w 269"/>
                  <a:gd name="T7" fmla="*/ 0 h 109"/>
                  <a:gd name="T8" fmla="*/ 0 w 269"/>
                  <a:gd name="T9" fmla="*/ 0 h 109"/>
                  <a:gd name="T10" fmla="*/ 0 60000 65536"/>
                  <a:gd name="T11" fmla="*/ 0 60000 65536"/>
                  <a:gd name="T12" fmla="*/ 0 60000 65536"/>
                  <a:gd name="T13" fmla="*/ 0 60000 65536"/>
                  <a:gd name="T14" fmla="*/ 0 60000 65536"/>
                  <a:gd name="T15" fmla="*/ 0 w 269"/>
                  <a:gd name="T16" fmla="*/ 0 h 109"/>
                  <a:gd name="T17" fmla="*/ 269 w 269"/>
                  <a:gd name="T18" fmla="*/ 109 h 109"/>
                </a:gdLst>
                <a:ahLst/>
                <a:cxnLst>
                  <a:cxn ang="T10">
                    <a:pos x="T0" y="T1"/>
                  </a:cxn>
                  <a:cxn ang="T11">
                    <a:pos x="T2" y="T3"/>
                  </a:cxn>
                  <a:cxn ang="T12">
                    <a:pos x="T4" y="T5"/>
                  </a:cxn>
                  <a:cxn ang="T13">
                    <a:pos x="T6" y="T7"/>
                  </a:cxn>
                  <a:cxn ang="T14">
                    <a:pos x="T8" y="T9"/>
                  </a:cxn>
                </a:cxnLst>
                <a:rect l="T15" t="T16" r="T17" b="T18"/>
                <a:pathLst>
                  <a:path w="269" h="109">
                    <a:moveTo>
                      <a:pt x="0" y="109"/>
                    </a:moveTo>
                    <a:lnTo>
                      <a:pt x="269" y="55"/>
                    </a:lnTo>
                    <a:lnTo>
                      <a:pt x="0" y="0"/>
                    </a:lnTo>
                    <a:lnTo>
                      <a:pt x="0" y="109"/>
                    </a:lnTo>
                    <a:close/>
                  </a:path>
                </a:pathLst>
              </a:custGeom>
              <a:solidFill>
                <a:schemeClr val="tx1"/>
              </a:solidFill>
              <a:ln w="9525">
                <a:solidFill>
                  <a:schemeClr val="tx1"/>
                </a:solidFill>
                <a:round/>
                <a:headEnd/>
                <a:tailEnd/>
              </a:ln>
            </p:spPr>
            <p:txBody>
              <a:bodyPr/>
              <a:lstStyle/>
              <a:p>
                <a:endParaRPr lang="en-US" sz="2133"/>
              </a:p>
            </p:txBody>
          </p:sp>
          <p:sp>
            <p:nvSpPr>
              <p:cNvPr id="117825" name="Freeform 60"/>
              <p:cNvSpPr>
                <a:spLocks/>
              </p:cNvSpPr>
              <p:nvPr/>
            </p:nvSpPr>
            <p:spPr bwMode="black">
              <a:xfrm>
                <a:off x="3220" y="1942"/>
                <a:ext cx="54" cy="17"/>
              </a:xfrm>
              <a:custGeom>
                <a:avLst/>
                <a:gdLst>
                  <a:gd name="T0" fmla="*/ 0 w 274"/>
                  <a:gd name="T1" fmla="*/ 0 h 84"/>
                  <a:gd name="T2" fmla="*/ 0 w 274"/>
                  <a:gd name="T3" fmla="*/ 0 h 84"/>
                  <a:gd name="T4" fmla="*/ 0 w 274"/>
                  <a:gd name="T5" fmla="*/ 0 h 84"/>
                  <a:gd name="T6" fmla="*/ 0 w 274"/>
                  <a:gd name="T7" fmla="*/ 0 h 84"/>
                  <a:gd name="T8" fmla="*/ 0 w 274"/>
                  <a:gd name="T9" fmla="*/ 0 h 84"/>
                  <a:gd name="T10" fmla="*/ 0 w 274"/>
                  <a:gd name="T11" fmla="*/ 0 h 84"/>
                  <a:gd name="T12" fmla="*/ 0 w 274"/>
                  <a:gd name="T13" fmla="*/ 0 h 84"/>
                  <a:gd name="T14" fmla="*/ 0 60000 65536"/>
                  <a:gd name="T15" fmla="*/ 0 60000 65536"/>
                  <a:gd name="T16" fmla="*/ 0 60000 65536"/>
                  <a:gd name="T17" fmla="*/ 0 60000 65536"/>
                  <a:gd name="T18" fmla="*/ 0 60000 65536"/>
                  <a:gd name="T19" fmla="*/ 0 60000 65536"/>
                  <a:gd name="T20" fmla="*/ 0 60000 65536"/>
                  <a:gd name="T21" fmla="*/ 0 w 274"/>
                  <a:gd name="T22" fmla="*/ 0 h 84"/>
                  <a:gd name="T23" fmla="*/ 274 w 274"/>
                  <a:gd name="T24" fmla="*/ 84 h 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4" h="84">
                    <a:moveTo>
                      <a:pt x="0" y="54"/>
                    </a:moveTo>
                    <a:lnTo>
                      <a:pt x="269" y="0"/>
                    </a:lnTo>
                    <a:lnTo>
                      <a:pt x="269" y="29"/>
                    </a:lnTo>
                    <a:lnTo>
                      <a:pt x="274" y="0"/>
                    </a:lnTo>
                    <a:lnTo>
                      <a:pt x="274" y="29"/>
                    </a:lnTo>
                    <a:lnTo>
                      <a:pt x="5" y="84"/>
                    </a:lnTo>
                    <a:lnTo>
                      <a:pt x="0" y="54"/>
                    </a:lnTo>
                    <a:close/>
                  </a:path>
                </a:pathLst>
              </a:custGeom>
              <a:solidFill>
                <a:schemeClr val="tx1"/>
              </a:solidFill>
              <a:ln w="9525">
                <a:solidFill>
                  <a:schemeClr val="tx1"/>
                </a:solidFill>
                <a:round/>
                <a:headEnd/>
                <a:tailEnd/>
              </a:ln>
            </p:spPr>
            <p:txBody>
              <a:bodyPr/>
              <a:lstStyle/>
              <a:p>
                <a:endParaRPr lang="en-US" sz="2133"/>
              </a:p>
            </p:txBody>
          </p:sp>
          <p:sp>
            <p:nvSpPr>
              <p:cNvPr id="117826" name="Freeform 61"/>
              <p:cNvSpPr>
                <a:spLocks/>
              </p:cNvSpPr>
              <p:nvPr/>
            </p:nvSpPr>
            <p:spPr bwMode="black">
              <a:xfrm>
                <a:off x="3217" y="1931"/>
                <a:ext cx="57" cy="17"/>
              </a:xfrm>
              <a:custGeom>
                <a:avLst/>
                <a:gdLst>
                  <a:gd name="T0" fmla="*/ 0 w 287"/>
                  <a:gd name="T1" fmla="*/ 0 h 84"/>
                  <a:gd name="T2" fmla="*/ 0 w 287"/>
                  <a:gd name="T3" fmla="*/ 0 h 84"/>
                  <a:gd name="T4" fmla="*/ 0 w 287"/>
                  <a:gd name="T5" fmla="*/ 0 h 84"/>
                  <a:gd name="T6" fmla="*/ 0 w 287"/>
                  <a:gd name="T7" fmla="*/ 0 h 84"/>
                  <a:gd name="T8" fmla="*/ 0 w 287"/>
                  <a:gd name="T9" fmla="*/ 0 h 84"/>
                  <a:gd name="T10" fmla="*/ 0 w 287"/>
                  <a:gd name="T11" fmla="*/ 0 h 84"/>
                  <a:gd name="T12" fmla="*/ 0 w 287"/>
                  <a:gd name="T13" fmla="*/ 0 h 84"/>
                  <a:gd name="T14" fmla="*/ 0 60000 65536"/>
                  <a:gd name="T15" fmla="*/ 0 60000 65536"/>
                  <a:gd name="T16" fmla="*/ 0 60000 65536"/>
                  <a:gd name="T17" fmla="*/ 0 60000 65536"/>
                  <a:gd name="T18" fmla="*/ 0 60000 65536"/>
                  <a:gd name="T19" fmla="*/ 0 60000 65536"/>
                  <a:gd name="T20" fmla="*/ 0 60000 65536"/>
                  <a:gd name="T21" fmla="*/ 0 w 287"/>
                  <a:gd name="T22" fmla="*/ 0 h 84"/>
                  <a:gd name="T23" fmla="*/ 287 w 287"/>
                  <a:gd name="T24" fmla="*/ 84 h 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7" h="84">
                    <a:moveTo>
                      <a:pt x="282" y="84"/>
                    </a:moveTo>
                    <a:lnTo>
                      <a:pt x="13" y="30"/>
                    </a:lnTo>
                    <a:lnTo>
                      <a:pt x="30" y="15"/>
                    </a:lnTo>
                    <a:lnTo>
                      <a:pt x="0" y="15"/>
                    </a:lnTo>
                    <a:lnTo>
                      <a:pt x="18" y="0"/>
                    </a:lnTo>
                    <a:lnTo>
                      <a:pt x="287" y="55"/>
                    </a:lnTo>
                    <a:lnTo>
                      <a:pt x="282" y="84"/>
                    </a:lnTo>
                    <a:close/>
                  </a:path>
                </a:pathLst>
              </a:custGeom>
              <a:solidFill>
                <a:schemeClr val="tx1"/>
              </a:solidFill>
              <a:ln w="9525">
                <a:solidFill>
                  <a:schemeClr val="tx1"/>
                </a:solidFill>
                <a:round/>
                <a:headEnd/>
                <a:tailEnd/>
              </a:ln>
            </p:spPr>
            <p:txBody>
              <a:bodyPr/>
              <a:lstStyle/>
              <a:p>
                <a:endParaRPr lang="en-US" sz="2133"/>
              </a:p>
            </p:txBody>
          </p:sp>
          <p:sp>
            <p:nvSpPr>
              <p:cNvPr id="117827" name="Rectangle 62"/>
              <p:cNvSpPr>
                <a:spLocks noChangeArrowheads="1"/>
              </p:cNvSpPr>
              <p:nvPr/>
            </p:nvSpPr>
            <p:spPr bwMode="black">
              <a:xfrm>
                <a:off x="3217" y="1934"/>
                <a:ext cx="6" cy="22"/>
              </a:xfrm>
              <a:prstGeom prst="rect">
                <a:avLst/>
              </a:prstGeom>
              <a:solidFill>
                <a:schemeClr val="tx1"/>
              </a:solidFill>
              <a:ln w="9525">
                <a:solidFill>
                  <a:schemeClr val="tx1"/>
                </a:solidFill>
                <a:miter lim="800000"/>
                <a:headEnd/>
                <a:tailEnd/>
              </a:ln>
            </p:spPr>
            <p:txBody>
              <a:bodyPr/>
              <a:lstStyle/>
              <a:p>
                <a:endParaRPr lang="en-US" sz="2133"/>
              </a:p>
            </p:txBody>
          </p:sp>
          <p:sp>
            <p:nvSpPr>
              <p:cNvPr id="117828" name="Freeform 63"/>
              <p:cNvSpPr>
                <a:spLocks/>
              </p:cNvSpPr>
              <p:nvPr/>
            </p:nvSpPr>
            <p:spPr bwMode="black">
              <a:xfrm>
                <a:off x="3044" y="1575"/>
                <a:ext cx="280" cy="6"/>
              </a:xfrm>
              <a:custGeom>
                <a:avLst/>
                <a:gdLst>
                  <a:gd name="T0" fmla="*/ 0 w 1403"/>
                  <a:gd name="T1" fmla="*/ 0 h 30"/>
                  <a:gd name="T2" fmla="*/ 0 w 1403"/>
                  <a:gd name="T3" fmla="*/ 0 h 30"/>
                  <a:gd name="T4" fmla="*/ 0 w 1403"/>
                  <a:gd name="T5" fmla="*/ 0 h 30"/>
                  <a:gd name="T6" fmla="*/ 0 w 1403"/>
                  <a:gd name="T7" fmla="*/ 0 h 30"/>
                  <a:gd name="T8" fmla="*/ 0 w 1403"/>
                  <a:gd name="T9" fmla="*/ 0 h 30"/>
                  <a:gd name="T10" fmla="*/ 0 w 1403"/>
                  <a:gd name="T11" fmla="*/ 0 h 30"/>
                  <a:gd name="T12" fmla="*/ 0 w 1403"/>
                  <a:gd name="T13" fmla="*/ 0 h 30"/>
                  <a:gd name="T14" fmla="*/ 0 60000 65536"/>
                  <a:gd name="T15" fmla="*/ 0 60000 65536"/>
                  <a:gd name="T16" fmla="*/ 0 60000 65536"/>
                  <a:gd name="T17" fmla="*/ 0 60000 65536"/>
                  <a:gd name="T18" fmla="*/ 0 60000 65536"/>
                  <a:gd name="T19" fmla="*/ 0 60000 65536"/>
                  <a:gd name="T20" fmla="*/ 0 60000 65536"/>
                  <a:gd name="T21" fmla="*/ 0 w 1403"/>
                  <a:gd name="T22" fmla="*/ 0 h 30"/>
                  <a:gd name="T23" fmla="*/ 1403 w 1403"/>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03" h="30">
                    <a:moveTo>
                      <a:pt x="0" y="0"/>
                    </a:moveTo>
                    <a:lnTo>
                      <a:pt x="1390" y="0"/>
                    </a:lnTo>
                    <a:lnTo>
                      <a:pt x="1403" y="10"/>
                    </a:lnTo>
                    <a:lnTo>
                      <a:pt x="1376" y="20"/>
                    </a:lnTo>
                    <a:lnTo>
                      <a:pt x="1390" y="30"/>
                    </a:lnTo>
                    <a:lnTo>
                      <a:pt x="0" y="30"/>
                    </a:lnTo>
                    <a:lnTo>
                      <a:pt x="0" y="0"/>
                    </a:lnTo>
                    <a:close/>
                  </a:path>
                </a:pathLst>
              </a:custGeom>
              <a:solidFill>
                <a:schemeClr val="tx1"/>
              </a:solidFill>
              <a:ln w="9525">
                <a:solidFill>
                  <a:schemeClr val="tx1"/>
                </a:solidFill>
                <a:round/>
                <a:headEnd/>
                <a:tailEnd/>
              </a:ln>
            </p:spPr>
            <p:txBody>
              <a:bodyPr/>
              <a:lstStyle/>
              <a:p>
                <a:endParaRPr lang="en-US" sz="2133"/>
              </a:p>
            </p:txBody>
          </p:sp>
          <p:sp>
            <p:nvSpPr>
              <p:cNvPr id="117829" name="Freeform 64"/>
              <p:cNvSpPr>
                <a:spLocks/>
              </p:cNvSpPr>
              <p:nvPr/>
            </p:nvSpPr>
            <p:spPr bwMode="black">
              <a:xfrm>
                <a:off x="3319" y="1577"/>
                <a:ext cx="66" cy="173"/>
              </a:xfrm>
              <a:custGeom>
                <a:avLst/>
                <a:gdLst>
                  <a:gd name="T0" fmla="*/ 0 w 331"/>
                  <a:gd name="T1" fmla="*/ 0 h 869"/>
                  <a:gd name="T2" fmla="*/ 0 w 331"/>
                  <a:gd name="T3" fmla="*/ 0 h 869"/>
                  <a:gd name="T4" fmla="*/ 0 w 331"/>
                  <a:gd name="T5" fmla="*/ 0 h 869"/>
                  <a:gd name="T6" fmla="*/ 0 w 331"/>
                  <a:gd name="T7" fmla="*/ 0 h 869"/>
                  <a:gd name="T8" fmla="*/ 0 w 331"/>
                  <a:gd name="T9" fmla="*/ 0 h 869"/>
                  <a:gd name="T10" fmla="*/ 0 60000 65536"/>
                  <a:gd name="T11" fmla="*/ 0 60000 65536"/>
                  <a:gd name="T12" fmla="*/ 0 60000 65536"/>
                  <a:gd name="T13" fmla="*/ 0 60000 65536"/>
                  <a:gd name="T14" fmla="*/ 0 60000 65536"/>
                  <a:gd name="T15" fmla="*/ 0 w 331"/>
                  <a:gd name="T16" fmla="*/ 0 h 869"/>
                  <a:gd name="T17" fmla="*/ 331 w 331"/>
                  <a:gd name="T18" fmla="*/ 869 h 869"/>
                </a:gdLst>
                <a:ahLst/>
                <a:cxnLst>
                  <a:cxn ang="T10">
                    <a:pos x="T0" y="T1"/>
                  </a:cxn>
                  <a:cxn ang="T11">
                    <a:pos x="T2" y="T3"/>
                  </a:cxn>
                  <a:cxn ang="T12">
                    <a:pos x="T4" y="T5"/>
                  </a:cxn>
                  <a:cxn ang="T13">
                    <a:pos x="T6" y="T7"/>
                  </a:cxn>
                  <a:cxn ang="T14">
                    <a:pos x="T8" y="T9"/>
                  </a:cxn>
                </a:cxnLst>
                <a:rect l="T15" t="T16" r="T17" b="T18"/>
                <a:pathLst>
                  <a:path w="331" h="869">
                    <a:moveTo>
                      <a:pt x="27" y="0"/>
                    </a:moveTo>
                    <a:lnTo>
                      <a:pt x="331" y="859"/>
                    </a:lnTo>
                    <a:lnTo>
                      <a:pt x="304" y="869"/>
                    </a:lnTo>
                    <a:lnTo>
                      <a:pt x="0" y="10"/>
                    </a:lnTo>
                    <a:lnTo>
                      <a:pt x="27" y="0"/>
                    </a:lnTo>
                    <a:close/>
                  </a:path>
                </a:pathLst>
              </a:custGeom>
              <a:solidFill>
                <a:schemeClr val="tx1"/>
              </a:solidFill>
              <a:ln w="9525">
                <a:solidFill>
                  <a:schemeClr val="tx1"/>
                </a:solidFill>
                <a:round/>
                <a:headEnd/>
                <a:tailEnd/>
              </a:ln>
            </p:spPr>
            <p:txBody>
              <a:bodyPr/>
              <a:lstStyle/>
              <a:p>
                <a:endParaRPr lang="en-US" sz="2133"/>
              </a:p>
            </p:txBody>
          </p:sp>
          <p:sp>
            <p:nvSpPr>
              <p:cNvPr id="117830" name="Freeform 65"/>
              <p:cNvSpPr>
                <a:spLocks/>
              </p:cNvSpPr>
              <p:nvPr/>
            </p:nvSpPr>
            <p:spPr bwMode="black">
              <a:xfrm>
                <a:off x="3354" y="1695"/>
                <a:ext cx="29" cy="54"/>
              </a:xfrm>
              <a:custGeom>
                <a:avLst/>
                <a:gdLst>
                  <a:gd name="T0" fmla="*/ 0 w 142"/>
                  <a:gd name="T1" fmla="*/ 0 h 272"/>
                  <a:gd name="T2" fmla="*/ 0 w 142"/>
                  <a:gd name="T3" fmla="*/ 0 h 272"/>
                  <a:gd name="T4" fmla="*/ 0 w 142"/>
                  <a:gd name="T5" fmla="*/ 0 h 272"/>
                  <a:gd name="T6" fmla="*/ 0 w 142"/>
                  <a:gd name="T7" fmla="*/ 0 h 272"/>
                  <a:gd name="T8" fmla="*/ 0 w 142"/>
                  <a:gd name="T9" fmla="*/ 0 h 272"/>
                  <a:gd name="T10" fmla="*/ 0 60000 65536"/>
                  <a:gd name="T11" fmla="*/ 0 60000 65536"/>
                  <a:gd name="T12" fmla="*/ 0 60000 65536"/>
                  <a:gd name="T13" fmla="*/ 0 60000 65536"/>
                  <a:gd name="T14" fmla="*/ 0 60000 65536"/>
                  <a:gd name="T15" fmla="*/ 0 w 142"/>
                  <a:gd name="T16" fmla="*/ 0 h 272"/>
                  <a:gd name="T17" fmla="*/ 142 w 142"/>
                  <a:gd name="T18" fmla="*/ 272 h 272"/>
                </a:gdLst>
                <a:ahLst/>
                <a:cxnLst>
                  <a:cxn ang="T10">
                    <a:pos x="T0" y="T1"/>
                  </a:cxn>
                  <a:cxn ang="T11">
                    <a:pos x="T2" y="T3"/>
                  </a:cxn>
                  <a:cxn ang="T12">
                    <a:pos x="T4" y="T5"/>
                  </a:cxn>
                  <a:cxn ang="T13">
                    <a:pos x="T6" y="T7"/>
                  </a:cxn>
                  <a:cxn ang="T14">
                    <a:pos x="T8" y="T9"/>
                  </a:cxn>
                </a:cxnLst>
                <a:rect l="T15" t="T16" r="T17" b="T18"/>
                <a:pathLst>
                  <a:path w="142" h="272">
                    <a:moveTo>
                      <a:pt x="0" y="37"/>
                    </a:moveTo>
                    <a:lnTo>
                      <a:pt x="142" y="272"/>
                    </a:lnTo>
                    <a:lnTo>
                      <a:pt x="103" y="0"/>
                    </a:lnTo>
                    <a:lnTo>
                      <a:pt x="0" y="37"/>
                    </a:lnTo>
                    <a:close/>
                  </a:path>
                </a:pathLst>
              </a:custGeom>
              <a:solidFill>
                <a:schemeClr val="tx1"/>
              </a:solidFill>
              <a:ln w="9525">
                <a:solidFill>
                  <a:schemeClr val="tx1"/>
                </a:solidFill>
                <a:round/>
                <a:headEnd/>
                <a:tailEnd/>
              </a:ln>
            </p:spPr>
            <p:txBody>
              <a:bodyPr/>
              <a:lstStyle/>
              <a:p>
                <a:endParaRPr lang="en-US" sz="2133"/>
              </a:p>
            </p:txBody>
          </p:sp>
          <p:sp>
            <p:nvSpPr>
              <p:cNvPr id="117831" name="Freeform 66"/>
              <p:cNvSpPr>
                <a:spLocks/>
              </p:cNvSpPr>
              <p:nvPr/>
            </p:nvSpPr>
            <p:spPr bwMode="black">
              <a:xfrm>
                <a:off x="3352" y="1701"/>
                <a:ext cx="34" cy="50"/>
              </a:xfrm>
              <a:custGeom>
                <a:avLst/>
                <a:gdLst>
                  <a:gd name="T0" fmla="*/ 0 w 170"/>
                  <a:gd name="T1" fmla="*/ 0 h 249"/>
                  <a:gd name="T2" fmla="*/ 0 w 170"/>
                  <a:gd name="T3" fmla="*/ 0 h 249"/>
                  <a:gd name="T4" fmla="*/ 0 w 170"/>
                  <a:gd name="T5" fmla="*/ 0 h 249"/>
                  <a:gd name="T6" fmla="*/ 0 w 170"/>
                  <a:gd name="T7" fmla="*/ 0 h 249"/>
                  <a:gd name="T8" fmla="*/ 0 w 170"/>
                  <a:gd name="T9" fmla="*/ 0 h 249"/>
                  <a:gd name="T10" fmla="*/ 0 w 170"/>
                  <a:gd name="T11" fmla="*/ 0 h 249"/>
                  <a:gd name="T12" fmla="*/ 0 w 170"/>
                  <a:gd name="T13" fmla="*/ 0 h 249"/>
                  <a:gd name="T14" fmla="*/ 0 60000 65536"/>
                  <a:gd name="T15" fmla="*/ 0 60000 65536"/>
                  <a:gd name="T16" fmla="*/ 0 60000 65536"/>
                  <a:gd name="T17" fmla="*/ 0 60000 65536"/>
                  <a:gd name="T18" fmla="*/ 0 60000 65536"/>
                  <a:gd name="T19" fmla="*/ 0 60000 65536"/>
                  <a:gd name="T20" fmla="*/ 0 60000 65536"/>
                  <a:gd name="T21" fmla="*/ 0 w 170"/>
                  <a:gd name="T22" fmla="*/ 0 h 249"/>
                  <a:gd name="T23" fmla="*/ 170 w 170"/>
                  <a:gd name="T24" fmla="*/ 249 h 2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0" h="249">
                    <a:moveTo>
                      <a:pt x="25" y="0"/>
                    </a:moveTo>
                    <a:lnTo>
                      <a:pt x="167" y="234"/>
                    </a:lnTo>
                    <a:lnTo>
                      <a:pt x="140" y="244"/>
                    </a:lnTo>
                    <a:lnTo>
                      <a:pt x="170" y="239"/>
                    </a:lnTo>
                    <a:lnTo>
                      <a:pt x="142" y="249"/>
                    </a:lnTo>
                    <a:lnTo>
                      <a:pt x="0" y="14"/>
                    </a:lnTo>
                    <a:lnTo>
                      <a:pt x="25" y="0"/>
                    </a:lnTo>
                    <a:close/>
                  </a:path>
                </a:pathLst>
              </a:custGeom>
              <a:solidFill>
                <a:schemeClr val="tx1"/>
              </a:solidFill>
              <a:ln w="9525">
                <a:solidFill>
                  <a:schemeClr val="tx1"/>
                </a:solidFill>
                <a:round/>
                <a:headEnd/>
                <a:tailEnd/>
              </a:ln>
            </p:spPr>
            <p:txBody>
              <a:bodyPr/>
              <a:lstStyle/>
              <a:p>
                <a:endParaRPr lang="en-US" sz="2133"/>
              </a:p>
            </p:txBody>
          </p:sp>
          <p:sp>
            <p:nvSpPr>
              <p:cNvPr id="117832" name="Freeform 67"/>
              <p:cNvSpPr>
                <a:spLocks/>
              </p:cNvSpPr>
              <p:nvPr/>
            </p:nvSpPr>
            <p:spPr bwMode="black">
              <a:xfrm>
                <a:off x="3372" y="1692"/>
                <a:ext cx="14" cy="58"/>
              </a:xfrm>
              <a:custGeom>
                <a:avLst/>
                <a:gdLst>
                  <a:gd name="T0" fmla="*/ 0 w 68"/>
                  <a:gd name="T1" fmla="*/ 0 h 288"/>
                  <a:gd name="T2" fmla="*/ 0 w 68"/>
                  <a:gd name="T3" fmla="*/ 0 h 288"/>
                  <a:gd name="T4" fmla="*/ 0 w 68"/>
                  <a:gd name="T5" fmla="*/ 0 h 288"/>
                  <a:gd name="T6" fmla="*/ 0 w 68"/>
                  <a:gd name="T7" fmla="*/ 0 h 288"/>
                  <a:gd name="T8" fmla="*/ 0 w 68"/>
                  <a:gd name="T9" fmla="*/ 0 h 288"/>
                  <a:gd name="T10" fmla="*/ 0 w 68"/>
                  <a:gd name="T11" fmla="*/ 0 h 288"/>
                  <a:gd name="T12" fmla="*/ 0 w 68"/>
                  <a:gd name="T13" fmla="*/ 0 h 288"/>
                  <a:gd name="T14" fmla="*/ 0 60000 65536"/>
                  <a:gd name="T15" fmla="*/ 0 60000 65536"/>
                  <a:gd name="T16" fmla="*/ 0 60000 65536"/>
                  <a:gd name="T17" fmla="*/ 0 60000 65536"/>
                  <a:gd name="T18" fmla="*/ 0 60000 65536"/>
                  <a:gd name="T19" fmla="*/ 0 60000 65536"/>
                  <a:gd name="T20" fmla="*/ 0 60000 65536"/>
                  <a:gd name="T21" fmla="*/ 0 w 68"/>
                  <a:gd name="T22" fmla="*/ 0 h 288"/>
                  <a:gd name="T23" fmla="*/ 68 w 68"/>
                  <a:gd name="T24" fmla="*/ 288 h 2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288">
                    <a:moveTo>
                      <a:pt x="38" y="288"/>
                    </a:moveTo>
                    <a:lnTo>
                      <a:pt x="0" y="16"/>
                    </a:lnTo>
                    <a:lnTo>
                      <a:pt x="19" y="28"/>
                    </a:lnTo>
                    <a:lnTo>
                      <a:pt x="9" y="0"/>
                    </a:lnTo>
                    <a:lnTo>
                      <a:pt x="29" y="12"/>
                    </a:lnTo>
                    <a:lnTo>
                      <a:pt x="68" y="283"/>
                    </a:lnTo>
                    <a:lnTo>
                      <a:pt x="38" y="288"/>
                    </a:lnTo>
                    <a:close/>
                  </a:path>
                </a:pathLst>
              </a:custGeom>
              <a:solidFill>
                <a:schemeClr val="tx1"/>
              </a:solidFill>
              <a:ln w="9525">
                <a:solidFill>
                  <a:schemeClr val="tx1"/>
                </a:solidFill>
                <a:round/>
                <a:headEnd/>
                <a:tailEnd/>
              </a:ln>
            </p:spPr>
            <p:txBody>
              <a:bodyPr/>
              <a:lstStyle/>
              <a:p>
                <a:endParaRPr lang="en-US" sz="2133"/>
              </a:p>
            </p:txBody>
          </p:sp>
          <p:sp>
            <p:nvSpPr>
              <p:cNvPr id="117833" name="Freeform 68"/>
              <p:cNvSpPr>
                <a:spLocks/>
              </p:cNvSpPr>
              <p:nvPr/>
            </p:nvSpPr>
            <p:spPr bwMode="black">
              <a:xfrm>
                <a:off x="3353" y="1692"/>
                <a:ext cx="23" cy="13"/>
              </a:xfrm>
              <a:custGeom>
                <a:avLst/>
                <a:gdLst>
                  <a:gd name="T0" fmla="*/ 0 w 113"/>
                  <a:gd name="T1" fmla="*/ 0 h 65"/>
                  <a:gd name="T2" fmla="*/ 0 w 113"/>
                  <a:gd name="T3" fmla="*/ 0 h 65"/>
                  <a:gd name="T4" fmla="*/ 0 w 113"/>
                  <a:gd name="T5" fmla="*/ 0 h 65"/>
                  <a:gd name="T6" fmla="*/ 0 w 113"/>
                  <a:gd name="T7" fmla="*/ 0 h 65"/>
                  <a:gd name="T8" fmla="*/ 0 w 113"/>
                  <a:gd name="T9" fmla="*/ 0 h 65"/>
                  <a:gd name="T10" fmla="*/ 0 60000 65536"/>
                  <a:gd name="T11" fmla="*/ 0 60000 65536"/>
                  <a:gd name="T12" fmla="*/ 0 60000 65536"/>
                  <a:gd name="T13" fmla="*/ 0 60000 65536"/>
                  <a:gd name="T14" fmla="*/ 0 60000 65536"/>
                  <a:gd name="T15" fmla="*/ 0 w 113"/>
                  <a:gd name="T16" fmla="*/ 0 h 65"/>
                  <a:gd name="T17" fmla="*/ 113 w 113"/>
                  <a:gd name="T18" fmla="*/ 65 h 65"/>
                </a:gdLst>
                <a:ahLst/>
                <a:cxnLst>
                  <a:cxn ang="T10">
                    <a:pos x="T0" y="T1"/>
                  </a:cxn>
                  <a:cxn ang="T11">
                    <a:pos x="T2" y="T3"/>
                  </a:cxn>
                  <a:cxn ang="T12">
                    <a:pos x="T4" y="T5"/>
                  </a:cxn>
                  <a:cxn ang="T13">
                    <a:pos x="T6" y="T7"/>
                  </a:cxn>
                  <a:cxn ang="T14">
                    <a:pos x="T8" y="T9"/>
                  </a:cxn>
                </a:cxnLst>
                <a:rect l="T15" t="T16" r="T17" b="T18"/>
                <a:pathLst>
                  <a:path w="113" h="65">
                    <a:moveTo>
                      <a:pt x="113" y="28"/>
                    </a:moveTo>
                    <a:lnTo>
                      <a:pt x="10" y="65"/>
                    </a:lnTo>
                    <a:lnTo>
                      <a:pt x="0" y="37"/>
                    </a:lnTo>
                    <a:lnTo>
                      <a:pt x="103" y="0"/>
                    </a:lnTo>
                    <a:lnTo>
                      <a:pt x="113" y="28"/>
                    </a:lnTo>
                    <a:close/>
                  </a:path>
                </a:pathLst>
              </a:custGeom>
              <a:solidFill>
                <a:schemeClr val="tx1"/>
              </a:solidFill>
              <a:ln w="9525">
                <a:solidFill>
                  <a:schemeClr val="tx1"/>
                </a:solidFill>
                <a:round/>
                <a:headEnd/>
                <a:tailEnd/>
              </a:ln>
            </p:spPr>
            <p:txBody>
              <a:bodyPr/>
              <a:lstStyle/>
              <a:p>
                <a:endParaRPr lang="en-US" sz="2133"/>
              </a:p>
            </p:txBody>
          </p:sp>
          <p:sp>
            <p:nvSpPr>
              <p:cNvPr id="117834" name="Freeform 69"/>
              <p:cNvSpPr>
                <a:spLocks/>
              </p:cNvSpPr>
              <p:nvPr/>
            </p:nvSpPr>
            <p:spPr bwMode="black">
              <a:xfrm>
                <a:off x="2284" y="1575"/>
                <a:ext cx="460" cy="6"/>
              </a:xfrm>
              <a:custGeom>
                <a:avLst/>
                <a:gdLst>
                  <a:gd name="T0" fmla="*/ 1 w 2298"/>
                  <a:gd name="T1" fmla="*/ 0 h 30"/>
                  <a:gd name="T2" fmla="*/ 0 w 2298"/>
                  <a:gd name="T3" fmla="*/ 0 h 30"/>
                  <a:gd name="T4" fmla="*/ 0 w 2298"/>
                  <a:gd name="T5" fmla="*/ 0 h 30"/>
                  <a:gd name="T6" fmla="*/ 0 w 2298"/>
                  <a:gd name="T7" fmla="*/ 0 h 30"/>
                  <a:gd name="T8" fmla="*/ 0 w 2298"/>
                  <a:gd name="T9" fmla="*/ 0 h 30"/>
                  <a:gd name="T10" fmla="*/ 1 w 2298"/>
                  <a:gd name="T11" fmla="*/ 0 h 30"/>
                  <a:gd name="T12" fmla="*/ 1 w 2298"/>
                  <a:gd name="T13" fmla="*/ 0 h 30"/>
                  <a:gd name="T14" fmla="*/ 0 60000 65536"/>
                  <a:gd name="T15" fmla="*/ 0 60000 65536"/>
                  <a:gd name="T16" fmla="*/ 0 60000 65536"/>
                  <a:gd name="T17" fmla="*/ 0 60000 65536"/>
                  <a:gd name="T18" fmla="*/ 0 60000 65536"/>
                  <a:gd name="T19" fmla="*/ 0 60000 65536"/>
                  <a:gd name="T20" fmla="*/ 0 60000 65536"/>
                  <a:gd name="T21" fmla="*/ 0 w 2298"/>
                  <a:gd name="T22" fmla="*/ 0 h 30"/>
                  <a:gd name="T23" fmla="*/ 2298 w 2298"/>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98" h="30">
                    <a:moveTo>
                      <a:pt x="2298" y="30"/>
                    </a:moveTo>
                    <a:lnTo>
                      <a:pt x="14" y="30"/>
                    </a:lnTo>
                    <a:lnTo>
                      <a:pt x="28" y="21"/>
                    </a:lnTo>
                    <a:lnTo>
                      <a:pt x="0" y="9"/>
                    </a:lnTo>
                    <a:lnTo>
                      <a:pt x="14" y="0"/>
                    </a:lnTo>
                    <a:lnTo>
                      <a:pt x="2298" y="0"/>
                    </a:lnTo>
                    <a:lnTo>
                      <a:pt x="2298" y="30"/>
                    </a:lnTo>
                    <a:close/>
                  </a:path>
                </a:pathLst>
              </a:custGeom>
              <a:solidFill>
                <a:schemeClr val="tx1"/>
              </a:solidFill>
              <a:ln w="9525">
                <a:solidFill>
                  <a:schemeClr val="tx1"/>
                </a:solidFill>
                <a:round/>
                <a:headEnd/>
                <a:tailEnd/>
              </a:ln>
            </p:spPr>
            <p:txBody>
              <a:bodyPr/>
              <a:lstStyle/>
              <a:p>
                <a:endParaRPr lang="en-US" sz="2133"/>
              </a:p>
            </p:txBody>
          </p:sp>
          <p:sp>
            <p:nvSpPr>
              <p:cNvPr id="117835" name="Freeform 70"/>
              <p:cNvSpPr>
                <a:spLocks/>
              </p:cNvSpPr>
              <p:nvPr/>
            </p:nvSpPr>
            <p:spPr bwMode="black">
              <a:xfrm>
                <a:off x="2198" y="1576"/>
                <a:ext cx="92" cy="175"/>
              </a:xfrm>
              <a:custGeom>
                <a:avLst/>
                <a:gdLst>
                  <a:gd name="T0" fmla="*/ 0 w 459"/>
                  <a:gd name="T1" fmla="*/ 0 h 871"/>
                  <a:gd name="T2" fmla="*/ 0 w 459"/>
                  <a:gd name="T3" fmla="*/ 0 h 871"/>
                  <a:gd name="T4" fmla="*/ 0 w 459"/>
                  <a:gd name="T5" fmla="*/ 0 h 871"/>
                  <a:gd name="T6" fmla="*/ 0 w 459"/>
                  <a:gd name="T7" fmla="*/ 0 h 871"/>
                  <a:gd name="T8" fmla="*/ 0 w 459"/>
                  <a:gd name="T9" fmla="*/ 0 h 871"/>
                  <a:gd name="T10" fmla="*/ 0 60000 65536"/>
                  <a:gd name="T11" fmla="*/ 0 60000 65536"/>
                  <a:gd name="T12" fmla="*/ 0 60000 65536"/>
                  <a:gd name="T13" fmla="*/ 0 60000 65536"/>
                  <a:gd name="T14" fmla="*/ 0 60000 65536"/>
                  <a:gd name="T15" fmla="*/ 0 w 459"/>
                  <a:gd name="T16" fmla="*/ 0 h 871"/>
                  <a:gd name="T17" fmla="*/ 459 w 459"/>
                  <a:gd name="T18" fmla="*/ 871 h 871"/>
                </a:gdLst>
                <a:ahLst/>
                <a:cxnLst>
                  <a:cxn ang="T10">
                    <a:pos x="T0" y="T1"/>
                  </a:cxn>
                  <a:cxn ang="T11">
                    <a:pos x="T2" y="T3"/>
                  </a:cxn>
                  <a:cxn ang="T12">
                    <a:pos x="T4" y="T5"/>
                  </a:cxn>
                  <a:cxn ang="T13">
                    <a:pos x="T6" y="T7"/>
                  </a:cxn>
                  <a:cxn ang="T14">
                    <a:pos x="T8" y="T9"/>
                  </a:cxn>
                </a:cxnLst>
                <a:rect l="T15" t="T16" r="T17" b="T18"/>
                <a:pathLst>
                  <a:path w="459" h="871">
                    <a:moveTo>
                      <a:pt x="459" y="12"/>
                    </a:moveTo>
                    <a:lnTo>
                      <a:pt x="28" y="871"/>
                    </a:lnTo>
                    <a:lnTo>
                      <a:pt x="0" y="859"/>
                    </a:lnTo>
                    <a:lnTo>
                      <a:pt x="431" y="0"/>
                    </a:lnTo>
                    <a:lnTo>
                      <a:pt x="459" y="12"/>
                    </a:lnTo>
                    <a:close/>
                  </a:path>
                </a:pathLst>
              </a:custGeom>
              <a:solidFill>
                <a:schemeClr val="tx1"/>
              </a:solidFill>
              <a:ln w="9525">
                <a:solidFill>
                  <a:schemeClr val="tx1"/>
                </a:solidFill>
                <a:round/>
                <a:headEnd/>
                <a:tailEnd/>
              </a:ln>
            </p:spPr>
            <p:txBody>
              <a:bodyPr/>
              <a:lstStyle/>
              <a:p>
                <a:endParaRPr lang="en-US" sz="2133"/>
              </a:p>
            </p:txBody>
          </p:sp>
          <p:sp>
            <p:nvSpPr>
              <p:cNvPr id="117836" name="Freeform 71"/>
              <p:cNvSpPr>
                <a:spLocks/>
              </p:cNvSpPr>
              <p:nvPr/>
            </p:nvSpPr>
            <p:spPr bwMode="black">
              <a:xfrm>
                <a:off x="2201" y="1696"/>
                <a:ext cx="34" cy="53"/>
              </a:xfrm>
              <a:custGeom>
                <a:avLst/>
                <a:gdLst>
                  <a:gd name="T0" fmla="*/ 0 w 170"/>
                  <a:gd name="T1" fmla="*/ 0 h 265"/>
                  <a:gd name="T2" fmla="*/ 0 w 170"/>
                  <a:gd name="T3" fmla="*/ 0 h 265"/>
                  <a:gd name="T4" fmla="*/ 0 w 170"/>
                  <a:gd name="T5" fmla="*/ 0 h 265"/>
                  <a:gd name="T6" fmla="*/ 0 w 170"/>
                  <a:gd name="T7" fmla="*/ 0 h 265"/>
                  <a:gd name="T8" fmla="*/ 0 w 170"/>
                  <a:gd name="T9" fmla="*/ 0 h 265"/>
                  <a:gd name="T10" fmla="*/ 0 60000 65536"/>
                  <a:gd name="T11" fmla="*/ 0 60000 65536"/>
                  <a:gd name="T12" fmla="*/ 0 60000 65536"/>
                  <a:gd name="T13" fmla="*/ 0 60000 65536"/>
                  <a:gd name="T14" fmla="*/ 0 60000 65536"/>
                  <a:gd name="T15" fmla="*/ 0 w 170"/>
                  <a:gd name="T16" fmla="*/ 0 h 265"/>
                  <a:gd name="T17" fmla="*/ 170 w 170"/>
                  <a:gd name="T18" fmla="*/ 265 h 265"/>
                </a:gdLst>
                <a:ahLst/>
                <a:cxnLst>
                  <a:cxn ang="T10">
                    <a:pos x="T0" y="T1"/>
                  </a:cxn>
                  <a:cxn ang="T11">
                    <a:pos x="T2" y="T3"/>
                  </a:cxn>
                  <a:cxn ang="T12">
                    <a:pos x="T4" y="T5"/>
                  </a:cxn>
                  <a:cxn ang="T13">
                    <a:pos x="T6" y="T7"/>
                  </a:cxn>
                  <a:cxn ang="T14">
                    <a:pos x="T8" y="T9"/>
                  </a:cxn>
                </a:cxnLst>
                <a:rect l="T15" t="T16" r="T17" b="T18"/>
                <a:pathLst>
                  <a:path w="170" h="265">
                    <a:moveTo>
                      <a:pt x="72" y="0"/>
                    </a:moveTo>
                    <a:lnTo>
                      <a:pt x="0" y="265"/>
                    </a:lnTo>
                    <a:lnTo>
                      <a:pt x="170" y="50"/>
                    </a:lnTo>
                    <a:lnTo>
                      <a:pt x="72" y="0"/>
                    </a:lnTo>
                    <a:close/>
                  </a:path>
                </a:pathLst>
              </a:custGeom>
              <a:solidFill>
                <a:schemeClr val="tx1"/>
              </a:solidFill>
              <a:ln w="9525">
                <a:solidFill>
                  <a:schemeClr val="tx1"/>
                </a:solidFill>
                <a:round/>
                <a:headEnd/>
                <a:tailEnd/>
              </a:ln>
            </p:spPr>
            <p:txBody>
              <a:bodyPr/>
              <a:lstStyle/>
              <a:p>
                <a:endParaRPr lang="en-US" sz="2133"/>
              </a:p>
            </p:txBody>
          </p:sp>
          <p:sp>
            <p:nvSpPr>
              <p:cNvPr id="117837" name="Freeform 72"/>
              <p:cNvSpPr>
                <a:spLocks/>
              </p:cNvSpPr>
              <p:nvPr/>
            </p:nvSpPr>
            <p:spPr bwMode="black">
              <a:xfrm>
                <a:off x="2198" y="1696"/>
                <a:ext cx="20" cy="55"/>
              </a:xfrm>
              <a:custGeom>
                <a:avLst/>
                <a:gdLst>
                  <a:gd name="T0" fmla="*/ 0 w 101"/>
                  <a:gd name="T1" fmla="*/ 0 h 277"/>
                  <a:gd name="T2" fmla="*/ 0 w 101"/>
                  <a:gd name="T3" fmla="*/ 0 h 277"/>
                  <a:gd name="T4" fmla="*/ 0 w 101"/>
                  <a:gd name="T5" fmla="*/ 0 h 277"/>
                  <a:gd name="T6" fmla="*/ 0 w 101"/>
                  <a:gd name="T7" fmla="*/ 0 h 277"/>
                  <a:gd name="T8" fmla="*/ 0 w 101"/>
                  <a:gd name="T9" fmla="*/ 0 h 277"/>
                  <a:gd name="T10" fmla="*/ 0 w 101"/>
                  <a:gd name="T11" fmla="*/ 0 h 277"/>
                  <a:gd name="T12" fmla="*/ 0 w 101"/>
                  <a:gd name="T13" fmla="*/ 0 h 277"/>
                  <a:gd name="T14" fmla="*/ 0 60000 65536"/>
                  <a:gd name="T15" fmla="*/ 0 60000 65536"/>
                  <a:gd name="T16" fmla="*/ 0 60000 65536"/>
                  <a:gd name="T17" fmla="*/ 0 60000 65536"/>
                  <a:gd name="T18" fmla="*/ 0 60000 65536"/>
                  <a:gd name="T19" fmla="*/ 0 60000 65536"/>
                  <a:gd name="T20" fmla="*/ 0 60000 65536"/>
                  <a:gd name="T21" fmla="*/ 0 w 101"/>
                  <a:gd name="T22" fmla="*/ 0 h 277"/>
                  <a:gd name="T23" fmla="*/ 101 w 101"/>
                  <a:gd name="T24" fmla="*/ 277 h 27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1" h="277">
                    <a:moveTo>
                      <a:pt x="101" y="7"/>
                    </a:moveTo>
                    <a:lnTo>
                      <a:pt x="30" y="272"/>
                    </a:lnTo>
                    <a:lnTo>
                      <a:pt x="4" y="259"/>
                    </a:lnTo>
                    <a:lnTo>
                      <a:pt x="26" y="277"/>
                    </a:lnTo>
                    <a:lnTo>
                      <a:pt x="0" y="264"/>
                    </a:lnTo>
                    <a:lnTo>
                      <a:pt x="72" y="0"/>
                    </a:lnTo>
                    <a:lnTo>
                      <a:pt x="101" y="7"/>
                    </a:lnTo>
                    <a:close/>
                  </a:path>
                </a:pathLst>
              </a:custGeom>
              <a:solidFill>
                <a:schemeClr val="tx1"/>
              </a:solidFill>
              <a:ln w="9525">
                <a:solidFill>
                  <a:schemeClr val="tx1"/>
                </a:solidFill>
                <a:round/>
                <a:headEnd/>
                <a:tailEnd/>
              </a:ln>
            </p:spPr>
            <p:txBody>
              <a:bodyPr/>
              <a:lstStyle/>
              <a:p>
                <a:endParaRPr lang="en-US" sz="2133"/>
              </a:p>
            </p:txBody>
          </p:sp>
          <p:sp>
            <p:nvSpPr>
              <p:cNvPr id="117838" name="Freeform 73"/>
              <p:cNvSpPr>
                <a:spLocks/>
              </p:cNvSpPr>
              <p:nvPr/>
            </p:nvSpPr>
            <p:spPr bwMode="black">
              <a:xfrm>
                <a:off x="2198" y="1704"/>
                <a:ext cx="39" cy="47"/>
              </a:xfrm>
              <a:custGeom>
                <a:avLst/>
                <a:gdLst>
                  <a:gd name="T0" fmla="*/ 0 w 192"/>
                  <a:gd name="T1" fmla="*/ 0 h 238"/>
                  <a:gd name="T2" fmla="*/ 0 w 192"/>
                  <a:gd name="T3" fmla="*/ 0 h 238"/>
                  <a:gd name="T4" fmla="*/ 0 w 192"/>
                  <a:gd name="T5" fmla="*/ 0 h 238"/>
                  <a:gd name="T6" fmla="*/ 0 w 192"/>
                  <a:gd name="T7" fmla="*/ 0 h 238"/>
                  <a:gd name="T8" fmla="*/ 0 w 192"/>
                  <a:gd name="T9" fmla="*/ 0 h 238"/>
                  <a:gd name="T10" fmla="*/ 0 w 192"/>
                  <a:gd name="T11" fmla="*/ 0 h 238"/>
                  <a:gd name="T12" fmla="*/ 0 w 192"/>
                  <a:gd name="T13" fmla="*/ 0 h 238"/>
                  <a:gd name="T14" fmla="*/ 0 60000 65536"/>
                  <a:gd name="T15" fmla="*/ 0 60000 65536"/>
                  <a:gd name="T16" fmla="*/ 0 60000 65536"/>
                  <a:gd name="T17" fmla="*/ 0 60000 65536"/>
                  <a:gd name="T18" fmla="*/ 0 60000 65536"/>
                  <a:gd name="T19" fmla="*/ 0 60000 65536"/>
                  <a:gd name="T20" fmla="*/ 0 60000 65536"/>
                  <a:gd name="T21" fmla="*/ 0 w 192"/>
                  <a:gd name="T22" fmla="*/ 0 h 238"/>
                  <a:gd name="T23" fmla="*/ 192 w 192"/>
                  <a:gd name="T24" fmla="*/ 238 h 2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2" h="238">
                    <a:moveTo>
                      <a:pt x="0" y="220"/>
                    </a:moveTo>
                    <a:lnTo>
                      <a:pt x="170" y="5"/>
                    </a:lnTo>
                    <a:lnTo>
                      <a:pt x="175" y="27"/>
                    </a:lnTo>
                    <a:lnTo>
                      <a:pt x="188" y="0"/>
                    </a:lnTo>
                    <a:lnTo>
                      <a:pt x="192" y="22"/>
                    </a:lnTo>
                    <a:lnTo>
                      <a:pt x="22" y="238"/>
                    </a:lnTo>
                    <a:lnTo>
                      <a:pt x="0" y="220"/>
                    </a:lnTo>
                    <a:close/>
                  </a:path>
                </a:pathLst>
              </a:custGeom>
              <a:solidFill>
                <a:schemeClr val="tx1"/>
              </a:solidFill>
              <a:ln w="9525">
                <a:solidFill>
                  <a:schemeClr val="tx1"/>
                </a:solidFill>
                <a:round/>
                <a:headEnd/>
                <a:tailEnd/>
              </a:ln>
            </p:spPr>
            <p:txBody>
              <a:bodyPr/>
              <a:lstStyle/>
              <a:p>
                <a:endParaRPr lang="en-US" sz="2133"/>
              </a:p>
            </p:txBody>
          </p:sp>
          <p:sp>
            <p:nvSpPr>
              <p:cNvPr id="117839" name="Freeform 74"/>
              <p:cNvSpPr>
                <a:spLocks/>
              </p:cNvSpPr>
              <p:nvPr/>
            </p:nvSpPr>
            <p:spPr bwMode="black">
              <a:xfrm>
                <a:off x="2214" y="1694"/>
                <a:ext cx="22" cy="15"/>
              </a:xfrm>
              <a:custGeom>
                <a:avLst/>
                <a:gdLst>
                  <a:gd name="T0" fmla="*/ 0 w 112"/>
                  <a:gd name="T1" fmla="*/ 0 h 76"/>
                  <a:gd name="T2" fmla="*/ 0 w 112"/>
                  <a:gd name="T3" fmla="*/ 0 h 76"/>
                  <a:gd name="T4" fmla="*/ 0 w 112"/>
                  <a:gd name="T5" fmla="*/ 0 h 76"/>
                  <a:gd name="T6" fmla="*/ 0 w 112"/>
                  <a:gd name="T7" fmla="*/ 0 h 76"/>
                  <a:gd name="T8" fmla="*/ 0 w 112"/>
                  <a:gd name="T9" fmla="*/ 0 h 76"/>
                  <a:gd name="T10" fmla="*/ 0 60000 65536"/>
                  <a:gd name="T11" fmla="*/ 0 60000 65536"/>
                  <a:gd name="T12" fmla="*/ 0 60000 65536"/>
                  <a:gd name="T13" fmla="*/ 0 60000 65536"/>
                  <a:gd name="T14" fmla="*/ 0 60000 65536"/>
                  <a:gd name="T15" fmla="*/ 0 w 112"/>
                  <a:gd name="T16" fmla="*/ 0 h 76"/>
                  <a:gd name="T17" fmla="*/ 112 w 112"/>
                  <a:gd name="T18" fmla="*/ 76 h 76"/>
                </a:gdLst>
                <a:ahLst/>
                <a:cxnLst>
                  <a:cxn ang="T10">
                    <a:pos x="T0" y="T1"/>
                  </a:cxn>
                  <a:cxn ang="T11">
                    <a:pos x="T2" y="T3"/>
                  </a:cxn>
                  <a:cxn ang="T12">
                    <a:pos x="T4" y="T5"/>
                  </a:cxn>
                  <a:cxn ang="T13">
                    <a:pos x="T6" y="T7"/>
                  </a:cxn>
                  <a:cxn ang="T14">
                    <a:pos x="T8" y="T9"/>
                  </a:cxn>
                </a:cxnLst>
                <a:rect l="T15" t="T16" r="T17" b="T18"/>
                <a:pathLst>
                  <a:path w="112" h="76">
                    <a:moveTo>
                      <a:pt x="99" y="76"/>
                    </a:moveTo>
                    <a:lnTo>
                      <a:pt x="0" y="27"/>
                    </a:lnTo>
                    <a:lnTo>
                      <a:pt x="13" y="0"/>
                    </a:lnTo>
                    <a:lnTo>
                      <a:pt x="112" y="49"/>
                    </a:lnTo>
                    <a:lnTo>
                      <a:pt x="99" y="76"/>
                    </a:lnTo>
                    <a:close/>
                  </a:path>
                </a:pathLst>
              </a:custGeom>
              <a:solidFill>
                <a:schemeClr val="tx1"/>
              </a:solidFill>
              <a:ln w="9525">
                <a:solidFill>
                  <a:schemeClr val="tx1"/>
                </a:solidFill>
                <a:round/>
                <a:headEnd/>
                <a:tailEnd/>
              </a:ln>
            </p:spPr>
            <p:txBody>
              <a:bodyPr/>
              <a:lstStyle/>
              <a:p>
                <a:endParaRPr lang="en-US" sz="2133"/>
              </a:p>
            </p:txBody>
          </p:sp>
          <p:sp>
            <p:nvSpPr>
              <p:cNvPr id="117840" name="Freeform 75"/>
              <p:cNvSpPr>
                <a:spLocks/>
              </p:cNvSpPr>
              <p:nvPr/>
            </p:nvSpPr>
            <p:spPr bwMode="black">
              <a:xfrm>
                <a:off x="2450" y="1575"/>
                <a:ext cx="294" cy="6"/>
              </a:xfrm>
              <a:custGeom>
                <a:avLst/>
                <a:gdLst>
                  <a:gd name="T0" fmla="*/ 0 w 1468"/>
                  <a:gd name="T1" fmla="*/ 0 h 30"/>
                  <a:gd name="T2" fmla="*/ 0 w 1468"/>
                  <a:gd name="T3" fmla="*/ 0 h 30"/>
                  <a:gd name="T4" fmla="*/ 0 w 1468"/>
                  <a:gd name="T5" fmla="*/ 0 h 30"/>
                  <a:gd name="T6" fmla="*/ 0 w 1468"/>
                  <a:gd name="T7" fmla="*/ 0 h 30"/>
                  <a:gd name="T8" fmla="*/ 0 w 1468"/>
                  <a:gd name="T9" fmla="*/ 0 h 30"/>
                  <a:gd name="T10" fmla="*/ 0 w 1468"/>
                  <a:gd name="T11" fmla="*/ 0 h 30"/>
                  <a:gd name="T12" fmla="*/ 0 w 1468"/>
                  <a:gd name="T13" fmla="*/ 0 h 30"/>
                  <a:gd name="T14" fmla="*/ 0 60000 65536"/>
                  <a:gd name="T15" fmla="*/ 0 60000 65536"/>
                  <a:gd name="T16" fmla="*/ 0 60000 65536"/>
                  <a:gd name="T17" fmla="*/ 0 60000 65536"/>
                  <a:gd name="T18" fmla="*/ 0 60000 65536"/>
                  <a:gd name="T19" fmla="*/ 0 60000 65536"/>
                  <a:gd name="T20" fmla="*/ 0 60000 65536"/>
                  <a:gd name="T21" fmla="*/ 0 w 1468"/>
                  <a:gd name="T22" fmla="*/ 0 h 30"/>
                  <a:gd name="T23" fmla="*/ 1468 w 1468"/>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68" h="30">
                    <a:moveTo>
                      <a:pt x="1468" y="30"/>
                    </a:moveTo>
                    <a:lnTo>
                      <a:pt x="14" y="30"/>
                    </a:lnTo>
                    <a:lnTo>
                      <a:pt x="28" y="9"/>
                    </a:lnTo>
                    <a:lnTo>
                      <a:pt x="0" y="21"/>
                    </a:lnTo>
                    <a:lnTo>
                      <a:pt x="14" y="0"/>
                    </a:lnTo>
                    <a:lnTo>
                      <a:pt x="1468" y="0"/>
                    </a:lnTo>
                    <a:lnTo>
                      <a:pt x="1468" y="30"/>
                    </a:lnTo>
                    <a:close/>
                  </a:path>
                </a:pathLst>
              </a:custGeom>
              <a:solidFill>
                <a:schemeClr val="tx1"/>
              </a:solidFill>
              <a:ln w="9525">
                <a:solidFill>
                  <a:schemeClr val="tx1"/>
                </a:solidFill>
                <a:round/>
                <a:headEnd/>
                <a:tailEnd/>
              </a:ln>
            </p:spPr>
            <p:txBody>
              <a:bodyPr/>
              <a:lstStyle/>
              <a:p>
                <a:endParaRPr lang="en-US" sz="2133"/>
              </a:p>
            </p:txBody>
          </p:sp>
          <p:sp>
            <p:nvSpPr>
              <p:cNvPr id="117841" name="Freeform 76"/>
              <p:cNvSpPr>
                <a:spLocks/>
              </p:cNvSpPr>
              <p:nvPr/>
            </p:nvSpPr>
            <p:spPr bwMode="black">
              <a:xfrm>
                <a:off x="2450" y="1576"/>
                <a:ext cx="92" cy="175"/>
              </a:xfrm>
              <a:custGeom>
                <a:avLst/>
                <a:gdLst>
                  <a:gd name="T0" fmla="*/ 0 w 460"/>
                  <a:gd name="T1" fmla="*/ 0 h 871"/>
                  <a:gd name="T2" fmla="*/ 0 w 460"/>
                  <a:gd name="T3" fmla="*/ 0 h 871"/>
                  <a:gd name="T4" fmla="*/ 0 w 460"/>
                  <a:gd name="T5" fmla="*/ 0 h 871"/>
                  <a:gd name="T6" fmla="*/ 0 w 460"/>
                  <a:gd name="T7" fmla="*/ 0 h 871"/>
                  <a:gd name="T8" fmla="*/ 0 w 460"/>
                  <a:gd name="T9" fmla="*/ 0 h 871"/>
                  <a:gd name="T10" fmla="*/ 0 60000 65536"/>
                  <a:gd name="T11" fmla="*/ 0 60000 65536"/>
                  <a:gd name="T12" fmla="*/ 0 60000 65536"/>
                  <a:gd name="T13" fmla="*/ 0 60000 65536"/>
                  <a:gd name="T14" fmla="*/ 0 60000 65536"/>
                  <a:gd name="T15" fmla="*/ 0 w 460"/>
                  <a:gd name="T16" fmla="*/ 0 h 871"/>
                  <a:gd name="T17" fmla="*/ 460 w 460"/>
                  <a:gd name="T18" fmla="*/ 871 h 871"/>
                </a:gdLst>
                <a:ahLst/>
                <a:cxnLst>
                  <a:cxn ang="T10">
                    <a:pos x="T0" y="T1"/>
                  </a:cxn>
                  <a:cxn ang="T11">
                    <a:pos x="T2" y="T3"/>
                  </a:cxn>
                  <a:cxn ang="T12">
                    <a:pos x="T4" y="T5"/>
                  </a:cxn>
                  <a:cxn ang="T13">
                    <a:pos x="T6" y="T7"/>
                  </a:cxn>
                  <a:cxn ang="T14">
                    <a:pos x="T8" y="T9"/>
                  </a:cxn>
                </a:cxnLst>
                <a:rect l="T15" t="T16" r="T17" b="T18"/>
                <a:pathLst>
                  <a:path w="460" h="871">
                    <a:moveTo>
                      <a:pt x="28" y="0"/>
                    </a:moveTo>
                    <a:lnTo>
                      <a:pt x="460" y="859"/>
                    </a:lnTo>
                    <a:lnTo>
                      <a:pt x="433" y="871"/>
                    </a:lnTo>
                    <a:lnTo>
                      <a:pt x="0" y="12"/>
                    </a:lnTo>
                    <a:lnTo>
                      <a:pt x="28" y="0"/>
                    </a:lnTo>
                    <a:close/>
                  </a:path>
                </a:pathLst>
              </a:custGeom>
              <a:solidFill>
                <a:schemeClr val="tx1"/>
              </a:solidFill>
              <a:ln w="9525">
                <a:solidFill>
                  <a:schemeClr val="tx1"/>
                </a:solidFill>
                <a:round/>
                <a:headEnd/>
                <a:tailEnd/>
              </a:ln>
            </p:spPr>
            <p:txBody>
              <a:bodyPr/>
              <a:lstStyle/>
              <a:p>
                <a:endParaRPr lang="en-US" sz="2133"/>
              </a:p>
            </p:txBody>
          </p:sp>
          <p:sp>
            <p:nvSpPr>
              <p:cNvPr id="117842" name="Freeform 77"/>
              <p:cNvSpPr>
                <a:spLocks/>
              </p:cNvSpPr>
              <p:nvPr/>
            </p:nvSpPr>
            <p:spPr bwMode="black">
              <a:xfrm>
                <a:off x="2505" y="1696"/>
                <a:ext cx="34" cy="53"/>
              </a:xfrm>
              <a:custGeom>
                <a:avLst/>
                <a:gdLst>
                  <a:gd name="T0" fmla="*/ 0 w 170"/>
                  <a:gd name="T1" fmla="*/ 0 h 265"/>
                  <a:gd name="T2" fmla="*/ 0 w 170"/>
                  <a:gd name="T3" fmla="*/ 0 h 265"/>
                  <a:gd name="T4" fmla="*/ 0 w 170"/>
                  <a:gd name="T5" fmla="*/ 0 h 265"/>
                  <a:gd name="T6" fmla="*/ 0 w 170"/>
                  <a:gd name="T7" fmla="*/ 0 h 265"/>
                  <a:gd name="T8" fmla="*/ 0 w 170"/>
                  <a:gd name="T9" fmla="*/ 0 h 265"/>
                  <a:gd name="T10" fmla="*/ 0 60000 65536"/>
                  <a:gd name="T11" fmla="*/ 0 60000 65536"/>
                  <a:gd name="T12" fmla="*/ 0 60000 65536"/>
                  <a:gd name="T13" fmla="*/ 0 60000 65536"/>
                  <a:gd name="T14" fmla="*/ 0 60000 65536"/>
                  <a:gd name="T15" fmla="*/ 0 w 170"/>
                  <a:gd name="T16" fmla="*/ 0 h 265"/>
                  <a:gd name="T17" fmla="*/ 170 w 170"/>
                  <a:gd name="T18" fmla="*/ 265 h 265"/>
                </a:gdLst>
                <a:ahLst/>
                <a:cxnLst>
                  <a:cxn ang="T10">
                    <a:pos x="T0" y="T1"/>
                  </a:cxn>
                  <a:cxn ang="T11">
                    <a:pos x="T2" y="T3"/>
                  </a:cxn>
                  <a:cxn ang="T12">
                    <a:pos x="T4" y="T5"/>
                  </a:cxn>
                  <a:cxn ang="T13">
                    <a:pos x="T6" y="T7"/>
                  </a:cxn>
                  <a:cxn ang="T14">
                    <a:pos x="T8" y="T9"/>
                  </a:cxn>
                </a:cxnLst>
                <a:rect l="T15" t="T16" r="T17" b="T18"/>
                <a:pathLst>
                  <a:path w="170" h="265">
                    <a:moveTo>
                      <a:pt x="0" y="50"/>
                    </a:moveTo>
                    <a:lnTo>
                      <a:pt x="170" y="265"/>
                    </a:lnTo>
                    <a:lnTo>
                      <a:pt x="99" y="0"/>
                    </a:lnTo>
                    <a:lnTo>
                      <a:pt x="0" y="50"/>
                    </a:lnTo>
                    <a:close/>
                  </a:path>
                </a:pathLst>
              </a:custGeom>
              <a:solidFill>
                <a:schemeClr val="tx1"/>
              </a:solidFill>
              <a:ln w="9525">
                <a:solidFill>
                  <a:schemeClr val="tx1"/>
                </a:solidFill>
                <a:round/>
                <a:headEnd/>
                <a:tailEnd/>
              </a:ln>
            </p:spPr>
            <p:txBody>
              <a:bodyPr/>
              <a:lstStyle/>
              <a:p>
                <a:endParaRPr lang="en-US" sz="2133"/>
              </a:p>
            </p:txBody>
          </p:sp>
          <p:sp>
            <p:nvSpPr>
              <p:cNvPr id="117843" name="Freeform 78"/>
              <p:cNvSpPr>
                <a:spLocks/>
              </p:cNvSpPr>
              <p:nvPr/>
            </p:nvSpPr>
            <p:spPr bwMode="black">
              <a:xfrm>
                <a:off x="2503" y="1705"/>
                <a:ext cx="39" cy="46"/>
              </a:xfrm>
              <a:custGeom>
                <a:avLst/>
                <a:gdLst>
                  <a:gd name="T0" fmla="*/ 0 w 196"/>
                  <a:gd name="T1" fmla="*/ 0 h 233"/>
                  <a:gd name="T2" fmla="*/ 0 w 196"/>
                  <a:gd name="T3" fmla="*/ 0 h 233"/>
                  <a:gd name="T4" fmla="*/ 0 w 196"/>
                  <a:gd name="T5" fmla="*/ 0 h 233"/>
                  <a:gd name="T6" fmla="*/ 0 w 196"/>
                  <a:gd name="T7" fmla="*/ 0 h 233"/>
                  <a:gd name="T8" fmla="*/ 0 w 196"/>
                  <a:gd name="T9" fmla="*/ 0 h 233"/>
                  <a:gd name="T10" fmla="*/ 0 w 196"/>
                  <a:gd name="T11" fmla="*/ 0 h 233"/>
                  <a:gd name="T12" fmla="*/ 0 w 196"/>
                  <a:gd name="T13" fmla="*/ 0 h 233"/>
                  <a:gd name="T14" fmla="*/ 0 60000 65536"/>
                  <a:gd name="T15" fmla="*/ 0 60000 65536"/>
                  <a:gd name="T16" fmla="*/ 0 60000 65536"/>
                  <a:gd name="T17" fmla="*/ 0 60000 65536"/>
                  <a:gd name="T18" fmla="*/ 0 60000 65536"/>
                  <a:gd name="T19" fmla="*/ 0 60000 65536"/>
                  <a:gd name="T20" fmla="*/ 0 60000 65536"/>
                  <a:gd name="T21" fmla="*/ 0 w 196"/>
                  <a:gd name="T22" fmla="*/ 0 h 233"/>
                  <a:gd name="T23" fmla="*/ 196 w 196"/>
                  <a:gd name="T24" fmla="*/ 233 h 2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6" h="233">
                    <a:moveTo>
                      <a:pt x="22" y="0"/>
                    </a:moveTo>
                    <a:lnTo>
                      <a:pt x="192" y="215"/>
                    </a:lnTo>
                    <a:lnTo>
                      <a:pt x="166" y="228"/>
                    </a:lnTo>
                    <a:lnTo>
                      <a:pt x="196" y="220"/>
                    </a:lnTo>
                    <a:lnTo>
                      <a:pt x="170" y="233"/>
                    </a:lnTo>
                    <a:lnTo>
                      <a:pt x="0" y="17"/>
                    </a:lnTo>
                    <a:lnTo>
                      <a:pt x="22" y="0"/>
                    </a:lnTo>
                    <a:close/>
                  </a:path>
                </a:pathLst>
              </a:custGeom>
              <a:solidFill>
                <a:schemeClr val="tx1"/>
              </a:solidFill>
              <a:ln w="9525">
                <a:solidFill>
                  <a:schemeClr val="tx1"/>
                </a:solidFill>
                <a:round/>
                <a:headEnd/>
                <a:tailEnd/>
              </a:ln>
            </p:spPr>
            <p:txBody>
              <a:bodyPr/>
              <a:lstStyle/>
              <a:p>
                <a:endParaRPr lang="en-US" sz="2133"/>
              </a:p>
            </p:txBody>
          </p:sp>
          <p:sp>
            <p:nvSpPr>
              <p:cNvPr id="117844" name="Freeform 79"/>
              <p:cNvSpPr>
                <a:spLocks/>
              </p:cNvSpPr>
              <p:nvPr/>
            </p:nvSpPr>
            <p:spPr bwMode="black">
              <a:xfrm>
                <a:off x="2522" y="1694"/>
                <a:ext cx="20" cy="56"/>
              </a:xfrm>
              <a:custGeom>
                <a:avLst/>
                <a:gdLst>
                  <a:gd name="T0" fmla="*/ 0 w 101"/>
                  <a:gd name="T1" fmla="*/ 0 h 282"/>
                  <a:gd name="T2" fmla="*/ 0 w 101"/>
                  <a:gd name="T3" fmla="*/ 0 h 282"/>
                  <a:gd name="T4" fmla="*/ 0 w 101"/>
                  <a:gd name="T5" fmla="*/ 0 h 282"/>
                  <a:gd name="T6" fmla="*/ 0 w 101"/>
                  <a:gd name="T7" fmla="*/ 0 h 282"/>
                  <a:gd name="T8" fmla="*/ 0 w 101"/>
                  <a:gd name="T9" fmla="*/ 0 h 282"/>
                  <a:gd name="T10" fmla="*/ 0 w 101"/>
                  <a:gd name="T11" fmla="*/ 0 h 282"/>
                  <a:gd name="T12" fmla="*/ 0 w 101"/>
                  <a:gd name="T13" fmla="*/ 0 h 282"/>
                  <a:gd name="T14" fmla="*/ 0 60000 65536"/>
                  <a:gd name="T15" fmla="*/ 0 60000 65536"/>
                  <a:gd name="T16" fmla="*/ 0 60000 65536"/>
                  <a:gd name="T17" fmla="*/ 0 60000 65536"/>
                  <a:gd name="T18" fmla="*/ 0 60000 65536"/>
                  <a:gd name="T19" fmla="*/ 0 60000 65536"/>
                  <a:gd name="T20" fmla="*/ 0 60000 65536"/>
                  <a:gd name="T21" fmla="*/ 0 w 101"/>
                  <a:gd name="T22" fmla="*/ 0 h 282"/>
                  <a:gd name="T23" fmla="*/ 101 w 101"/>
                  <a:gd name="T24" fmla="*/ 282 h 2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1" h="282">
                    <a:moveTo>
                      <a:pt x="71" y="282"/>
                    </a:moveTo>
                    <a:lnTo>
                      <a:pt x="0" y="17"/>
                    </a:lnTo>
                    <a:lnTo>
                      <a:pt x="21" y="27"/>
                    </a:lnTo>
                    <a:lnTo>
                      <a:pt x="8" y="0"/>
                    </a:lnTo>
                    <a:lnTo>
                      <a:pt x="29" y="10"/>
                    </a:lnTo>
                    <a:lnTo>
                      <a:pt x="101" y="274"/>
                    </a:lnTo>
                    <a:lnTo>
                      <a:pt x="71" y="282"/>
                    </a:lnTo>
                    <a:close/>
                  </a:path>
                </a:pathLst>
              </a:custGeom>
              <a:solidFill>
                <a:schemeClr val="tx1"/>
              </a:solidFill>
              <a:ln w="9525">
                <a:solidFill>
                  <a:schemeClr val="tx1"/>
                </a:solidFill>
                <a:round/>
                <a:headEnd/>
                <a:tailEnd/>
              </a:ln>
            </p:spPr>
            <p:txBody>
              <a:bodyPr/>
              <a:lstStyle/>
              <a:p>
                <a:endParaRPr lang="en-US" sz="2133"/>
              </a:p>
            </p:txBody>
          </p:sp>
          <p:sp>
            <p:nvSpPr>
              <p:cNvPr id="117845" name="Freeform 80"/>
              <p:cNvSpPr>
                <a:spLocks/>
              </p:cNvSpPr>
              <p:nvPr/>
            </p:nvSpPr>
            <p:spPr bwMode="black">
              <a:xfrm>
                <a:off x="2504" y="1694"/>
                <a:ext cx="22" cy="15"/>
              </a:xfrm>
              <a:custGeom>
                <a:avLst/>
                <a:gdLst>
                  <a:gd name="T0" fmla="*/ 0 w 111"/>
                  <a:gd name="T1" fmla="*/ 0 h 76"/>
                  <a:gd name="T2" fmla="*/ 0 w 111"/>
                  <a:gd name="T3" fmla="*/ 0 h 76"/>
                  <a:gd name="T4" fmla="*/ 0 w 111"/>
                  <a:gd name="T5" fmla="*/ 0 h 76"/>
                  <a:gd name="T6" fmla="*/ 0 w 111"/>
                  <a:gd name="T7" fmla="*/ 0 h 76"/>
                  <a:gd name="T8" fmla="*/ 0 w 111"/>
                  <a:gd name="T9" fmla="*/ 0 h 76"/>
                  <a:gd name="T10" fmla="*/ 0 60000 65536"/>
                  <a:gd name="T11" fmla="*/ 0 60000 65536"/>
                  <a:gd name="T12" fmla="*/ 0 60000 65536"/>
                  <a:gd name="T13" fmla="*/ 0 60000 65536"/>
                  <a:gd name="T14" fmla="*/ 0 60000 65536"/>
                  <a:gd name="T15" fmla="*/ 0 w 111"/>
                  <a:gd name="T16" fmla="*/ 0 h 76"/>
                  <a:gd name="T17" fmla="*/ 111 w 111"/>
                  <a:gd name="T18" fmla="*/ 76 h 76"/>
                </a:gdLst>
                <a:ahLst/>
                <a:cxnLst>
                  <a:cxn ang="T10">
                    <a:pos x="T0" y="T1"/>
                  </a:cxn>
                  <a:cxn ang="T11">
                    <a:pos x="T2" y="T3"/>
                  </a:cxn>
                  <a:cxn ang="T12">
                    <a:pos x="T4" y="T5"/>
                  </a:cxn>
                  <a:cxn ang="T13">
                    <a:pos x="T6" y="T7"/>
                  </a:cxn>
                  <a:cxn ang="T14">
                    <a:pos x="T8" y="T9"/>
                  </a:cxn>
                </a:cxnLst>
                <a:rect l="T15" t="T16" r="T17" b="T18"/>
                <a:pathLst>
                  <a:path w="111" h="76">
                    <a:moveTo>
                      <a:pt x="111" y="27"/>
                    </a:moveTo>
                    <a:lnTo>
                      <a:pt x="12" y="76"/>
                    </a:lnTo>
                    <a:lnTo>
                      <a:pt x="0" y="49"/>
                    </a:lnTo>
                    <a:lnTo>
                      <a:pt x="98" y="0"/>
                    </a:lnTo>
                    <a:lnTo>
                      <a:pt x="111" y="27"/>
                    </a:lnTo>
                    <a:close/>
                  </a:path>
                </a:pathLst>
              </a:custGeom>
              <a:solidFill>
                <a:schemeClr val="tx1"/>
              </a:solidFill>
              <a:ln w="9525">
                <a:solidFill>
                  <a:schemeClr val="tx1"/>
                </a:solidFill>
                <a:round/>
                <a:headEnd/>
                <a:tailEnd/>
              </a:ln>
            </p:spPr>
            <p:txBody>
              <a:bodyPr/>
              <a:lstStyle/>
              <a:p>
                <a:endParaRPr lang="en-US" sz="2133"/>
              </a:p>
            </p:txBody>
          </p:sp>
          <p:sp>
            <p:nvSpPr>
              <p:cNvPr id="117846" name="Rectangle 81"/>
              <p:cNvSpPr>
                <a:spLocks noChangeArrowheads="1"/>
              </p:cNvSpPr>
              <p:nvPr/>
            </p:nvSpPr>
            <p:spPr bwMode="black">
              <a:xfrm>
                <a:off x="1670" y="2951"/>
                <a:ext cx="1000" cy="40"/>
              </a:xfrm>
              <a:prstGeom prst="rect">
                <a:avLst/>
              </a:prstGeom>
              <a:solidFill>
                <a:schemeClr val="tx1"/>
              </a:solidFill>
              <a:ln w="9525">
                <a:solidFill>
                  <a:schemeClr val="tx1"/>
                </a:solidFill>
                <a:miter lim="800000"/>
                <a:headEnd/>
                <a:tailEnd/>
              </a:ln>
            </p:spPr>
            <p:txBody>
              <a:bodyPr/>
              <a:lstStyle/>
              <a:p>
                <a:endParaRPr lang="en-US" sz="2133"/>
              </a:p>
            </p:txBody>
          </p:sp>
          <p:sp>
            <p:nvSpPr>
              <p:cNvPr id="117847" name="Rectangle 82"/>
              <p:cNvSpPr>
                <a:spLocks noChangeArrowheads="1"/>
              </p:cNvSpPr>
              <p:nvPr/>
            </p:nvSpPr>
            <p:spPr bwMode="black">
              <a:xfrm>
                <a:off x="3088" y="2951"/>
                <a:ext cx="1001" cy="40"/>
              </a:xfrm>
              <a:prstGeom prst="rect">
                <a:avLst/>
              </a:prstGeom>
              <a:solidFill>
                <a:schemeClr val="tx1"/>
              </a:solidFill>
              <a:ln w="9525">
                <a:solidFill>
                  <a:schemeClr val="tx1"/>
                </a:solidFill>
                <a:miter lim="800000"/>
                <a:headEnd/>
                <a:tailEnd/>
              </a:ln>
            </p:spPr>
            <p:txBody>
              <a:bodyPr/>
              <a:lstStyle/>
              <a:p>
                <a:endParaRPr lang="en-US" sz="2133"/>
              </a:p>
            </p:txBody>
          </p:sp>
        </p:grpSp>
        <p:sp>
          <p:nvSpPr>
            <p:cNvPr id="117766" name="Text Box 84"/>
            <p:cNvSpPr txBox="1">
              <a:spLocks noChangeArrowheads="1"/>
            </p:cNvSpPr>
            <p:nvPr/>
          </p:nvSpPr>
          <p:spPr bwMode="auto">
            <a:xfrm>
              <a:off x="4378678" y="2016478"/>
              <a:ext cx="603050" cy="365934"/>
            </a:xfrm>
            <a:prstGeom prst="rect">
              <a:avLst/>
            </a:prstGeom>
            <a:noFill/>
            <a:ln w="9525">
              <a:noFill/>
              <a:miter lim="800000"/>
              <a:headEnd/>
              <a:tailEnd/>
            </a:ln>
          </p:spPr>
          <p:txBody>
            <a:bodyPr wrap="none">
              <a:spAutoFit/>
            </a:bodyPr>
            <a:lstStyle/>
            <a:p>
              <a:r>
                <a:rPr lang="en-US" sz="1778"/>
                <a:t>Link</a:t>
              </a:r>
            </a:p>
          </p:txBody>
        </p:sp>
        <p:sp>
          <p:nvSpPr>
            <p:cNvPr id="117767" name="Text Box 85"/>
            <p:cNvSpPr txBox="1">
              <a:spLocks noChangeArrowheads="1"/>
            </p:cNvSpPr>
            <p:nvPr/>
          </p:nvSpPr>
          <p:spPr bwMode="auto">
            <a:xfrm>
              <a:off x="4327879" y="2897011"/>
              <a:ext cx="779381" cy="365934"/>
            </a:xfrm>
            <a:prstGeom prst="rect">
              <a:avLst/>
            </a:prstGeom>
            <a:noFill/>
            <a:ln w="9525">
              <a:noFill/>
              <a:miter lim="800000"/>
              <a:headEnd/>
              <a:tailEnd/>
            </a:ln>
          </p:spPr>
          <p:txBody>
            <a:bodyPr wrap="none">
              <a:spAutoFit/>
            </a:bodyPr>
            <a:lstStyle/>
            <a:p>
              <a:r>
                <a:rPr lang="en-US" sz="1778"/>
                <a:t>Brace</a:t>
              </a:r>
            </a:p>
          </p:txBody>
        </p:sp>
        <p:sp>
          <p:nvSpPr>
            <p:cNvPr id="117768" name="Text Box 86"/>
            <p:cNvSpPr txBox="1">
              <a:spLocks noChangeArrowheads="1"/>
            </p:cNvSpPr>
            <p:nvPr/>
          </p:nvSpPr>
          <p:spPr bwMode="auto">
            <a:xfrm>
              <a:off x="4327879" y="4116211"/>
              <a:ext cx="779381" cy="365934"/>
            </a:xfrm>
            <a:prstGeom prst="rect">
              <a:avLst/>
            </a:prstGeom>
            <a:noFill/>
            <a:ln w="9525">
              <a:noFill/>
              <a:miter lim="800000"/>
              <a:headEnd/>
              <a:tailEnd/>
            </a:ln>
          </p:spPr>
          <p:txBody>
            <a:bodyPr wrap="none">
              <a:spAutoFit/>
            </a:bodyPr>
            <a:lstStyle/>
            <a:p>
              <a:r>
                <a:rPr lang="en-US" sz="1778"/>
                <a:t>Beam</a:t>
              </a:r>
            </a:p>
          </p:txBody>
        </p:sp>
      </p:grpSp>
      <p:sp>
        <p:nvSpPr>
          <p:cNvPr id="117764" name="Rectangle 2"/>
          <p:cNvSpPr>
            <a:spLocks noGrp="1" noChangeArrowheads="1"/>
          </p:cNvSpPr>
          <p:nvPr>
            <p:ph type="title"/>
          </p:nvPr>
        </p:nvSpPr>
        <p:spPr/>
        <p:txBody>
          <a:bodyPr/>
          <a:lstStyle/>
          <a:p>
            <a:r>
              <a:rPr lang="en-US"/>
              <a:t>Eccentrically Braced Frames</a:t>
            </a:r>
            <a:endParaRPr lang="en-US" dirty="0"/>
          </a:p>
        </p:txBody>
      </p:sp>
    </p:spTree>
    <p:extLst>
      <p:ext uri="{BB962C8B-B14F-4D97-AF65-F5344CB8AC3E}">
        <p14:creationId xmlns:p14="http://schemas.microsoft.com/office/powerpoint/2010/main" val="277143129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0" name="Footer Placeholder 3"/>
          <p:cNvSpPr>
            <a:spLocks noGrp="1"/>
          </p:cNvSpPr>
          <p:nvPr>
            <p:ph type="ftr" sz="quarter" idx="10"/>
          </p:nvPr>
        </p:nvSpPr>
        <p:spPr/>
        <p:txBody>
          <a:bodyPr/>
          <a:lstStyle/>
          <a:p>
            <a:r>
              <a:rPr lang="en-US"/>
              <a:t>Instructional Material Complementing FEMA 1051, Design Examples</a:t>
            </a:r>
          </a:p>
        </p:txBody>
      </p:sp>
      <p:sp>
        <p:nvSpPr>
          <p:cNvPr id="191" name="Slide Number Placeholder 3"/>
          <p:cNvSpPr>
            <a:spLocks noGrp="1"/>
          </p:cNvSpPr>
          <p:nvPr>
            <p:ph type="sldNum" sz="quarter" idx="11"/>
          </p:nvPr>
        </p:nvSpPr>
        <p:spPr/>
        <p:txBody>
          <a:bodyPr/>
          <a:lstStyle/>
          <a:p>
            <a:r>
              <a:rPr lang="en-US"/>
              <a:t>Steel Structures - </a:t>
            </a:r>
            <a:fld id="{829CB975-4EB3-4B68-9F84-C1D517403529}" type="slidenum">
              <a:rPr lang="en-US" smtClean="0"/>
              <a:pPr/>
              <a:t>49</a:t>
            </a:fld>
            <a:endParaRPr lang="en-US" dirty="0"/>
          </a:p>
        </p:txBody>
      </p:sp>
      <p:grpSp>
        <p:nvGrpSpPr>
          <p:cNvPr id="4" name="Group 3" descr="Eccentrically braced frames:&#10;With links at all levels yielding; With link yielding at the first level only and columns with plastic hinges at that level; With column buckling at the first level; and With brace connections fracturing at the first level and columns with plastic hinges at that level;"/>
          <p:cNvGrpSpPr/>
          <p:nvPr/>
        </p:nvGrpSpPr>
        <p:grpSpPr>
          <a:xfrm>
            <a:off x="4442222" y="2024063"/>
            <a:ext cx="3498058" cy="3162301"/>
            <a:chOff x="4442222" y="2024063"/>
            <a:chExt cx="3498058" cy="3162301"/>
          </a:xfrm>
        </p:grpSpPr>
        <p:grpSp>
          <p:nvGrpSpPr>
            <p:cNvPr id="2" name="Group 113"/>
            <p:cNvGrpSpPr>
              <a:grpSpLocks/>
            </p:cNvGrpSpPr>
            <p:nvPr/>
          </p:nvGrpSpPr>
          <p:grpSpPr bwMode="auto">
            <a:xfrm>
              <a:off x="5938839" y="2059783"/>
              <a:ext cx="979885" cy="1440656"/>
              <a:chOff x="6583363" y="1788886"/>
              <a:chExt cx="1306512" cy="1921102"/>
            </a:xfrm>
          </p:grpSpPr>
          <p:grpSp>
            <p:nvGrpSpPr>
              <p:cNvPr id="104596" name="Group 108"/>
              <p:cNvGrpSpPr>
                <a:grpSpLocks/>
              </p:cNvGrpSpPr>
              <p:nvPr/>
            </p:nvGrpSpPr>
            <p:grpSpPr bwMode="auto">
              <a:xfrm>
                <a:off x="6583363" y="1788886"/>
                <a:ext cx="1306512" cy="1921102"/>
                <a:chOff x="6583363" y="1788886"/>
                <a:chExt cx="1306512" cy="1921102"/>
              </a:xfrm>
            </p:grpSpPr>
            <p:cxnSp>
              <p:nvCxnSpPr>
                <p:cNvPr id="101" name="Straight Connector 100"/>
                <p:cNvCxnSpPr/>
                <p:nvPr/>
              </p:nvCxnSpPr>
              <p:spPr bwMode="auto">
                <a:xfrm flipV="1">
                  <a:off x="7210426" y="3122544"/>
                  <a:ext cx="119062" cy="63508"/>
                </a:xfrm>
                <a:prstGeom prst="line">
                  <a:avLst/>
                </a:prstGeom>
                <a:ln w="60325">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104600" name="Group 28"/>
                <p:cNvGrpSpPr>
                  <a:grpSpLocks/>
                </p:cNvGrpSpPr>
                <p:nvPr/>
              </p:nvGrpSpPr>
              <p:grpSpPr bwMode="auto">
                <a:xfrm>
                  <a:off x="6583363" y="3603344"/>
                  <a:ext cx="428393" cy="106644"/>
                  <a:chOff x="1518941" y="4394200"/>
                  <a:chExt cx="1584939" cy="464519"/>
                </a:xfrm>
              </p:grpSpPr>
              <p:cxnSp>
                <p:nvCxnSpPr>
                  <p:cNvPr id="91" name="Straight Connector 90"/>
                  <p:cNvCxnSpPr/>
                  <p:nvPr/>
                </p:nvCxnSpPr>
                <p:spPr>
                  <a:xfrm flipV="1">
                    <a:off x="1518941" y="4409203"/>
                    <a:ext cx="234933" cy="22821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flipV="1">
                    <a:off x="1607043" y="4402285"/>
                    <a:ext cx="452244" cy="45643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flipV="1">
                    <a:off x="1906580" y="4402285"/>
                    <a:ext cx="463994" cy="45643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flipV="1">
                    <a:off x="2211993" y="4402285"/>
                    <a:ext cx="458119" cy="45643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flipV="1">
                    <a:off x="2517406" y="4402285"/>
                    <a:ext cx="458119" cy="45643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flipV="1">
                    <a:off x="1548309" y="4395372"/>
                    <a:ext cx="1556429"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4601" name="Group 28"/>
                <p:cNvGrpSpPr>
                  <a:grpSpLocks/>
                </p:cNvGrpSpPr>
                <p:nvPr/>
              </p:nvGrpSpPr>
              <p:grpSpPr bwMode="auto">
                <a:xfrm>
                  <a:off x="7461482" y="3603344"/>
                  <a:ext cx="428393" cy="106644"/>
                  <a:chOff x="1518941" y="4394200"/>
                  <a:chExt cx="1584939" cy="464519"/>
                </a:xfrm>
              </p:grpSpPr>
              <p:cxnSp>
                <p:nvCxnSpPr>
                  <p:cNvPr id="85" name="Straight Connector 84"/>
                  <p:cNvCxnSpPr/>
                  <p:nvPr/>
                </p:nvCxnSpPr>
                <p:spPr>
                  <a:xfrm flipV="1">
                    <a:off x="1518083" y="4409203"/>
                    <a:ext cx="229058" cy="22821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flipV="1">
                    <a:off x="1606181" y="4402285"/>
                    <a:ext cx="452248" cy="45643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flipV="1">
                    <a:off x="1905722" y="4402285"/>
                    <a:ext cx="458119" cy="45643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flipV="1">
                    <a:off x="2211135" y="4402285"/>
                    <a:ext cx="458119" cy="45643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flipV="1">
                    <a:off x="2516548" y="4402285"/>
                    <a:ext cx="458119" cy="45643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flipV="1">
                    <a:off x="1547447" y="4395372"/>
                    <a:ext cx="1556433"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4602" name="Group 102"/>
                <p:cNvGrpSpPr>
                  <a:grpSpLocks/>
                </p:cNvGrpSpPr>
                <p:nvPr/>
              </p:nvGrpSpPr>
              <p:grpSpPr bwMode="auto">
                <a:xfrm rot="249623">
                  <a:off x="6825602" y="1835454"/>
                  <a:ext cx="423900" cy="1778616"/>
                  <a:chOff x="6786563" y="1844059"/>
                  <a:chExt cx="423900" cy="1778616"/>
                </a:xfrm>
              </p:grpSpPr>
              <p:cxnSp>
                <p:nvCxnSpPr>
                  <p:cNvPr id="97" name="Straight Connector 96"/>
                  <p:cNvCxnSpPr/>
                  <p:nvPr/>
                </p:nvCxnSpPr>
                <p:spPr bwMode="auto">
                  <a:xfrm>
                    <a:off x="6804114" y="3184094"/>
                    <a:ext cx="406400" cy="1587"/>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bwMode="auto">
                  <a:xfrm flipV="1">
                    <a:off x="6814983" y="3177925"/>
                    <a:ext cx="395288" cy="444552"/>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bwMode="auto">
                  <a:xfrm>
                    <a:off x="6791573" y="1821980"/>
                    <a:ext cx="0" cy="1782974"/>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bwMode="auto">
                  <a:xfrm>
                    <a:off x="6786455" y="2306660"/>
                    <a:ext cx="406400" cy="1587"/>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bwMode="auto">
                  <a:xfrm flipV="1">
                    <a:off x="6797326" y="2300491"/>
                    <a:ext cx="395287" cy="444552"/>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bwMode="auto">
                  <a:xfrm>
                    <a:off x="6786536" y="1848192"/>
                    <a:ext cx="406400" cy="1587"/>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bwMode="auto">
                  <a:xfrm flipV="1">
                    <a:off x="6793865" y="1815218"/>
                    <a:ext cx="395287" cy="444552"/>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bwMode="auto">
                  <a:xfrm>
                    <a:off x="6792074" y="2712181"/>
                    <a:ext cx="406400" cy="1588"/>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bwMode="auto">
                  <a:xfrm flipV="1">
                    <a:off x="6803063" y="2707711"/>
                    <a:ext cx="392113" cy="444552"/>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4603" name="Group 101"/>
                <p:cNvGrpSpPr>
                  <a:grpSpLocks/>
                </p:cNvGrpSpPr>
                <p:nvPr/>
              </p:nvGrpSpPr>
              <p:grpSpPr bwMode="auto">
                <a:xfrm rot="249623">
                  <a:off x="7329840" y="1801516"/>
                  <a:ext cx="412788" cy="1778616"/>
                  <a:chOff x="7285907" y="1849443"/>
                  <a:chExt cx="412788" cy="1778616"/>
                </a:xfrm>
              </p:grpSpPr>
              <p:cxnSp>
                <p:nvCxnSpPr>
                  <p:cNvPr id="99" name="Straight Connector 98"/>
                  <p:cNvCxnSpPr/>
                  <p:nvPr/>
                </p:nvCxnSpPr>
                <p:spPr bwMode="auto">
                  <a:xfrm flipH="1" flipV="1">
                    <a:off x="7282007" y="3173106"/>
                    <a:ext cx="395288" cy="435026"/>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bwMode="auto">
                  <a:xfrm>
                    <a:off x="7280136" y="3167950"/>
                    <a:ext cx="393700"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bwMode="auto">
                  <a:xfrm>
                    <a:off x="7649388" y="1842818"/>
                    <a:ext cx="0" cy="1744868"/>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bwMode="auto">
                  <a:xfrm flipH="1" flipV="1">
                    <a:off x="7262537" y="2289502"/>
                    <a:ext cx="393700" cy="441377"/>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bwMode="auto">
                  <a:xfrm>
                    <a:off x="7262707" y="2293682"/>
                    <a:ext cx="393700"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bwMode="auto">
                  <a:xfrm flipH="1" flipV="1">
                    <a:off x="7261378" y="1835842"/>
                    <a:ext cx="395288" cy="441377"/>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bwMode="auto">
                  <a:xfrm>
                    <a:off x="7258381" y="1840252"/>
                    <a:ext cx="395288"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bwMode="auto">
                  <a:xfrm flipH="1" flipV="1">
                    <a:off x="7285456" y="2735098"/>
                    <a:ext cx="395288" cy="442964"/>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bwMode="auto">
                  <a:xfrm>
                    <a:off x="7271865" y="2725950"/>
                    <a:ext cx="395288"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06" name="Straight Connector 105"/>
                <p:cNvCxnSpPr/>
                <p:nvPr/>
              </p:nvCxnSpPr>
              <p:spPr bwMode="auto">
                <a:xfrm flipV="1">
                  <a:off x="7237412" y="2689105"/>
                  <a:ext cx="119063" cy="63508"/>
                </a:xfrm>
                <a:prstGeom prst="line">
                  <a:avLst/>
                </a:prstGeom>
                <a:ln w="603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bwMode="auto">
                <a:xfrm flipV="1">
                  <a:off x="7296150" y="1788886"/>
                  <a:ext cx="119062" cy="63508"/>
                </a:xfrm>
                <a:prstGeom prst="line">
                  <a:avLst/>
                </a:prstGeom>
                <a:ln w="603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bwMode="auto">
                <a:xfrm flipV="1">
                  <a:off x="7258050" y="2242965"/>
                  <a:ext cx="119062" cy="61920"/>
                </a:xfrm>
                <a:prstGeom prst="line">
                  <a:avLst/>
                </a:prstGeom>
                <a:ln w="60325">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112" name="Oval 111"/>
              <p:cNvSpPr>
                <a:spLocks noChangeAspect="1"/>
              </p:cNvSpPr>
              <p:nvPr/>
            </p:nvSpPr>
            <p:spPr bwMode="auto">
              <a:xfrm>
                <a:off x="6721476" y="3482949"/>
                <a:ext cx="131762" cy="13336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113" name="Oval 112"/>
              <p:cNvSpPr>
                <a:spLocks noChangeAspect="1"/>
              </p:cNvSpPr>
              <p:nvPr/>
            </p:nvSpPr>
            <p:spPr bwMode="auto">
              <a:xfrm>
                <a:off x="7588250" y="3482949"/>
                <a:ext cx="131762" cy="13336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grpSp>
        <p:grpSp>
          <p:nvGrpSpPr>
            <p:cNvPr id="9" name="Group 201"/>
            <p:cNvGrpSpPr>
              <a:grpSpLocks/>
            </p:cNvGrpSpPr>
            <p:nvPr/>
          </p:nvGrpSpPr>
          <p:grpSpPr bwMode="auto">
            <a:xfrm>
              <a:off x="4442222" y="3751661"/>
              <a:ext cx="979884" cy="1434703"/>
              <a:chOff x="5120634" y="3747538"/>
              <a:chExt cx="1306512" cy="1913371"/>
            </a:xfrm>
          </p:grpSpPr>
          <p:cxnSp>
            <p:nvCxnSpPr>
              <p:cNvPr id="119" name="Straight Connector 118"/>
              <p:cNvCxnSpPr/>
              <p:nvPr/>
            </p:nvCxnSpPr>
            <p:spPr bwMode="auto">
              <a:xfrm flipV="1">
                <a:off x="5747696" y="5073401"/>
                <a:ext cx="119063" cy="63514"/>
              </a:xfrm>
              <a:prstGeom prst="line">
                <a:avLst/>
              </a:prstGeom>
              <a:ln w="60325">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104550" name="Group 28"/>
              <p:cNvGrpSpPr>
                <a:grpSpLocks/>
              </p:cNvGrpSpPr>
              <p:nvPr/>
            </p:nvGrpSpPr>
            <p:grpSpPr bwMode="auto">
              <a:xfrm>
                <a:off x="5120634" y="5554265"/>
                <a:ext cx="428393" cy="106644"/>
                <a:chOff x="1518941" y="4394200"/>
                <a:chExt cx="1584939" cy="464519"/>
              </a:xfrm>
            </p:grpSpPr>
            <p:cxnSp>
              <p:nvCxnSpPr>
                <p:cNvPr id="151" name="Straight Connector 150"/>
                <p:cNvCxnSpPr/>
                <p:nvPr/>
              </p:nvCxnSpPr>
              <p:spPr>
                <a:xfrm flipV="1">
                  <a:off x="1518941" y="4409157"/>
                  <a:ext cx="234933" cy="22823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a:xfrm flipV="1">
                  <a:off x="1607039" y="4402238"/>
                  <a:ext cx="452248" cy="45648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flipV="1">
                  <a:off x="1906580" y="4402238"/>
                  <a:ext cx="463991" cy="45648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p:nvCxnSpPr>
              <p:spPr>
                <a:xfrm flipV="1">
                  <a:off x="2211993" y="4402238"/>
                  <a:ext cx="458119" cy="45648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flipV="1">
                  <a:off x="2517406" y="4402238"/>
                  <a:ext cx="458119" cy="45648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Straight Connector 155"/>
                <p:cNvCxnSpPr/>
                <p:nvPr/>
              </p:nvCxnSpPr>
              <p:spPr>
                <a:xfrm flipV="1">
                  <a:off x="1548306" y="4395324"/>
                  <a:ext cx="1556433"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4551" name="Group 28"/>
              <p:cNvGrpSpPr>
                <a:grpSpLocks/>
              </p:cNvGrpSpPr>
              <p:nvPr/>
            </p:nvGrpSpPr>
            <p:grpSpPr bwMode="auto">
              <a:xfrm>
                <a:off x="5998753" y="5554265"/>
                <a:ext cx="428393" cy="106644"/>
                <a:chOff x="1518941" y="4394200"/>
                <a:chExt cx="1584939" cy="464519"/>
              </a:xfrm>
            </p:grpSpPr>
            <p:cxnSp>
              <p:nvCxnSpPr>
                <p:cNvPr id="145" name="Straight Connector 144"/>
                <p:cNvCxnSpPr/>
                <p:nvPr/>
              </p:nvCxnSpPr>
              <p:spPr>
                <a:xfrm flipV="1">
                  <a:off x="1518083" y="4409157"/>
                  <a:ext cx="229061" cy="22823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p:nvCxnSpPr>
              <p:spPr>
                <a:xfrm flipV="1">
                  <a:off x="1606184" y="4402238"/>
                  <a:ext cx="452244" cy="45648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flipV="1">
                  <a:off x="1905722" y="4402238"/>
                  <a:ext cx="458119" cy="45648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flipV="1">
                  <a:off x="2211135" y="4402238"/>
                  <a:ext cx="458119" cy="45648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p:cNvCxnSpPr/>
                <p:nvPr/>
              </p:nvCxnSpPr>
              <p:spPr>
                <a:xfrm flipV="1">
                  <a:off x="2516548" y="4402238"/>
                  <a:ext cx="458119" cy="45648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flipV="1">
                  <a:off x="1547451" y="4395324"/>
                  <a:ext cx="1556429"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36" name="Straight Connector 135"/>
              <p:cNvCxnSpPr/>
              <p:nvPr/>
            </p:nvCxnSpPr>
            <p:spPr bwMode="auto">
              <a:xfrm rot="249623">
                <a:off x="5347646" y="5125801"/>
                <a:ext cx="406400" cy="1587"/>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p:nvPr/>
            </p:nvCxnSpPr>
            <p:spPr bwMode="auto">
              <a:xfrm rot="249623" flipV="1">
                <a:off x="5342884" y="5121037"/>
                <a:ext cx="395287" cy="443013"/>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p:nvCxnSpPr>
            <p:spPr bwMode="auto">
              <a:xfrm rot="249623">
                <a:off x="5333359" y="5103571"/>
                <a:ext cx="0" cy="457304"/>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bwMode="auto">
              <a:xfrm rot="249623" flipH="1" flipV="1">
                <a:off x="5836596" y="5086104"/>
                <a:ext cx="395288" cy="444601"/>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bwMode="auto">
              <a:xfrm rot="249623">
                <a:off x="5852471" y="5089279"/>
                <a:ext cx="395288"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bwMode="auto">
              <a:xfrm rot="249623">
                <a:off x="6216009" y="5090868"/>
                <a:ext cx="0" cy="457304"/>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sp>
            <p:nvSpPr>
              <p:cNvPr id="117" name="Oval 116"/>
              <p:cNvSpPr>
                <a:spLocks noChangeAspect="1"/>
              </p:cNvSpPr>
              <p:nvPr/>
            </p:nvSpPr>
            <p:spPr bwMode="auto">
              <a:xfrm>
                <a:off x="5258746" y="5433845"/>
                <a:ext cx="131763" cy="13338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118" name="Oval 117"/>
              <p:cNvSpPr>
                <a:spLocks noChangeAspect="1"/>
              </p:cNvSpPr>
              <p:nvPr/>
            </p:nvSpPr>
            <p:spPr bwMode="auto">
              <a:xfrm>
                <a:off x="6125521" y="5433845"/>
                <a:ext cx="131763" cy="13338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grpSp>
            <p:nvGrpSpPr>
              <p:cNvPr id="104560" name="Group 198"/>
              <p:cNvGrpSpPr>
                <a:grpSpLocks/>
              </p:cNvGrpSpPr>
              <p:nvPr/>
            </p:nvGrpSpPr>
            <p:grpSpPr bwMode="auto">
              <a:xfrm>
                <a:off x="5332431" y="3747538"/>
                <a:ext cx="904330" cy="1378566"/>
                <a:chOff x="8728356" y="4139654"/>
                <a:chExt cx="904330" cy="1378566"/>
              </a:xfrm>
            </p:grpSpPr>
            <p:cxnSp>
              <p:nvCxnSpPr>
                <p:cNvPr id="159" name="Straight Connector 158"/>
                <p:cNvCxnSpPr/>
                <p:nvPr/>
              </p:nvCxnSpPr>
              <p:spPr bwMode="auto">
                <a:xfrm>
                  <a:off x="8738809" y="4146005"/>
                  <a:ext cx="0" cy="1371911"/>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bwMode="auto">
                <a:xfrm>
                  <a:off x="9616696" y="4146005"/>
                  <a:ext cx="0" cy="1371911"/>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4565" name="Group 197"/>
                <p:cNvGrpSpPr>
                  <a:grpSpLocks/>
                </p:cNvGrpSpPr>
                <p:nvPr/>
              </p:nvGrpSpPr>
              <p:grpSpPr bwMode="auto">
                <a:xfrm>
                  <a:off x="8728356" y="4139654"/>
                  <a:ext cx="904330" cy="1340466"/>
                  <a:chOff x="8728356" y="4139654"/>
                  <a:chExt cx="904330" cy="1340466"/>
                </a:xfrm>
              </p:grpSpPr>
              <p:grpSp>
                <p:nvGrpSpPr>
                  <p:cNvPr id="104566" name="Group 162"/>
                  <p:cNvGrpSpPr>
                    <a:grpSpLocks/>
                  </p:cNvGrpSpPr>
                  <p:nvPr/>
                </p:nvGrpSpPr>
                <p:grpSpPr bwMode="auto">
                  <a:xfrm>
                    <a:off x="8728356" y="4596849"/>
                    <a:ext cx="894922" cy="448918"/>
                    <a:chOff x="6634163" y="2148854"/>
                    <a:chExt cx="894922" cy="448918"/>
                  </a:xfrm>
                </p:grpSpPr>
                <p:cxnSp>
                  <p:nvCxnSpPr>
                    <p:cNvPr id="176" name="Straight Connector 175"/>
                    <p:cNvCxnSpPr/>
                    <p:nvPr/>
                  </p:nvCxnSpPr>
                  <p:spPr bwMode="auto">
                    <a:xfrm>
                      <a:off x="6633503" y="2153726"/>
                      <a:ext cx="406400" cy="1588"/>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bwMode="auto">
                    <a:xfrm flipV="1">
                      <a:off x="6644616" y="2148963"/>
                      <a:ext cx="395287" cy="444601"/>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bwMode="auto">
                    <a:xfrm flipH="1" flipV="1">
                      <a:off x="7133566" y="2153726"/>
                      <a:ext cx="395287" cy="444601"/>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p:nvCxnSpPr>
                  <p:spPr bwMode="auto">
                    <a:xfrm>
                      <a:off x="7133566" y="2155314"/>
                      <a:ext cx="395287"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0" name="Straight Connector 179"/>
                    <p:cNvCxnSpPr/>
                    <p:nvPr/>
                  </p:nvCxnSpPr>
                  <p:spPr bwMode="auto">
                    <a:xfrm flipV="1">
                      <a:off x="7039903" y="2155314"/>
                      <a:ext cx="93663"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4567" name="Group 163"/>
                  <p:cNvGrpSpPr>
                    <a:grpSpLocks/>
                  </p:cNvGrpSpPr>
                  <p:nvPr/>
                </p:nvGrpSpPr>
                <p:grpSpPr bwMode="auto">
                  <a:xfrm>
                    <a:off x="8728356" y="4139654"/>
                    <a:ext cx="894922" cy="448918"/>
                    <a:chOff x="6634163" y="2148854"/>
                    <a:chExt cx="894922" cy="448918"/>
                  </a:xfrm>
                </p:grpSpPr>
                <p:cxnSp>
                  <p:nvCxnSpPr>
                    <p:cNvPr id="171" name="Straight Connector 170"/>
                    <p:cNvCxnSpPr/>
                    <p:nvPr/>
                  </p:nvCxnSpPr>
                  <p:spPr bwMode="auto">
                    <a:xfrm>
                      <a:off x="6633503" y="2153617"/>
                      <a:ext cx="406400" cy="1588"/>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bwMode="auto">
                    <a:xfrm flipV="1">
                      <a:off x="6644616" y="2148854"/>
                      <a:ext cx="395287" cy="444601"/>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bwMode="auto">
                    <a:xfrm flipH="1" flipV="1">
                      <a:off x="7133566" y="2153617"/>
                      <a:ext cx="395287" cy="444601"/>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bwMode="auto">
                    <a:xfrm>
                      <a:off x="7133566" y="2155205"/>
                      <a:ext cx="395287"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p:nvCxnSpPr>
                  <p:spPr bwMode="auto">
                    <a:xfrm flipV="1">
                      <a:off x="7039903" y="2155205"/>
                      <a:ext cx="93663"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4568" name="Group 164"/>
                  <p:cNvGrpSpPr>
                    <a:grpSpLocks/>
                  </p:cNvGrpSpPr>
                  <p:nvPr/>
                </p:nvGrpSpPr>
                <p:grpSpPr bwMode="auto">
                  <a:xfrm>
                    <a:off x="8737764" y="5031202"/>
                    <a:ext cx="894922" cy="448918"/>
                    <a:chOff x="6634163" y="2148854"/>
                    <a:chExt cx="894922" cy="448918"/>
                  </a:xfrm>
                </p:grpSpPr>
                <p:cxnSp>
                  <p:nvCxnSpPr>
                    <p:cNvPr id="166" name="Straight Connector 165"/>
                    <p:cNvCxnSpPr/>
                    <p:nvPr/>
                  </p:nvCxnSpPr>
                  <p:spPr bwMode="auto">
                    <a:xfrm>
                      <a:off x="6633620" y="2152859"/>
                      <a:ext cx="406400" cy="1587"/>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bwMode="auto">
                    <a:xfrm flipV="1">
                      <a:off x="6644733" y="2148095"/>
                      <a:ext cx="395287" cy="444601"/>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8" name="Straight Connector 167"/>
                    <p:cNvCxnSpPr/>
                    <p:nvPr/>
                  </p:nvCxnSpPr>
                  <p:spPr bwMode="auto">
                    <a:xfrm flipH="1" flipV="1">
                      <a:off x="7133683" y="2152859"/>
                      <a:ext cx="395287" cy="444601"/>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bwMode="auto">
                    <a:xfrm>
                      <a:off x="7133683" y="2154446"/>
                      <a:ext cx="395287"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0" name="Straight Connector 169"/>
                    <p:cNvCxnSpPr/>
                    <p:nvPr/>
                  </p:nvCxnSpPr>
                  <p:spPr bwMode="auto">
                    <a:xfrm flipV="1">
                      <a:off x="7040020" y="2154446"/>
                      <a:ext cx="93663"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grpSp>
          </p:grpSp>
          <p:sp>
            <p:nvSpPr>
              <p:cNvPr id="200" name="Oval 199"/>
              <p:cNvSpPr>
                <a:spLocks noChangeAspect="1"/>
              </p:cNvSpPr>
              <p:nvPr/>
            </p:nvSpPr>
            <p:spPr bwMode="auto">
              <a:xfrm>
                <a:off x="5303196" y="5124212"/>
                <a:ext cx="131763" cy="13338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201" name="Oval 200"/>
              <p:cNvSpPr>
                <a:spLocks noChangeAspect="1"/>
              </p:cNvSpPr>
              <p:nvPr/>
            </p:nvSpPr>
            <p:spPr bwMode="auto">
              <a:xfrm>
                <a:off x="6171559" y="5124212"/>
                <a:ext cx="131762" cy="13338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grpSp>
        <p:grpSp>
          <p:nvGrpSpPr>
            <p:cNvPr id="17" name="Group 202"/>
            <p:cNvGrpSpPr>
              <a:grpSpLocks/>
            </p:cNvGrpSpPr>
            <p:nvPr/>
          </p:nvGrpSpPr>
          <p:grpSpPr bwMode="auto">
            <a:xfrm>
              <a:off x="6960395" y="3707606"/>
              <a:ext cx="979885" cy="1434704"/>
              <a:chOff x="5120634" y="3747538"/>
              <a:chExt cx="1306512" cy="1913371"/>
            </a:xfrm>
          </p:grpSpPr>
          <p:grpSp>
            <p:nvGrpSpPr>
              <p:cNvPr id="104504" name="Group 28"/>
              <p:cNvGrpSpPr>
                <a:grpSpLocks/>
              </p:cNvGrpSpPr>
              <p:nvPr/>
            </p:nvGrpSpPr>
            <p:grpSpPr bwMode="auto">
              <a:xfrm>
                <a:off x="5120634" y="5554265"/>
                <a:ext cx="428393" cy="106644"/>
                <a:chOff x="1518941" y="4394200"/>
                <a:chExt cx="1584939" cy="464519"/>
              </a:xfrm>
            </p:grpSpPr>
            <p:cxnSp>
              <p:nvCxnSpPr>
                <p:cNvPr id="245" name="Straight Connector 244"/>
                <p:cNvCxnSpPr/>
                <p:nvPr/>
              </p:nvCxnSpPr>
              <p:spPr>
                <a:xfrm flipV="1">
                  <a:off x="1518941" y="4409152"/>
                  <a:ext cx="234933" cy="22824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flipV="1">
                  <a:off x="1607043" y="4402238"/>
                  <a:ext cx="452244" cy="45648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flipV="1">
                  <a:off x="1906580" y="4402238"/>
                  <a:ext cx="463994" cy="45648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flipV="1">
                  <a:off x="2211993" y="4402238"/>
                  <a:ext cx="458119" cy="45648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flipV="1">
                  <a:off x="2517406" y="4402238"/>
                  <a:ext cx="458119" cy="45648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flipV="1">
                  <a:off x="1548309" y="4395320"/>
                  <a:ext cx="1556429"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4505" name="Group 28"/>
              <p:cNvGrpSpPr>
                <a:grpSpLocks/>
              </p:cNvGrpSpPr>
              <p:nvPr/>
            </p:nvGrpSpPr>
            <p:grpSpPr bwMode="auto">
              <a:xfrm>
                <a:off x="5998753" y="5554265"/>
                <a:ext cx="428393" cy="106644"/>
                <a:chOff x="1518941" y="4394200"/>
                <a:chExt cx="1584939" cy="464519"/>
              </a:xfrm>
            </p:grpSpPr>
            <p:cxnSp>
              <p:nvCxnSpPr>
                <p:cNvPr id="239" name="Straight Connector 238"/>
                <p:cNvCxnSpPr/>
                <p:nvPr/>
              </p:nvCxnSpPr>
              <p:spPr>
                <a:xfrm flipV="1">
                  <a:off x="1518083" y="4409152"/>
                  <a:ext cx="229058" cy="22824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flipV="1">
                  <a:off x="1606181" y="4402238"/>
                  <a:ext cx="452248" cy="45648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flipV="1">
                  <a:off x="1905722" y="4402238"/>
                  <a:ext cx="458119" cy="45648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flipV="1">
                  <a:off x="2211135" y="4402238"/>
                  <a:ext cx="458119" cy="45648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flipV="1">
                  <a:off x="2516548" y="4402238"/>
                  <a:ext cx="458119" cy="45648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flipV="1">
                  <a:off x="1547447" y="4395320"/>
                  <a:ext cx="1556433"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08" name="Straight Connector 207"/>
              <p:cNvCxnSpPr/>
              <p:nvPr/>
            </p:nvCxnSpPr>
            <p:spPr bwMode="auto">
              <a:xfrm flipV="1">
                <a:off x="5327009" y="5251241"/>
                <a:ext cx="671512" cy="298518"/>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bwMode="auto">
              <a:xfrm rot="249623">
                <a:off x="5333359" y="5103570"/>
                <a:ext cx="0" cy="457303"/>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bwMode="auto">
              <a:xfrm flipH="1" flipV="1">
                <a:off x="5690547" y="5251241"/>
                <a:ext cx="523875" cy="292166"/>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bwMode="auto">
              <a:xfrm flipV="1">
                <a:off x="5341297" y="5103570"/>
                <a:ext cx="904874"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bwMode="auto">
              <a:xfrm rot="249623">
                <a:off x="6216008" y="5090867"/>
                <a:ext cx="0" cy="457303"/>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sp>
            <p:nvSpPr>
              <p:cNvPr id="213" name="Oval 212"/>
              <p:cNvSpPr>
                <a:spLocks noChangeAspect="1"/>
              </p:cNvSpPr>
              <p:nvPr/>
            </p:nvSpPr>
            <p:spPr bwMode="auto">
              <a:xfrm>
                <a:off x="5258747" y="5433845"/>
                <a:ext cx="131762" cy="13338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214" name="Oval 213"/>
              <p:cNvSpPr>
                <a:spLocks noChangeAspect="1"/>
              </p:cNvSpPr>
              <p:nvPr/>
            </p:nvSpPr>
            <p:spPr bwMode="auto">
              <a:xfrm>
                <a:off x="6125521" y="5433845"/>
                <a:ext cx="131762" cy="13338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grpSp>
            <p:nvGrpSpPr>
              <p:cNvPr id="104513" name="Group 214"/>
              <p:cNvGrpSpPr>
                <a:grpSpLocks/>
              </p:cNvGrpSpPr>
              <p:nvPr/>
            </p:nvGrpSpPr>
            <p:grpSpPr bwMode="auto">
              <a:xfrm>
                <a:off x="5332431" y="3747538"/>
                <a:ext cx="904330" cy="1378566"/>
                <a:chOff x="8728356" y="4139654"/>
                <a:chExt cx="904330" cy="1378566"/>
              </a:xfrm>
            </p:grpSpPr>
            <p:cxnSp>
              <p:nvCxnSpPr>
                <p:cNvPr id="218" name="Straight Connector 217"/>
                <p:cNvCxnSpPr/>
                <p:nvPr/>
              </p:nvCxnSpPr>
              <p:spPr bwMode="auto">
                <a:xfrm>
                  <a:off x="8738809" y="4146005"/>
                  <a:ext cx="0" cy="137191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bwMode="auto">
                <a:xfrm>
                  <a:off x="9616696" y="4146005"/>
                  <a:ext cx="0" cy="137191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4518" name="Group 219"/>
                <p:cNvGrpSpPr>
                  <a:grpSpLocks/>
                </p:cNvGrpSpPr>
                <p:nvPr/>
              </p:nvGrpSpPr>
              <p:grpSpPr bwMode="auto">
                <a:xfrm>
                  <a:off x="8728356" y="4139654"/>
                  <a:ext cx="904330" cy="1340466"/>
                  <a:chOff x="8728356" y="4139654"/>
                  <a:chExt cx="904330" cy="1340466"/>
                </a:xfrm>
              </p:grpSpPr>
              <p:grpSp>
                <p:nvGrpSpPr>
                  <p:cNvPr id="104519" name="Group 220"/>
                  <p:cNvGrpSpPr>
                    <a:grpSpLocks/>
                  </p:cNvGrpSpPr>
                  <p:nvPr/>
                </p:nvGrpSpPr>
                <p:grpSpPr bwMode="auto">
                  <a:xfrm>
                    <a:off x="8728356" y="4596849"/>
                    <a:ext cx="894922" cy="448918"/>
                    <a:chOff x="6634163" y="2148854"/>
                    <a:chExt cx="894922" cy="448918"/>
                  </a:xfrm>
                </p:grpSpPr>
                <p:cxnSp>
                  <p:nvCxnSpPr>
                    <p:cNvPr id="234" name="Straight Connector 233"/>
                    <p:cNvCxnSpPr/>
                    <p:nvPr/>
                  </p:nvCxnSpPr>
                  <p:spPr bwMode="auto">
                    <a:xfrm>
                      <a:off x="6633504" y="2153726"/>
                      <a:ext cx="406400" cy="1587"/>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5" name="Straight Connector 234"/>
                    <p:cNvCxnSpPr/>
                    <p:nvPr/>
                  </p:nvCxnSpPr>
                  <p:spPr bwMode="auto">
                    <a:xfrm flipV="1">
                      <a:off x="6644616" y="2148962"/>
                      <a:ext cx="395288" cy="44460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6" name="Straight Connector 235"/>
                    <p:cNvCxnSpPr/>
                    <p:nvPr/>
                  </p:nvCxnSpPr>
                  <p:spPr bwMode="auto">
                    <a:xfrm flipH="1" flipV="1">
                      <a:off x="7133565" y="2153726"/>
                      <a:ext cx="395288" cy="44460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bwMode="auto">
                    <a:xfrm>
                      <a:off x="7133565" y="2155313"/>
                      <a:ext cx="395288"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bwMode="auto">
                    <a:xfrm flipV="1">
                      <a:off x="7039904" y="2155313"/>
                      <a:ext cx="93662"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4520" name="Group 221"/>
                  <p:cNvGrpSpPr>
                    <a:grpSpLocks/>
                  </p:cNvGrpSpPr>
                  <p:nvPr/>
                </p:nvGrpSpPr>
                <p:grpSpPr bwMode="auto">
                  <a:xfrm>
                    <a:off x="8728356" y="4139654"/>
                    <a:ext cx="894922" cy="448918"/>
                    <a:chOff x="6634163" y="2148854"/>
                    <a:chExt cx="894922" cy="448918"/>
                  </a:xfrm>
                </p:grpSpPr>
                <p:cxnSp>
                  <p:nvCxnSpPr>
                    <p:cNvPr id="229" name="Straight Connector 228"/>
                    <p:cNvCxnSpPr/>
                    <p:nvPr/>
                  </p:nvCxnSpPr>
                  <p:spPr bwMode="auto">
                    <a:xfrm>
                      <a:off x="6633504" y="2153618"/>
                      <a:ext cx="406400" cy="1587"/>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bwMode="auto">
                    <a:xfrm flipV="1">
                      <a:off x="6644616" y="2148854"/>
                      <a:ext cx="395288" cy="44460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1" name="Straight Connector 230"/>
                    <p:cNvCxnSpPr/>
                    <p:nvPr/>
                  </p:nvCxnSpPr>
                  <p:spPr bwMode="auto">
                    <a:xfrm flipH="1" flipV="1">
                      <a:off x="7133565" y="2153618"/>
                      <a:ext cx="395288" cy="44460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2" name="Straight Connector 231"/>
                    <p:cNvCxnSpPr/>
                    <p:nvPr/>
                  </p:nvCxnSpPr>
                  <p:spPr bwMode="auto">
                    <a:xfrm>
                      <a:off x="7133565" y="2155205"/>
                      <a:ext cx="395288"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3" name="Straight Connector 232"/>
                    <p:cNvCxnSpPr/>
                    <p:nvPr/>
                  </p:nvCxnSpPr>
                  <p:spPr bwMode="auto">
                    <a:xfrm flipV="1">
                      <a:off x="7039904" y="2155205"/>
                      <a:ext cx="93662"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4521" name="Group 222"/>
                  <p:cNvGrpSpPr>
                    <a:grpSpLocks/>
                  </p:cNvGrpSpPr>
                  <p:nvPr/>
                </p:nvGrpSpPr>
                <p:grpSpPr bwMode="auto">
                  <a:xfrm>
                    <a:off x="8737764" y="5031202"/>
                    <a:ext cx="894922" cy="448918"/>
                    <a:chOff x="6634163" y="2148854"/>
                    <a:chExt cx="894922" cy="448918"/>
                  </a:xfrm>
                </p:grpSpPr>
                <p:cxnSp>
                  <p:nvCxnSpPr>
                    <p:cNvPr id="224" name="Straight Connector 223"/>
                    <p:cNvCxnSpPr/>
                    <p:nvPr/>
                  </p:nvCxnSpPr>
                  <p:spPr bwMode="auto">
                    <a:xfrm>
                      <a:off x="6633621" y="2152859"/>
                      <a:ext cx="406400" cy="1588"/>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bwMode="auto">
                    <a:xfrm flipV="1">
                      <a:off x="6644733" y="2148096"/>
                      <a:ext cx="395288" cy="44460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bwMode="auto">
                    <a:xfrm flipH="1" flipV="1">
                      <a:off x="7133682" y="2152859"/>
                      <a:ext cx="395288" cy="44460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bwMode="auto">
                    <a:xfrm>
                      <a:off x="7133682" y="2154447"/>
                      <a:ext cx="395288"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bwMode="auto">
                    <a:xfrm flipV="1">
                      <a:off x="7040021" y="2154447"/>
                      <a:ext cx="93662"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grpSp>
          </p:grpSp>
          <p:sp>
            <p:nvSpPr>
              <p:cNvPr id="216" name="Oval 215"/>
              <p:cNvSpPr>
                <a:spLocks noChangeAspect="1"/>
              </p:cNvSpPr>
              <p:nvPr/>
            </p:nvSpPr>
            <p:spPr bwMode="auto">
              <a:xfrm>
                <a:off x="5303197" y="5124213"/>
                <a:ext cx="131762" cy="13338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217" name="Oval 216"/>
              <p:cNvSpPr>
                <a:spLocks noChangeAspect="1"/>
              </p:cNvSpPr>
              <p:nvPr/>
            </p:nvSpPr>
            <p:spPr bwMode="auto">
              <a:xfrm>
                <a:off x="6171558" y="5124213"/>
                <a:ext cx="131763" cy="13338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grpSp>
        <p:grpSp>
          <p:nvGrpSpPr>
            <p:cNvPr id="25" name="Group 433"/>
            <p:cNvGrpSpPr>
              <a:grpSpLocks/>
            </p:cNvGrpSpPr>
            <p:nvPr/>
          </p:nvGrpSpPr>
          <p:grpSpPr bwMode="auto">
            <a:xfrm>
              <a:off x="5644754" y="3744516"/>
              <a:ext cx="979884" cy="1398984"/>
              <a:chOff x="6002338" y="3850431"/>
              <a:chExt cx="1306512" cy="1864569"/>
            </a:xfrm>
          </p:grpSpPr>
          <p:grpSp>
            <p:nvGrpSpPr>
              <p:cNvPr id="104462" name="Group 423"/>
              <p:cNvGrpSpPr>
                <a:grpSpLocks/>
              </p:cNvGrpSpPr>
              <p:nvPr/>
            </p:nvGrpSpPr>
            <p:grpSpPr bwMode="auto">
              <a:xfrm rot="496187">
                <a:off x="6231246" y="5115333"/>
                <a:ext cx="891094" cy="561485"/>
                <a:chOff x="6634163" y="2030903"/>
                <a:chExt cx="891094" cy="561485"/>
              </a:xfrm>
            </p:grpSpPr>
            <p:cxnSp>
              <p:nvCxnSpPr>
                <p:cNvPr id="425" name="Straight Connector 424"/>
                <p:cNvCxnSpPr/>
                <p:nvPr/>
              </p:nvCxnSpPr>
              <p:spPr bwMode="auto">
                <a:xfrm>
                  <a:off x="6609219" y="2136604"/>
                  <a:ext cx="414337" cy="1587"/>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6" name="Straight Connector 425"/>
                <p:cNvCxnSpPr/>
                <p:nvPr/>
              </p:nvCxnSpPr>
              <p:spPr bwMode="auto">
                <a:xfrm flipV="1">
                  <a:off x="6644568" y="2148006"/>
                  <a:ext cx="395288" cy="444323"/>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7" name="Straight Connector 426"/>
                <p:cNvCxnSpPr/>
                <p:nvPr/>
              </p:nvCxnSpPr>
              <p:spPr bwMode="auto">
                <a:xfrm rot="21103813" flipH="1" flipV="1">
                  <a:off x="7220478" y="2030734"/>
                  <a:ext cx="261938" cy="445909"/>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8" name="Straight Connector 427"/>
                <p:cNvCxnSpPr>
                  <a:endCxn id="353" idx="0"/>
                </p:cNvCxnSpPr>
                <p:nvPr/>
              </p:nvCxnSpPr>
              <p:spPr bwMode="auto">
                <a:xfrm rot="21103813">
                  <a:off x="7173055" y="2034332"/>
                  <a:ext cx="349250" cy="111081"/>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9" name="Straight Connector 428"/>
                <p:cNvCxnSpPr/>
                <p:nvPr/>
              </p:nvCxnSpPr>
              <p:spPr bwMode="auto">
                <a:xfrm rot="21103813" flipV="1">
                  <a:off x="7016296" y="2067151"/>
                  <a:ext cx="163512" cy="65062"/>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04463" name="Group 28"/>
              <p:cNvGrpSpPr>
                <a:grpSpLocks/>
              </p:cNvGrpSpPr>
              <p:nvPr/>
            </p:nvGrpSpPr>
            <p:grpSpPr bwMode="auto">
              <a:xfrm>
                <a:off x="6002338" y="5608308"/>
                <a:ext cx="428393" cy="106692"/>
                <a:chOff x="1518941" y="4394200"/>
                <a:chExt cx="1584939" cy="464519"/>
              </a:xfrm>
            </p:grpSpPr>
            <p:cxnSp>
              <p:nvCxnSpPr>
                <p:cNvPr id="370" name="Straight Connector 369"/>
                <p:cNvCxnSpPr/>
                <p:nvPr/>
              </p:nvCxnSpPr>
              <p:spPr>
                <a:xfrm flipV="1">
                  <a:off x="1518941" y="4409641"/>
                  <a:ext cx="229058" cy="22799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1" name="Straight Connector 370"/>
                <p:cNvCxnSpPr/>
                <p:nvPr/>
              </p:nvCxnSpPr>
              <p:spPr>
                <a:xfrm flipV="1">
                  <a:off x="1601168" y="4402730"/>
                  <a:ext cx="458119" cy="45598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2" name="Straight Connector 371"/>
                <p:cNvCxnSpPr/>
                <p:nvPr/>
              </p:nvCxnSpPr>
              <p:spPr>
                <a:xfrm flipV="1">
                  <a:off x="1906580" y="4402730"/>
                  <a:ext cx="458119" cy="45598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3" name="Straight Connector 372"/>
                <p:cNvCxnSpPr/>
                <p:nvPr/>
              </p:nvCxnSpPr>
              <p:spPr>
                <a:xfrm flipV="1">
                  <a:off x="2211993" y="4402730"/>
                  <a:ext cx="452244" cy="45598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4" name="Straight Connector 373"/>
                <p:cNvCxnSpPr/>
                <p:nvPr/>
              </p:nvCxnSpPr>
              <p:spPr>
                <a:xfrm flipV="1">
                  <a:off x="2517406" y="4402730"/>
                  <a:ext cx="452244" cy="45598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5" name="Straight Connector 374"/>
                <p:cNvCxnSpPr/>
                <p:nvPr/>
              </p:nvCxnSpPr>
              <p:spPr>
                <a:xfrm flipV="1">
                  <a:off x="1548306" y="4395823"/>
                  <a:ext cx="1556433"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4464" name="Group 28"/>
              <p:cNvGrpSpPr>
                <a:grpSpLocks/>
              </p:cNvGrpSpPr>
              <p:nvPr/>
            </p:nvGrpSpPr>
            <p:grpSpPr bwMode="auto">
              <a:xfrm>
                <a:off x="6880457" y="5608308"/>
                <a:ext cx="428393" cy="106692"/>
                <a:chOff x="1518941" y="4394200"/>
                <a:chExt cx="1584939" cy="464519"/>
              </a:xfrm>
            </p:grpSpPr>
            <p:cxnSp>
              <p:nvCxnSpPr>
                <p:cNvPr id="364" name="Straight Connector 363"/>
                <p:cNvCxnSpPr/>
                <p:nvPr/>
              </p:nvCxnSpPr>
              <p:spPr>
                <a:xfrm flipV="1">
                  <a:off x="1518083" y="4409641"/>
                  <a:ext cx="229061" cy="22799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5" name="Straight Connector 364"/>
                <p:cNvCxnSpPr/>
                <p:nvPr/>
              </p:nvCxnSpPr>
              <p:spPr>
                <a:xfrm flipV="1">
                  <a:off x="1600309" y="4402730"/>
                  <a:ext cx="458119" cy="45598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6" name="Straight Connector 365"/>
                <p:cNvCxnSpPr/>
                <p:nvPr/>
              </p:nvCxnSpPr>
              <p:spPr>
                <a:xfrm flipV="1">
                  <a:off x="1899851" y="4402730"/>
                  <a:ext cx="463991" cy="45598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7" name="Straight Connector 366"/>
                <p:cNvCxnSpPr/>
                <p:nvPr/>
              </p:nvCxnSpPr>
              <p:spPr>
                <a:xfrm flipV="1">
                  <a:off x="2205263" y="4402730"/>
                  <a:ext cx="458119" cy="45598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8" name="Straight Connector 367"/>
                <p:cNvCxnSpPr/>
                <p:nvPr/>
              </p:nvCxnSpPr>
              <p:spPr>
                <a:xfrm flipV="1">
                  <a:off x="2516548" y="4402730"/>
                  <a:ext cx="452248" cy="45598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9" name="Straight Connector 368"/>
                <p:cNvCxnSpPr/>
                <p:nvPr/>
              </p:nvCxnSpPr>
              <p:spPr>
                <a:xfrm flipV="1">
                  <a:off x="1547451" y="4395823"/>
                  <a:ext cx="1556429"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53" name="Freeform 352"/>
              <p:cNvSpPr/>
              <p:nvPr/>
            </p:nvSpPr>
            <p:spPr bwMode="auto">
              <a:xfrm rot="13665537" flipH="1" flipV="1">
                <a:off x="7022343" y="5309503"/>
                <a:ext cx="179316" cy="263525"/>
              </a:xfrm>
              <a:custGeom>
                <a:avLst/>
                <a:gdLst>
                  <a:gd name="connsiteX0" fmla="*/ 0 w 368242"/>
                  <a:gd name="connsiteY0" fmla="*/ 0 h 401343"/>
                  <a:gd name="connsiteX1" fmla="*/ 53788 w 368242"/>
                  <a:gd name="connsiteY1" fmla="*/ 119990 h 401343"/>
                  <a:gd name="connsiteX2" fmla="*/ 239978 w 368242"/>
                  <a:gd name="connsiteY2" fmla="*/ 132402 h 401343"/>
                  <a:gd name="connsiteX3" fmla="*/ 368242 w 368242"/>
                  <a:gd name="connsiteY3" fmla="*/ 401343 h 401343"/>
                </a:gdLst>
                <a:ahLst/>
                <a:cxnLst>
                  <a:cxn ang="0">
                    <a:pos x="connsiteX0" y="connsiteY0"/>
                  </a:cxn>
                  <a:cxn ang="0">
                    <a:pos x="connsiteX1" y="connsiteY1"/>
                  </a:cxn>
                  <a:cxn ang="0">
                    <a:pos x="connsiteX2" y="connsiteY2"/>
                  </a:cxn>
                  <a:cxn ang="0">
                    <a:pos x="connsiteX3" y="connsiteY3"/>
                  </a:cxn>
                </a:cxnLst>
                <a:rect l="l" t="t" r="r" b="b"/>
                <a:pathLst>
                  <a:path w="368242" h="401343">
                    <a:moveTo>
                      <a:pt x="0" y="0"/>
                    </a:moveTo>
                    <a:cubicBezTo>
                      <a:pt x="6896" y="48961"/>
                      <a:pt x="13792" y="97923"/>
                      <a:pt x="53788" y="119990"/>
                    </a:cubicBezTo>
                    <a:cubicBezTo>
                      <a:pt x="93784" y="142057"/>
                      <a:pt x="187569" y="85510"/>
                      <a:pt x="239978" y="132402"/>
                    </a:cubicBezTo>
                    <a:cubicBezTo>
                      <a:pt x="292387" y="179294"/>
                      <a:pt x="344796" y="365484"/>
                      <a:pt x="368242" y="401343"/>
                    </a:cubicBezTo>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cxnSp>
            <p:nvCxnSpPr>
              <p:cNvPr id="391" name="Straight Connector 390"/>
              <p:cNvCxnSpPr/>
              <p:nvPr/>
            </p:nvCxnSpPr>
            <p:spPr bwMode="auto">
              <a:xfrm rot="496187">
                <a:off x="6332538" y="3850431"/>
                <a:ext cx="0" cy="173762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2" name="Straight Connector 391"/>
              <p:cNvCxnSpPr/>
              <p:nvPr/>
            </p:nvCxnSpPr>
            <p:spPr bwMode="auto">
              <a:xfrm rot="496187">
                <a:off x="7227888" y="3978967"/>
                <a:ext cx="0" cy="1371054"/>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4468" name="Group 393"/>
              <p:cNvGrpSpPr>
                <a:grpSpLocks/>
              </p:cNvGrpSpPr>
              <p:nvPr/>
            </p:nvGrpSpPr>
            <p:grpSpPr bwMode="auto">
              <a:xfrm rot="496187">
                <a:off x="6344316" y="4365440"/>
                <a:ext cx="894922" cy="448918"/>
                <a:chOff x="6634163" y="2148854"/>
                <a:chExt cx="894922" cy="448918"/>
              </a:xfrm>
            </p:grpSpPr>
            <p:cxnSp>
              <p:nvCxnSpPr>
                <p:cNvPr id="407" name="Straight Connector 406"/>
                <p:cNvCxnSpPr/>
                <p:nvPr/>
              </p:nvCxnSpPr>
              <p:spPr bwMode="auto">
                <a:xfrm>
                  <a:off x="6605453" y="2153220"/>
                  <a:ext cx="406400" cy="1586"/>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8" name="Straight Connector 407"/>
                <p:cNvCxnSpPr/>
                <p:nvPr/>
              </p:nvCxnSpPr>
              <p:spPr bwMode="auto">
                <a:xfrm flipV="1">
                  <a:off x="6616669" y="2154359"/>
                  <a:ext cx="398463" cy="418933"/>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9" name="Straight Connector 408"/>
                <p:cNvCxnSpPr/>
                <p:nvPr/>
              </p:nvCxnSpPr>
              <p:spPr bwMode="auto">
                <a:xfrm flipH="1" flipV="1">
                  <a:off x="7104982" y="2158779"/>
                  <a:ext cx="398463" cy="418933"/>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0" name="Straight Connector 409"/>
                <p:cNvCxnSpPr/>
                <p:nvPr/>
              </p:nvCxnSpPr>
              <p:spPr bwMode="auto">
                <a:xfrm>
                  <a:off x="7133442" y="2155881"/>
                  <a:ext cx="395287"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1" name="Straight Connector 410"/>
                <p:cNvCxnSpPr/>
                <p:nvPr/>
              </p:nvCxnSpPr>
              <p:spPr bwMode="auto">
                <a:xfrm flipV="1">
                  <a:off x="7011934" y="2158565"/>
                  <a:ext cx="93663"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4469" name="Group 394"/>
              <p:cNvGrpSpPr>
                <a:grpSpLocks/>
              </p:cNvGrpSpPr>
              <p:nvPr/>
            </p:nvGrpSpPr>
            <p:grpSpPr bwMode="auto">
              <a:xfrm rot="496187">
                <a:off x="6410077" y="3912999"/>
                <a:ext cx="894922" cy="448918"/>
                <a:chOff x="6634163" y="2148854"/>
                <a:chExt cx="894922" cy="448918"/>
              </a:xfrm>
            </p:grpSpPr>
            <p:cxnSp>
              <p:nvCxnSpPr>
                <p:cNvPr id="402" name="Straight Connector 401"/>
                <p:cNvCxnSpPr/>
                <p:nvPr/>
              </p:nvCxnSpPr>
              <p:spPr bwMode="auto">
                <a:xfrm>
                  <a:off x="6618881" y="2128773"/>
                  <a:ext cx="409575" cy="1587"/>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3" name="Straight Connector 402"/>
                <p:cNvCxnSpPr/>
                <p:nvPr/>
              </p:nvCxnSpPr>
              <p:spPr bwMode="auto">
                <a:xfrm flipV="1">
                  <a:off x="6632492" y="2122036"/>
                  <a:ext cx="396875" cy="445909"/>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4" name="Straight Connector 403"/>
                <p:cNvCxnSpPr/>
                <p:nvPr/>
              </p:nvCxnSpPr>
              <p:spPr bwMode="auto">
                <a:xfrm flipH="1" flipV="1">
                  <a:off x="7126967" y="2125437"/>
                  <a:ext cx="398462" cy="444323"/>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5" name="Straight Connector 404"/>
                <p:cNvCxnSpPr/>
                <p:nvPr/>
              </p:nvCxnSpPr>
              <p:spPr bwMode="auto">
                <a:xfrm>
                  <a:off x="7133460" y="2149650"/>
                  <a:ext cx="395287"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6" name="Straight Connector 405"/>
                <p:cNvCxnSpPr/>
                <p:nvPr/>
              </p:nvCxnSpPr>
              <p:spPr bwMode="auto">
                <a:xfrm flipV="1">
                  <a:off x="7030969" y="2128609"/>
                  <a:ext cx="95250"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4470" name="Group 395"/>
              <p:cNvGrpSpPr>
                <a:grpSpLocks/>
              </p:cNvGrpSpPr>
              <p:nvPr/>
            </p:nvGrpSpPr>
            <p:grpSpPr bwMode="auto">
              <a:xfrm rot="496187">
                <a:off x="6291151" y="4796629"/>
                <a:ext cx="894922" cy="448918"/>
                <a:chOff x="6634163" y="2148854"/>
                <a:chExt cx="894922" cy="448918"/>
              </a:xfrm>
            </p:grpSpPr>
            <p:cxnSp>
              <p:nvCxnSpPr>
                <p:cNvPr id="397" name="Straight Connector 396"/>
                <p:cNvCxnSpPr/>
                <p:nvPr/>
              </p:nvCxnSpPr>
              <p:spPr bwMode="auto">
                <a:xfrm>
                  <a:off x="6614526" y="2132872"/>
                  <a:ext cx="409575" cy="1586"/>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8" name="Straight Connector 397"/>
                <p:cNvCxnSpPr/>
                <p:nvPr/>
              </p:nvCxnSpPr>
              <p:spPr bwMode="auto">
                <a:xfrm flipV="1">
                  <a:off x="6630393" y="2125855"/>
                  <a:ext cx="396875" cy="455431"/>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9" name="Straight Connector 398"/>
                <p:cNvCxnSpPr/>
                <p:nvPr/>
              </p:nvCxnSpPr>
              <p:spPr bwMode="auto">
                <a:xfrm flipH="1" flipV="1">
                  <a:off x="7124199" y="2129535"/>
                  <a:ext cx="395288" cy="444323"/>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0" name="Straight Connector 399"/>
                <p:cNvCxnSpPr/>
                <p:nvPr/>
              </p:nvCxnSpPr>
              <p:spPr bwMode="auto">
                <a:xfrm>
                  <a:off x="7134046" y="2154634"/>
                  <a:ext cx="395288"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1" name="Straight Connector 400"/>
                <p:cNvCxnSpPr/>
                <p:nvPr/>
              </p:nvCxnSpPr>
              <p:spPr bwMode="auto">
                <a:xfrm flipV="1">
                  <a:off x="7026622" y="2132821"/>
                  <a:ext cx="93663"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48" name="Oval 347"/>
              <p:cNvSpPr>
                <a:spLocks noChangeAspect="1"/>
              </p:cNvSpPr>
              <p:nvPr/>
            </p:nvSpPr>
            <p:spPr bwMode="auto">
              <a:xfrm>
                <a:off x="6148388" y="5502360"/>
                <a:ext cx="131762" cy="13012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grpSp>
        <p:grpSp>
          <p:nvGrpSpPr>
            <p:cNvPr id="184" name="Group 183"/>
            <p:cNvGrpSpPr>
              <a:grpSpLocks/>
            </p:cNvGrpSpPr>
            <p:nvPr/>
          </p:nvGrpSpPr>
          <p:grpSpPr bwMode="auto">
            <a:xfrm>
              <a:off x="6442474" y="2024063"/>
              <a:ext cx="1467773" cy="982266"/>
              <a:chOff x="6618262" y="1054656"/>
              <a:chExt cx="1957031" cy="1310466"/>
            </a:xfrm>
          </p:grpSpPr>
          <p:sp>
            <p:nvSpPr>
              <p:cNvPr id="104458" name="Rectangle 184"/>
              <p:cNvSpPr>
                <a:spLocks noChangeArrowheads="1"/>
              </p:cNvSpPr>
              <p:nvPr/>
            </p:nvSpPr>
            <p:spPr bwMode="auto">
              <a:xfrm>
                <a:off x="7700694" y="1054656"/>
                <a:ext cx="874599" cy="400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Font typeface="Courier New" panose="02070309020205020404" pitchFamily="49" charset="0"/>
                  <a:buChar char="o"/>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Font typeface="Courier New" panose="02070309020205020404" pitchFamily="49" charset="0"/>
                  <a:buChar char="o"/>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a:spcBef>
                    <a:spcPct val="0"/>
                  </a:spcBef>
                  <a:buFontTx/>
                  <a:buNone/>
                </a:pPr>
                <a:r>
                  <a:rPr lang="en-US" altLang="en-US" sz="1350"/>
                  <a:t>Fuses</a:t>
                </a:r>
              </a:p>
            </p:txBody>
          </p:sp>
          <p:grpSp>
            <p:nvGrpSpPr>
              <p:cNvPr id="104459" name="Group 185"/>
              <p:cNvGrpSpPr>
                <a:grpSpLocks/>
              </p:cNvGrpSpPr>
              <p:nvPr/>
            </p:nvGrpSpPr>
            <p:grpSpPr bwMode="auto">
              <a:xfrm>
                <a:off x="6618262" y="1233577"/>
                <a:ext cx="1063651" cy="1131545"/>
                <a:chOff x="6618262" y="1233577"/>
                <a:chExt cx="1063651" cy="1131545"/>
              </a:xfrm>
            </p:grpSpPr>
            <p:sp>
              <p:nvSpPr>
                <p:cNvPr id="104460" name="Freeform 5"/>
                <p:cNvSpPr>
                  <a:spLocks/>
                </p:cNvSpPr>
                <p:nvPr/>
              </p:nvSpPr>
              <p:spPr bwMode="auto">
                <a:xfrm flipV="1">
                  <a:off x="6686854" y="1233577"/>
                  <a:ext cx="995059" cy="1131545"/>
                </a:xfrm>
                <a:custGeom>
                  <a:avLst/>
                  <a:gdLst>
                    <a:gd name="T0" fmla="*/ 2147483646 w 261"/>
                    <a:gd name="T1" fmla="*/ 2147483646 h 103"/>
                    <a:gd name="T2" fmla="*/ 2147483646 w 261"/>
                    <a:gd name="T3" fmla="*/ 2147483646 h 103"/>
                    <a:gd name="T4" fmla="*/ 0 w 261"/>
                    <a:gd name="T5" fmla="*/ 0 h 103"/>
                    <a:gd name="T6" fmla="*/ 0 60000 65536"/>
                    <a:gd name="T7" fmla="*/ 0 60000 65536"/>
                    <a:gd name="T8" fmla="*/ 0 60000 65536"/>
                    <a:gd name="T9" fmla="*/ 0 w 261"/>
                    <a:gd name="T10" fmla="*/ 0 h 103"/>
                    <a:gd name="T11" fmla="*/ 261 w 261"/>
                    <a:gd name="T12" fmla="*/ 103 h 103"/>
                  </a:gdLst>
                  <a:ahLst/>
                  <a:cxnLst>
                    <a:cxn ang="T6">
                      <a:pos x="T0" y="T1"/>
                    </a:cxn>
                    <a:cxn ang="T7">
                      <a:pos x="T2" y="T3"/>
                    </a:cxn>
                    <a:cxn ang="T8">
                      <a:pos x="T4" y="T5"/>
                    </a:cxn>
                  </a:cxnLst>
                  <a:rect l="T9" t="T10" r="T11" b="T12"/>
                  <a:pathLst>
                    <a:path w="261" h="103">
                      <a:moveTo>
                        <a:pt x="261" y="103"/>
                      </a:moveTo>
                      <a:lnTo>
                        <a:pt x="36" y="103"/>
                      </a:lnTo>
                      <a:lnTo>
                        <a:pt x="0" y="0"/>
                      </a:lnTo>
                    </a:path>
                  </a:pathLst>
                </a:custGeom>
                <a:noFill/>
                <a:ln w="38100">
                  <a:solidFill>
                    <a:srgbClr val="FF0000"/>
                  </a:solidFill>
                  <a:round/>
                  <a:headEnd/>
                  <a:tailEnd type="arrow" w="med" len="med"/>
                </a:ln>
                <a:extLst>
                  <a:ext uri="{909E8E84-426E-40DD-AFC4-6F175D3DCCD1}">
                    <a14:hiddenFill xmlns:a14="http://schemas.microsoft.com/office/drawing/2010/main">
                      <a:solidFill>
                        <a:srgbClr val="FFFFFF"/>
                      </a:solidFill>
                    </a14:hiddenFill>
                  </a:ext>
                </a:extLst>
              </p:spPr>
              <p:txBody>
                <a:bodyPr wrap="none" anchor="ctr"/>
                <a:lstStyle/>
                <a:p>
                  <a:endParaRPr lang="en-US" sz="1800"/>
                </a:p>
              </p:txBody>
            </p:sp>
            <p:sp>
              <p:nvSpPr>
                <p:cNvPr id="104461" name="Freeform 5"/>
                <p:cNvSpPr>
                  <a:spLocks/>
                </p:cNvSpPr>
                <p:nvPr/>
              </p:nvSpPr>
              <p:spPr bwMode="auto">
                <a:xfrm flipV="1">
                  <a:off x="6618262" y="1233577"/>
                  <a:ext cx="1063651" cy="780452"/>
                </a:xfrm>
                <a:custGeom>
                  <a:avLst/>
                  <a:gdLst>
                    <a:gd name="T0" fmla="*/ 2147483646 w 261"/>
                    <a:gd name="T1" fmla="*/ 2147483646 h 103"/>
                    <a:gd name="T2" fmla="*/ 2147483646 w 261"/>
                    <a:gd name="T3" fmla="*/ 2147483646 h 103"/>
                    <a:gd name="T4" fmla="*/ 0 w 261"/>
                    <a:gd name="T5" fmla="*/ 0 h 103"/>
                    <a:gd name="T6" fmla="*/ 0 60000 65536"/>
                    <a:gd name="T7" fmla="*/ 0 60000 65536"/>
                    <a:gd name="T8" fmla="*/ 0 60000 65536"/>
                    <a:gd name="T9" fmla="*/ 0 w 261"/>
                    <a:gd name="T10" fmla="*/ 0 h 103"/>
                    <a:gd name="T11" fmla="*/ 261 w 261"/>
                    <a:gd name="T12" fmla="*/ 103 h 103"/>
                  </a:gdLst>
                  <a:ahLst/>
                  <a:cxnLst>
                    <a:cxn ang="T6">
                      <a:pos x="T0" y="T1"/>
                    </a:cxn>
                    <a:cxn ang="T7">
                      <a:pos x="T2" y="T3"/>
                    </a:cxn>
                    <a:cxn ang="T8">
                      <a:pos x="T4" y="T5"/>
                    </a:cxn>
                  </a:cxnLst>
                  <a:rect l="T9" t="T10" r="T11" b="T12"/>
                  <a:pathLst>
                    <a:path w="261" h="103">
                      <a:moveTo>
                        <a:pt x="261" y="103"/>
                      </a:moveTo>
                      <a:lnTo>
                        <a:pt x="36" y="103"/>
                      </a:lnTo>
                      <a:lnTo>
                        <a:pt x="0" y="0"/>
                      </a:lnTo>
                    </a:path>
                  </a:pathLst>
                </a:custGeom>
                <a:noFill/>
                <a:ln w="38100">
                  <a:solidFill>
                    <a:srgbClr val="FF0000"/>
                  </a:solidFill>
                  <a:round/>
                  <a:headEnd/>
                  <a:tailEnd type="arrow" w="med" len="med"/>
                </a:ln>
                <a:extLst>
                  <a:ext uri="{909E8E84-426E-40DD-AFC4-6F175D3DCCD1}">
                    <a14:hiddenFill xmlns:a14="http://schemas.microsoft.com/office/drawing/2010/main">
                      <a:solidFill>
                        <a:srgbClr val="FFFFFF"/>
                      </a:solidFill>
                    </a14:hiddenFill>
                  </a:ext>
                </a:extLst>
              </p:spPr>
              <p:txBody>
                <a:bodyPr wrap="none" anchor="ctr"/>
                <a:lstStyle/>
                <a:p>
                  <a:endParaRPr lang="en-US" sz="1800"/>
                </a:p>
              </p:txBody>
            </p:sp>
          </p:grpSp>
        </p:grpSp>
      </p:grpSp>
      <p:sp>
        <p:nvSpPr>
          <p:cNvPr id="3" name="Content Placeholder 2"/>
          <p:cNvSpPr>
            <a:spLocks noGrp="1"/>
          </p:cNvSpPr>
          <p:nvPr>
            <p:ph sz="half" idx="1"/>
          </p:nvPr>
        </p:nvSpPr>
        <p:spPr/>
        <p:txBody>
          <a:bodyPr/>
          <a:lstStyle/>
          <a:p>
            <a:r>
              <a:rPr lang="en-US" altLang="en-US"/>
              <a:t>Encourage</a:t>
            </a:r>
          </a:p>
          <a:p>
            <a:pPr lvl="1"/>
            <a:r>
              <a:rPr lang="en-US" altLang="en-US"/>
              <a:t>Yielding of link</a:t>
            </a:r>
          </a:p>
          <a:p>
            <a:r>
              <a:rPr lang="en-US" altLang="en-US"/>
              <a:t>Avoid</a:t>
            </a:r>
          </a:p>
          <a:p>
            <a:pPr lvl="1"/>
            <a:r>
              <a:rPr lang="en-US" altLang="en-US"/>
              <a:t>Flexural hinging in columns (story mechanisms)</a:t>
            </a:r>
          </a:p>
          <a:p>
            <a:pPr lvl="1"/>
            <a:r>
              <a:rPr lang="en-US" altLang="en-US"/>
              <a:t>Buckling of braces, beams or columns</a:t>
            </a:r>
          </a:p>
          <a:p>
            <a:pPr lvl="1"/>
            <a:r>
              <a:rPr lang="en-US" altLang="en-US"/>
              <a:t>Connection failure</a:t>
            </a:r>
          </a:p>
          <a:p>
            <a:endParaRPr lang="en-US" altLang="en-US"/>
          </a:p>
        </p:txBody>
      </p:sp>
      <p:sp>
        <p:nvSpPr>
          <p:cNvPr id="104450" name="Title 1"/>
          <p:cNvSpPr>
            <a:spLocks noGrp="1"/>
          </p:cNvSpPr>
          <p:nvPr>
            <p:ph type="title"/>
          </p:nvPr>
        </p:nvSpPr>
        <p:spPr/>
        <p:txBody>
          <a:bodyPr/>
          <a:lstStyle/>
          <a:p>
            <a:r>
              <a:rPr lang="en-US" altLang="en-US"/>
              <a:t>Eccentrically braced frames</a:t>
            </a:r>
          </a:p>
        </p:txBody>
      </p:sp>
    </p:spTree>
    <p:extLst>
      <p:ext uri="{BB962C8B-B14F-4D97-AF65-F5344CB8AC3E}">
        <p14:creationId xmlns:p14="http://schemas.microsoft.com/office/powerpoint/2010/main" val="47206630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3"/>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Footer Placeholder 3"/>
          <p:cNvSpPr>
            <a:spLocks noGrp="1"/>
          </p:cNvSpPr>
          <p:nvPr>
            <p:ph type="ftr" sz="quarter" idx="10"/>
          </p:nvPr>
        </p:nvSpPr>
        <p:spPr/>
        <p:txBody>
          <a:bodyPr/>
          <a:lstStyle/>
          <a:p>
            <a:r>
              <a:rPr lang="en-US"/>
              <a:t>Instructional Material Complementing FEMA 1051, Design Examples</a:t>
            </a:r>
          </a:p>
        </p:txBody>
      </p:sp>
      <p:sp>
        <p:nvSpPr>
          <p:cNvPr id="6" name="Slide Number Placeholder 3"/>
          <p:cNvSpPr>
            <a:spLocks noGrp="1"/>
          </p:cNvSpPr>
          <p:nvPr>
            <p:ph type="sldNum" sz="quarter" idx="11"/>
          </p:nvPr>
        </p:nvSpPr>
        <p:spPr/>
        <p:txBody>
          <a:bodyPr/>
          <a:lstStyle/>
          <a:p>
            <a:r>
              <a:rPr lang="en-US"/>
              <a:t>Steel Structures - </a:t>
            </a:r>
            <a:fld id="{1E859C6A-166B-4CD7-AA28-963CDAFE0F46}" type="slidenum">
              <a:rPr lang="en-US" smtClean="0"/>
              <a:pPr/>
              <a:t>5</a:t>
            </a:fld>
            <a:endParaRPr lang="en-US" dirty="0"/>
          </a:p>
        </p:txBody>
      </p:sp>
      <p:pic>
        <p:nvPicPr>
          <p:cNvPr id="57349" name="Picture 10" descr="Stress-strain diagram for mild steel.  Note the elastic range, yield point, plastic range, and region of strain hardening.  Define ductility ratio; note values of 100 or more.  Compare high- and low-strength steels." title="Steel stress-strain curve with marked yield point and inelastic range"/>
          <p:cNvPicPr>
            <a:picLocks noChangeAspect="1" noChangeArrowheads="1"/>
          </p:cNvPicPr>
          <p:nvPr/>
        </p:nvPicPr>
        <p:blipFill>
          <a:blip r:embed="rId3" cstate="print"/>
          <a:srcRect/>
          <a:stretch>
            <a:fillRect/>
          </a:stretch>
        </p:blipFill>
        <p:spPr bwMode="auto">
          <a:xfrm>
            <a:off x="1748366" y="1284585"/>
            <a:ext cx="5621867" cy="4731456"/>
          </a:xfrm>
          <a:prstGeom prst="rect">
            <a:avLst/>
          </a:prstGeom>
          <a:noFill/>
          <a:ln w="9525">
            <a:noFill/>
            <a:miter lim="800000"/>
            <a:headEnd/>
            <a:tailEnd/>
          </a:ln>
        </p:spPr>
      </p:pic>
      <p:sp>
        <p:nvSpPr>
          <p:cNvPr id="57348" name="Rectangle 2"/>
          <p:cNvSpPr>
            <a:spLocks noGrp="1" noChangeArrowheads="1"/>
          </p:cNvSpPr>
          <p:nvPr>
            <p:ph type="title"/>
          </p:nvPr>
        </p:nvSpPr>
        <p:spPr/>
        <p:txBody>
          <a:bodyPr/>
          <a:lstStyle/>
          <a:p>
            <a:r>
              <a:rPr lang="en-US"/>
              <a:t>Monotonic Stress-Strain Behavior</a:t>
            </a:r>
            <a:endParaRPr lang="en-US" dirty="0"/>
          </a:p>
        </p:txBody>
      </p:sp>
    </p:spTree>
    <p:extLst>
      <p:ext uri="{BB962C8B-B14F-4D97-AF65-F5344CB8AC3E}">
        <p14:creationId xmlns:p14="http://schemas.microsoft.com/office/powerpoint/2010/main" val="74996373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a:t>Instructional Material Complementing FEMA 1051, Design Examples</a:t>
            </a:r>
          </a:p>
        </p:txBody>
      </p:sp>
      <p:sp>
        <p:nvSpPr>
          <p:cNvPr id="7" name="Slide Number Placeholder 3"/>
          <p:cNvSpPr>
            <a:spLocks noGrp="1"/>
          </p:cNvSpPr>
          <p:nvPr>
            <p:ph type="sldNum" sz="quarter" idx="11"/>
          </p:nvPr>
        </p:nvSpPr>
        <p:spPr/>
        <p:txBody>
          <a:bodyPr/>
          <a:lstStyle/>
          <a:p>
            <a:r>
              <a:rPr lang="en-US"/>
              <a:t>Steel Structures - </a:t>
            </a:r>
            <a:fld id="{829CB975-4EB3-4B68-9F84-C1D517403529}" type="slidenum">
              <a:rPr lang="en-US" smtClean="0"/>
              <a:pPr/>
              <a:t>50</a:t>
            </a:fld>
            <a:endParaRPr lang="en-US" dirty="0"/>
          </a:p>
        </p:txBody>
      </p:sp>
      <p:sp>
        <p:nvSpPr>
          <p:cNvPr id="8" name="Content Placeholder 7"/>
          <p:cNvSpPr>
            <a:spLocks noGrp="1"/>
          </p:cNvSpPr>
          <p:nvPr>
            <p:ph idx="1"/>
          </p:nvPr>
        </p:nvSpPr>
        <p:spPr>
          <a:xfrm>
            <a:off x="661988" y="1604963"/>
            <a:ext cx="8146732" cy="4297362"/>
          </a:xfrm>
        </p:spPr>
        <p:txBody>
          <a:bodyPr/>
          <a:lstStyle/>
          <a:p>
            <a:r>
              <a:rPr lang="en-US" sz="2400" dirty="0"/>
              <a:t>Type of concentrically braced frame</a:t>
            </a:r>
          </a:p>
          <a:p>
            <a:r>
              <a:rPr lang="en-US" sz="2400" dirty="0"/>
              <a:t>Beams, columns and braces arranged to form a vertical truss.  Resist lateral earthquake forces by truss action</a:t>
            </a:r>
          </a:p>
          <a:p>
            <a:r>
              <a:rPr lang="en-US" sz="2400" dirty="0"/>
              <a:t>Special type of brace members used: Buckling-Restrained Braces (BRBs). BRBS yield both in tension and compression - no buckling !!</a:t>
            </a:r>
          </a:p>
          <a:p>
            <a:r>
              <a:rPr lang="en-US" sz="2400" dirty="0"/>
              <a:t>Develop ductility through inelastic action (cyclic tension and compression yielding) in BRBs.</a:t>
            </a:r>
          </a:p>
          <a:p>
            <a:r>
              <a:rPr lang="en-US" sz="2400" dirty="0"/>
              <a:t>System combines high stiffness with high ductility</a:t>
            </a:r>
          </a:p>
        </p:txBody>
      </p:sp>
      <p:sp>
        <p:nvSpPr>
          <p:cNvPr id="5" name="Title 4"/>
          <p:cNvSpPr>
            <a:spLocks noGrp="1"/>
          </p:cNvSpPr>
          <p:nvPr>
            <p:ph type="title"/>
          </p:nvPr>
        </p:nvSpPr>
        <p:spPr/>
        <p:txBody>
          <a:bodyPr/>
          <a:lstStyle/>
          <a:p>
            <a:r>
              <a:rPr lang="en-US" dirty="0"/>
              <a:t>Buckling-Restrained Braced Frames (BRBFs)</a:t>
            </a:r>
          </a:p>
        </p:txBody>
      </p:sp>
    </p:spTree>
    <p:extLst>
      <p:ext uri="{BB962C8B-B14F-4D97-AF65-F5344CB8AC3E}">
        <p14:creationId xmlns:p14="http://schemas.microsoft.com/office/powerpoint/2010/main" val="717878496"/>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Slide Number Placeholder 3"/>
          <p:cNvSpPr>
            <a:spLocks noGrp="1"/>
          </p:cNvSpPr>
          <p:nvPr>
            <p:ph type="sldNum" sz="quarter" idx="11"/>
          </p:nvPr>
        </p:nvSpPr>
        <p:spPr/>
        <p:txBody>
          <a:bodyPr/>
          <a:lstStyle/>
          <a:p>
            <a:r>
              <a:rPr lang="en-US"/>
              <a:t>Steel Structures - </a:t>
            </a:r>
            <a:fld id="{829CB975-4EB3-4B68-9F84-C1D517403529}" type="slidenum">
              <a:rPr lang="en-US" smtClean="0"/>
              <a:pPr/>
              <a:t>51</a:t>
            </a:fld>
            <a:endParaRPr lang="en-US" dirty="0"/>
          </a:p>
        </p:txBody>
      </p:sp>
      <p:sp>
        <p:nvSpPr>
          <p:cNvPr id="2" name="Footer Placeholder 1"/>
          <p:cNvSpPr>
            <a:spLocks noGrp="1"/>
          </p:cNvSpPr>
          <p:nvPr>
            <p:ph type="ftr" sz="quarter" idx="10"/>
          </p:nvPr>
        </p:nvSpPr>
        <p:spPr/>
        <p:txBody>
          <a:bodyPr/>
          <a:lstStyle/>
          <a:p>
            <a:r>
              <a:rPr lang="en-US"/>
              <a:t>Instructional Material Complementing FEMA 1051, Design Examples</a:t>
            </a:r>
          </a:p>
        </p:txBody>
      </p:sp>
      <p:grpSp>
        <p:nvGrpSpPr>
          <p:cNvPr id="92" name="Group 99" descr="Steel Core"/>
          <p:cNvGrpSpPr>
            <a:grpSpLocks/>
          </p:cNvGrpSpPr>
          <p:nvPr/>
        </p:nvGrpSpPr>
        <p:grpSpPr bwMode="auto">
          <a:xfrm>
            <a:off x="152438" y="5043238"/>
            <a:ext cx="6070600" cy="288925"/>
            <a:chOff x="968" y="2067"/>
            <a:chExt cx="3824" cy="182"/>
          </a:xfrm>
        </p:grpSpPr>
        <p:grpSp>
          <p:nvGrpSpPr>
            <p:cNvPr id="93" name="Group 100"/>
            <p:cNvGrpSpPr>
              <a:grpSpLocks/>
            </p:cNvGrpSpPr>
            <p:nvPr/>
          </p:nvGrpSpPr>
          <p:grpSpPr bwMode="auto">
            <a:xfrm>
              <a:off x="968" y="2067"/>
              <a:ext cx="1912" cy="182"/>
              <a:chOff x="968" y="2070"/>
              <a:chExt cx="1912" cy="182"/>
            </a:xfrm>
          </p:grpSpPr>
          <p:grpSp>
            <p:nvGrpSpPr>
              <p:cNvPr id="113" name="Group 101"/>
              <p:cNvGrpSpPr>
                <a:grpSpLocks/>
              </p:cNvGrpSpPr>
              <p:nvPr/>
            </p:nvGrpSpPr>
            <p:grpSpPr bwMode="auto">
              <a:xfrm>
                <a:off x="968" y="2070"/>
                <a:ext cx="1912" cy="182"/>
                <a:chOff x="968" y="2070"/>
                <a:chExt cx="1912" cy="182"/>
              </a:xfrm>
            </p:grpSpPr>
            <p:sp>
              <p:nvSpPr>
                <p:cNvPr id="127" name="Rectangle 102"/>
                <p:cNvSpPr>
                  <a:spLocks noChangeArrowheads="1"/>
                </p:cNvSpPr>
                <p:nvPr/>
              </p:nvSpPr>
              <p:spPr bwMode="auto">
                <a:xfrm>
                  <a:off x="1637" y="2113"/>
                  <a:ext cx="1243" cy="96"/>
                </a:xfrm>
                <a:prstGeom prst="rect">
                  <a:avLst/>
                </a:prstGeom>
                <a:solidFill>
                  <a:srgbClr val="B2B2B2"/>
                </a:solidFill>
                <a:ln w="15875" algn="ctr">
                  <a:noFill/>
                  <a:miter lim="800000"/>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28" name="AutoShape 103"/>
                <p:cNvSpPr>
                  <a:spLocks noChangeArrowheads="1"/>
                </p:cNvSpPr>
                <p:nvPr/>
              </p:nvSpPr>
              <p:spPr bwMode="auto">
                <a:xfrm rot="16200000">
                  <a:off x="1504" y="2113"/>
                  <a:ext cx="182" cy="96"/>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rgbClr val="B2B2B2"/>
                </a:solidFill>
                <a:ln w="15875" algn="ctr">
                  <a:noFill/>
                  <a:miter lim="800000"/>
                  <a:headEnd/>
                  <a:tailEnd/>
                </a:ln>
                <a:effectLst/>
              </p:spPr>
              <p:txBody>
                <a:bodyPr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29" name="Rectangle 104"/>
                <p:cNvSpPr>
                  <a:spLocks noChangeArrowheads="1"/>
                </p:cNvSpPr>
                <p:nvPr/>
              </p:nvSpPr>
              <p:spPr bwMode="auto">
                <a:xfrm>
                  <a:off x="968" y="2070"/>
                  <a:ext cx="579" cy="182"/>
                </a:xfrm>
                <a:prstGeom prst="rect">
                  <a:avLst/>
                </a:prstGeom>
                <a:solidFill>
                  <a:srgbClr val="B2B2B2"/>
                </a:solidFill>
                <a:ln w="15875" algn="ctr">
                  <a:noFill/>
                  <a:miter lim="800000"/>
                  <a:headEnd/>
                  <a:tailEnd/>
                </a:ln>
                <a:effectLst/>
              </p:spPr>
              <p:txBody>
                <a:bodyPr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30" name="Rectangle 105"/>
                <p:cNvSpPr>
                  <a:spLocks noChangeArrowheads="1"/>
                </p:cNvSpPr>
                <p:nvPr/>
              </p:nvSpPr>
              <p:spPr bwMode="auto">
                <a:xfrm>
                  <a:off x="968" y="2149"/>
                  <a:ext cx="621" cy="23"/>
                </a:xfrm>
                <a:prstGeom prst="rect">
                  <a:avLst/>
                </a:prstGeom>
                <a:gradFill rotWithShape="1">
                  <a:gsLst>
                    <a:gs pos="0">
                      <a:srgbClr val="B2B2B2"/>
                    </a:gs>
                    <a:gs pos="50000">
                      <a:srgbClr val="B2B2B2">
                        <a:gamma/>
                        <a:shade val="46275"/>
                        <a:invGamma/>
                      </a:srgbClr>
                    </a:gs>
                    <a:gs pos="100000">
                      <a:srgbClr val="B2B2B2"/>
                    </a:gs>
                  </a:gsLst>
                  <a:lin ang="5400000" scaled="1"/>
                </a:gradFill>
                <a:ln w="9525" algn="ctr">
                  <a:solidFill>
                    <a:srgbClr val="000000"/>
                  </a:solidFill>
                  <a:miter lim="800000"/>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grpSp>
          <p:grpSp>
            <p:nvGrpSpPr>
              <p:cNvPr id="114" name="Group 106"/>
              <p:cNvGrpSpPr>
                <a:grpSpLocks/>
              </p:cNvGrpSpPr>
              <p:nvPr/>
            </p:nvGrpSpPr>
            <p:grpSpPr bwMode="auto">
              <a:xfrm>
                <a:off x="1016" y="2088"/>
                <a:ext cx="320" cy="144"/>
                <a:chOff x="1016" y="2088"/>
                <a:chExt cx="320" cy="144"/>
              </a:xfrm>
            </p:grpSpPr>
            <p:grpSp>
              <p:nvGrpSpPr>
                <p:cNvPr id="115" name="Group 107"/>
                <p:cNvGrpSpPr>
                  <a:grpSpLocks/>
                </p:cNvGrpSpPr>
                <p:nvPr/>
              </p:nvGrpSpPr>
              <p:grpSpPr bwMode="auto">
                <a:xfrm>
                  <a:off x="1016" y="2088"/>
                  <a:ext cx="320" cy="36"/>
                  <a:chOff x="1016" y="2088"/>
                  <a:chExt cx="320" cy="36"/>
                </a:xfrm>
              </p:grpSpPr>
              <p:sp>
                <p:nvSpPr>
                  <p:cNvPr id="122" name="Oval 108"/>
                  <p:cNvSpPr>
                    <a:spLocks noChangeAspect="1" noChangeArrowheads="1"/>
                  </p:cNvSpPr>
                  <p:nvPr/>
                </p:nvSpPr>
                <p:spPr bwMode="auto">
                  <a:xfrm>
                    <a:off x="1016" y="2089"/>
                    <a:ext cx="35" cy="35"/>
                  </a:xfrm>
                  <a:prstGeom prst="ellipse">
                    <a:avLst/>
                  </a:prstGeom>
                  <a:solidFill>
                    <a:srgbClr val="000000"/>
                  </a:solidFill>
                  <a:ln w="3175" algn="ctr">
                    <a:solidFill>
                      <a:srgbClr val="000000"/>
                    </a:solidFill>
                    <a:round/>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23" name="Oval 109"/>
                  <p:cNvSpPr>
                    <a:spLocks noChangeAspect="1" noChangeArrowheads="1"/>
                  </p:cNvSpPr>
                  <p:nvPr/>
                </p:nvSpPr>
                <p:spPr bwMode="auto">
                  <a:xfrm>
                    <a:off x="1087" y="2089"/>
                    <a:ext cx="35" cy="35"/>
                  </a:xfrm>
                  <a:prstGeom prst="ellipse">
                    <a:avLst/>
                  </a:prstGeom>
                  <a:solidFill>
                    <a:srgbClr val="000000"/>
                  </a:solidFill>
                  <a:ln w="3175" algn="ctr">
                    <a:solidFill>
                      <a:srgbClr val="000000"/>
                    </a:solidFill>
                    <a:round/>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24" name="Oval 110"/>
                  <p:cNvSpPr>
                    <a:spLocks noChangeAspect="1" noChangeArrowheads="1"/>
                  </p:cNvSpPr>
                  <p:nvPr/>
                </p:nvSpPr>
                <p:spPr bwMode="auto">
                  <a:xfrm>
                    <a:off x="1158" y="2088"/>
                    <a:ext cx="35" cy="35"/>
                  </a:xfrm>
                  <a:prstGeom prst="ellipse">
                    <a:avLst/>
                  </a:prstGeom>
                  <a:solidFill>
                    <a:srgbClr val="000000"/>
                  </a:solidFill>
                  <a:ln w="3175" algn="ctr">
                    <a:solidFill>
                      <a:srgbClr val="000000"/>
                    </a:solidFill>
                    <a:round/>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25" name="Oval 111"/>
                  <p:cNvSpPr>
                    <a:spLocks noChangeAspect="1" noChangeArrowheads="1"/>
                  </p:cNvSpPr>
                  <p:nvPr/>
                </p:nvSpPr>
                <p:spPr bwMode="auto">
                  <a:xfrm>
                    <a:off x="1229" y="2088"/>
                    <a:ext cx="35" cy="35"/>
                  </a:xfrm>
                  <a:prstGeom prst="ellipse">
                    <a:avLst/>
                  </a:prstGeom>
                  <a:solidFill>
                    <a:srgbClr val="000000"/>
                  </a:solidFill>
                  <a:ln w="3175" algn="ctr">
                    <a:solidFill>
                      <a:srgbClr val="000000"/>
                    </a:solidFill>
                    <a:round/>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26" name="Oval 112"/>
                  <p:cNvSpPr>
                    <a:spLocks noChangeAspect="1" noChangeArrowheads="1"/>
                  </p:cNvSpPr>
                  <p:nvPr/>
                </p:nvSpPr>
                <p:spPr bwMode="auto">
                  <a:xfrm>
                    <a:off x="1301" y="2088"/>
                    <a:ext cx="35" cy="35"/>
                  </a:xfrm>
                  <a:prstGeom prst="ellipse">
                    <a:avLst/>
                  </a:prstGeom>
                  <a:solidFill>
                    <a:srgbClr val="000000"/>
                  </a:solidFill>
                  <a:ln w="3175" algn="ctr">
                    <a:solidFill>
                      <a:srgbClr val="000000"/>
                    </a:solidFill>
                    <a:round/>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grpSp>
            <p:grpSp>
              <p:nvGrpSpPr>
                <p:cNvPr id="116" name="Group 113"/>
                <p:cNvGrpSpPr>
                  <a:grpSpLocks/>
                </p:cNvGrpSpPr>
                <p:nvPr/>
              </p:nvGrpSpPr>
              <p:grpSpPr bwMode="auto">
                <a:xfrm>
                  <a:off x="1016" y="2196"/>
                  <a:ext cx="320" cy="36"/>
                  <a:chOff x="1016" y="2088"/>
                  <a:chExt cx="320" cy="36"/>
                </a:xfrm>
              </p:grpSpPr>
              <p:sp>
                <p:nvSpPr>
                  <p:cNvPr id="117" name="Oval 114"/>
                  <p:cNvSpPr>
                    <a:spLocks noChangeAspect="1" noChangeArrowheads="1"/>
                  </p:cNvSpPr>
                  <p:nvPr/>
                </p:nvSpPr>
                <p:spPr bwMode="auto">
                  <a:xfrm>
                    <a:off x="1016" y="2089"/>
                    <a:ext cx="35" cy="35"/>
                  </a:xfrm>
                  <a:prstGeom prst="ellipse">
                    <a:avLst/>
                  </a:prstGeom>
                  <a:solidFill>
                    <a:srgbClr val="000000"/>
                  </a:solidFill>
                  <a:ln w="3175" algn="ctr">
                    <a:solidFill>
                      <a:srgbClr val="000000"/>
                    </a:solidFill>
                    <a:round/>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18" name="Oval 115"/>
                  <p:cNvSpPr>
                    <a:spLocks noChangeAspect="1" noChangeArrowheads="1"/>
                  </p:cNvSpPr>
                  <p:nvPr/>
                </p:nvSpPr>
                <p:spPr bwMode="auto">
                  <a:xfrm>
                    <a:off x="1087" y="2089"/>
                    <a:ext cx="35" cy="35"/>
                  </a:xfrm>
                  <a:prstGeom prst="ellipse">
                    <a:avLst/>
                  </a:prstGeom>
                  <a:solidFill>
                    <a:srgbClr val="000000"/>
                  </a:solidFill>
                  <a:ln w="3175" algn="ctr">
                    <a:solidFill>
                      <a:srgbClr val="000000"/>
                    </a:solidFill>
                    <a:round/>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19" name="Oval 116"/>
                  <p:cNvSpPr>
                    <a:spLocks noChangeAspect="1" noChangeArrowheads="1"/>
                  </p:cNvSpPr>
                  <p:nvPr/>
                </p:nvSpPr>
                <p:spPr bwMode="auto">
                  <a:xfrm>
                    <a:off x="1158" y="2088"/>
                    <a:ext cx="35" cy="35"/>
                  </a:xfrm>
                  <a:prstGeom prst="ellipse">
                    <a:avLst/>
                  </a:prstGeom>
                  <a:solidFill>
                    <a:srgbClr val="000000"/>
                  </a:solidFill>
                  <a:ln w="3175" algn="ctr">
                    <a:solidFill>
                      <a:srgbClr val="000000"/>
                    </a:solidFill>
                    <a:round/>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20" name="Oval 117"/>
                  <p:cNvSpPr>
                    <a:spLocks noChangeAspect="1" noChangeArrowheads="1"/>
                  </p:cNvSpPr>
                  <p:nvPr/>
                </p:nvSpPr>
                <p:spPr bwMode="auto">
                  <a:xfrm>
                    <a:off x="1229" y="2088"/>
                    <a:ext cx="35" cy="35"/>
                  </a:xfrm>
                  <a:prstGeom prst="ellipse">
                    <a:avLst/>
                  </a:prstGeom>
                  <a:solidFill>
                    <a:srgbClr val="000000"/>
                  </a:solidFill>
                  <a:ln w="3175" algn="ctr">
                    <a:solidFill>
                      <a:srgbClr val="000000"/>
                    </a:solidFill>
                    <a:round/>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21" name="Oval 118"/>
                  <p:cNvSpPr>
                    <a:spLocks noChangeAspect="1" noChangeArrowheads="1"/>
                  </p:cNvSpPr>
                  <p:nvPr/>
                </p:nvSpPr>
                <p:spPr bwMode="auto">
                  <a:xfrm>
                    <a:off x="1301" y="2088"/>
                    <a:ext cx="35" cy="35"/>
                  </a:xfrm>
                  <a:prstGeom prst="ellipse">
                    <a:avLst/>
                  </a:prstGeom>
                  <a:solidFill>
                    <a:srgbClr val="000000"/>
                  </a:solidFill>
                  <a:ln w="3175" algn="ctr">
                    <a:solidFill>
                      <a:srgbClr val="000000"/>
                    </a:solidFill>
                    <a:round/>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grpSp>
          </p:grpSp>
        </p:grpSp>
        <p:grpSp>
          <p:nvGrpSpPr>
            <p:cNvPr id="94" name="Group 119"/>
            <p:cNvGrpSpPr>
              <a:grpSpLocks/>
            </p:cNvGrpSpPr>
            <p:nvPr/>
          </p:nvGrpSpPr>
          <p:grpSpPr bwMode="auto">
            <a:xfrm flipH="1">
              <a:off x="2880" y="2067"/>
              <a:ext cx="1912" cy="182"/>
              <a:chOff x="968" y="2070"/>
              <a:chExt cx="1912" cy="182"/>
            </a:xfrm>
          </p:grpSpPr>
          <p:grpSp>
            <p:nvGrpSpPr>
              <p:cNvPr id="95" name="Group 120"/>
              <p:cNvGrpSpPr>
                <a:grpSpLocks/>
              </p:cNvGrpSpPr>
              <p:nvPr/>
            </p:nvGrpSpPr>
            <p:grpSpPr bwMode="auto">
              <a:xfrm>
                <a:off x="968" y="2070"/>
                <a:ext cx="1912" cy="182"/>
                <a:chOff x="968" y="2070"/>
                <a:chExt cx="1912" cy="182"/>
              </a:xfrm>
            </p:grpSpPr>
            <p:sp>
              <p:nvSpPr>
                <p:cNvPr id="109" name="Rectangle 121"/>
                <p:cNvSpPr>
                  <a:spLocks noChangeArrowheads="1"/>
                </p:cNvSpPr>
                <p:nvPr/>
              </p:nvSpPr>
              <p:spPr bwMode="auto">
                <a:xfrm>
                  <a:off x="1637" y="2113"/>
                  <a:ext cx="1243" cy="96"/>
                </a:xfrm>
                <a:prstGeom prst="rect">
                  <a:avLst/>
                </a:prstGeom>
                <a:solidFill>
                  <a:srgbClr val="B2B2B2"/>
                </a:solidFill>
                <a:ln w="15875" algn="ctr">
                  <a:noFill/>
                  <a:miter lim="800000"/>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10" name="AutoShape 122"/>
                <p:cNvSpPr>
                  <a:spLocks noChangeArrowheads="1"/>
                </p:cNvSpPr>
                <p:nvPr/>
              </p:nvSpPr>
              <p:spPr bwMode="auto">
                <a:xfrm rot="16200000">
                  <a:off x="1504" y="2113"/>
                  <a:ext cx="182" cy="96"/>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rgbClr val="B2B2B2"/>
                </a:solidFill>
                <a:ln w="15875" algn="ctr">
                  <a:noFill/>
                  <a:miter lim="800000"/>
                  <a:headEnd/>
                  <a:tailEnd/>
                </a:ln>
                <a:effectLst/>
              </p:spPr>
              <p:txBody>
                <a:bodyPr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11" name="Rectangle 123"/>
                <p:cNvSpPr>
                  <a:spLocks noChangeArrowheads="1"/>
                </p:cNvSpPr>
                <p:nvPr/>
              </p:nvSpPr>
              <p:spPr bwMode="auto">
                <a:xfrm>
                  <a:off x="968" y="2070"/>
                  <a:ext cx="579" cy="182"/>
                </a:xfrm>
                <a:prstGeom prst="rect">
                  <a:avLst/>
                </a:prstGeom>
                <a:solidFill>
                  <a:srgbClr val="B2B2B2"/>
                </a:solidFill>
                <a:ln w="15875" algn="ctr">
                  <a:noFill/>
                  <a:miter lim="800000"/>
                  <a:headEnd/>
                  <a:tailEnd/>
                </a:ln>
                <a:effectLst/>
              </p:spPr>
              <p:txBody>
                <a:bodyPr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12" name="Rectangle 124"/>
                <p:cNvSpPr>
                  <a:spLocks noChangeArrowheads="1"/>
                </p:cNvSpPr>
                <p:nvPr/>
              </p:nvSpPr>
              <p:spPr bwMode="auto">
                <a:xfrm>
                  <a:off x="968" y="2149"/>
                  <a:ext cx="621" cy="23"/>
                </a:xfrm>
                <a:prstGeom prst="rect">
                  <a:avLst/>
                </a:prstGeom>
                <a:gradFill rotWithShape="1">
                  <a:gsLst>
                    <a:gs pos="0">
                      <a:srgbClr val="B2B2B2"/>
                    </a:gs>
                    <a:gs pos="50000">
                      <a:srgbClr val="B2B2B2">
                        <a:gamma/>
                        <a:shade val="46275"/>
                        <a:invGamma/>
                      </a:srgbClr>
                    </a:gs>
                    <a:gs pos="100000">
                      <a:srgbClr val="B2B2B2"/>
                    </a:gs>
                  </a:gsLst>
                  <a:lin ang="5400000" scaled="1"/>
                </a:gradFill>
                <a:ln w="9525" algn="ctr">
                  <a:solidFill>
                    <a:srgbClr val="000000"/>
                  </a:solidFill>
                  <a:miter lim="800000"/>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grpSp>
          <p:grpSp>
            <p:nvGrpSpPr>
              <p:cNvPr id="96" name="Group 125"/>
              <p:cNvGrpSpPr>
                <a:grpSpLocks/>
              </p:cNvGrpSpPr>
              <p:nvPr/>
            </p:nvGrpSpPr>
            <p:grpSpPr bwMode="auto">
              <a:xfrm>
                <a:off x="1016" y="2088"/>
                <a:ext cx="320" cy="144"/>
                <a:chOff x="1016" y="2088"/>
                <a:chExt cx="320" cy="144"/>
              </a:xfrm>
            </p:grpSpPr>
            <p:grpSp>
              <p:nvGrpSpPr>
                <p:cNvPr id="97" name="Group 126"/>
                <p:cNvGrpSpPr>
                  <a:grpSpLocks/>
                </p:cNvGrpSpPr>
                <p:nvPr/>
              </p:nvGrpSpPr>
              <p:grpSpPr bwMode="auto">
                <a:xfrm>
                  <a:off x="1016" y="2088"/>
                  <a:ext cx="320" cy="36"/>
                  <a:chOff x="1016" y="2088"/>
                  <a:chExt cx="320" cy="36"/>
                </a:xfrm>
              </p:grpSpPr>
              <p:sp>
                <p:nvSpPr>
                  <p:cNvPr id="104" name="Oval 127"/>
                  <p:cNvSpPr>
                    <a:spLocks noChangeAspect="1" noChangeArrowheads="1"/>
                  </p:cNvSpPr>
                  <p:nvPr/>
                </p:nvSpPr>
                <p:spPr bwMode="auto">
                  <a:xfrm>
                    <a:off x="1016" y="2089"/>
                    <a:ext cx="35" cy="35"/>
                  </a:xfrm>
                  <a:prstGeom prst="ellipse">
                    <a:avLst/>
                  </a:prstGeom>
                  <a:solidFill>
                    <a:srgbClr val="000000"/>
                  </a:solidFill>
                  <a:ln w="3175" algn="ctr">
                    <a:solidFill>
                      <a:srgbClr val="000000"/>
                    </a:solidFill>
                    <a:round/>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05" name="Oval 128"/>
                  <p:cNvSpPr>
                    <a:spLocks noChangeAspect="1" noChangeArrowheads="1"/>
                  </p:cNvSpPr>
                  <p:nvPr/>
                </p:nvSpPr>
                <p:spPr bwMode="auto">
                  <a:xfrm>
                    <a:off x="1087" y="2089"/>
                    <a:ext cx="35" cy="35"/>
                  </a:xfrm>
                  <a:prstGeom prst="ellipse">
                    <a:avLst/>
                  </a:prstGeom>
                  <a:solidFill>
                    <a:srgbClr val="000000"/>
                  </a:solidFill>
                  <a:ln w="3175" algn="ctr">
                    <a:solidFill>
                      <a:srgbClr val="000000"/>
                    </a:solidFill>
                    <a:round/>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06" name="Oval 129"/>
                  <p:cNvSpPr>
                    <a:spLocks noChangeAspect="1" noChangeArrowheads="1"/>
                  </p:cNvSpPr>
                  <p:nvPr/>
                </p:nvSpPr>
                <p:spPr bwMode="auto">
                  <a:xfrm>
                    <a:off x="1158" y="2088"/>
                    <a:ext cx="35" cy="35"/>
                  </a:xfrm>
                  <a:prstGeom prst="ellipse">
                    <a:avLst/>
                  </a:prstGeom>
                  <a:solidFill>
                    <a:srgbClr val="000000"/>
                  </a:solidFill>
                  <a:ln w="3175" algn="ctr">
                    <a:solidFill>
                      <a:srgbClr val="000000"/>
                    </a:solidFill>
                    <a:round/>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07" name="Oval 130"/>
                  <p:cNvSpPr>
                    <a:spLocks noChangeAspect="1" noChangeArrowheads="1"/>
                  </p:cNvSpPr>
                  <p:nvPr/>
                </p:nvSpPr>
                <p:spPr bwMode="auto">
                  <a:xfrm>
                    <a:off x="1229" y="2088"/>
                    <a:ext cx="35" cy="35"/>
                  </a:xfrm>
                  <a:prstGeom prst="ellipse">
                    <a:avLst/>
                  </a:prstGeom>
                  <a:solidFill>
                    <a:srgbClr val="000000"/>
                  </a:solidFill>
                  <a:ln w="3175" algn="ctr">
                    <a:solidFill>
                      <a:srgbClr val="000000"/>
                    </a:solidFill>
                    <a:round/>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08" name="Oval 131"/>
                  <p:cNvSpPr>
                    <a:spLocks noChangeAspect="1" noChangeArrowheads="1"/>
                  </p:cNvSpPr>
                  <p:nvPr/>
                </p:nvSpPr>
                <p:spPr bwMode="auto">
                  <a:xfrm>
                    <a:off x="1301" y="2088"/>
                    <a:ext cx="35" cy="35"/>
                  </a:xfrm>
                  <a:prstGeom prst="ellipse">
                    <a:avLst/>
                  </a:prstGeom>
                  <a:solidFill>
                    <a:srgbClr val="000000"/>
                  </a:solidFill>
                  <a:ln w="3175" algn="ctr">
                    <a:solidFill>
                      <a:srgbClr val="000000"/>
                    </a:solidFill>
                    <a:round/>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grpSp>
            <p:grpSp>
              <p:nvGrpSpPr>
                <p:cNvPr id="98" name="Group 132"/>
                <p:cNvGrpSpPr>
                  <a:grpSpLocks/>
                </p:cNvGrpSpPr>
                <p:nvPr/>
              </p:nvGrpSpPr>
              <p:grpSpPr bwMode="auto">
                <a:xfrm>
                  <a:off x="1016" y="2196"/>
                  <a:ext cx="320" cy="36"/>
                  <a:chOff x="1016" y="2088"/>
                  <a:chExt cx="320" cy="36"/>
                </a:xfrm>
              </p:grpSpPr>
              <p:sp>
                <p:nvSpPr>
                  <p:cNvPr id="99" name="Oval 133"/>
                  <p:cNvSpPr>
                    <a:spLocks noChangeAspect="1" noChangeArrowheads="1"/>
                  </p:cNvSpPr>
                  <p:nvPr/>
                </p:nvSpPr>
                <p:spPr bwMode="auto">
                  <a:xfrm>
                    <a:off x="1016" y="2089"/>
                    <a:ext cx="35" cy="35"/>
                  </a:xfrm>
                  <a:prstGeom prst="ellipse">
                    <a:avLst/>
                  </a:prstGeom>
                  <a:solidFill>
                    <a:srgbClr val="000000"/>
                  </a:solidFill>
                  <a:ln w="3175" algn="ctr">
                    <a:solidFill>
                      <a:srgbClr val="000000"/>
                    </a:solidFill>
                    <a:round/>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00" name="Oval 134"/>
                  <p:cNvSpPr>
                    <a:spLocks noChangeAspect="1" noChangeArrowheads="1"/>
                  </p:cNvSpPr>
                  <p:nvPr/>
                </p:nvSpPr>
                <p:spPr bwMode="auto">
                  <a:xfrm>
                    <a:off x="1087" y="2089"/>
                    <a:ext cx="35" cy="35"/>
                  </a:xfrm>
                  <a:prstGeom prst="ellipse">
                    <a:avLst/>
                  </a:prstGeom>
                  <a:solidFill>
                    <a:srgbClr val="000000"/>
                  </a:solidFill>
                  <a:ln w="3175" algn="ctr">
                    <a:solidFill>
                      <a:srgbClr val="000000"/>
                    </a:solidFill>
                    <a:round/>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01" name="Oval 135"/>
                  <p:cNvSpPr>
                    <a:spLocks noChangeAspect="1" noChangeArrowheads="1"/>
                  </p:cNvSpPr>
                  <p:nvPr/>
                </p:nvSpPr>
                <p:spPr bwMode="auto">
                  <a:xfrm>
                    <a:off x="1158" y="2088"/>
                    <a:ext cx="35" cy="35"/>
                  </a:xfrm>
                  <a:prstGeom prst="ellipse">
                    <a:avLst/>
                  </a:prstGeom>
                  <a:solidFill>
                    <a:srgbClr val="000000"/>
                  </a:solidFill>
                  <a:ln w="3175" algn="ctr">
                    <a:solidFill>
                      <a:srgbClr val="000000"/>
                    </a:solidFill>
                    <a:round/>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02" name="Oval 136"/>
                  <p:cNvSpPr>
                    <a:spLocks noChangeAspect="1" noChangeArrowheads="1"/>
                  </p:cNvSpPr>
                  <p:nvPr/>
                </p:nvSpPr>
                <p:spPr bwMode="auto">
                  <a:xfrm>
                    <a:off x="1229" y="2088"/>
                    <a:ext cx="35" cy="35"/>
                  </a:xfrm>
                  <a:prstGeom prst="ellipse">
                    <a:avLst/>
                  </a:prstGeom>
                  <a:solidFill>
                    <a:srgbClr val="000000"/>
                  </a:solidFill>
                  <a:ln w="3175" algn="ctr">
                    <a:solidFill>
                      <a:srgbClr val="000000"/>
                    </a:solidFill>
                    <a:round/>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03" name="Oval 137"/>
                  <p:cNvSpPr>
                    <a:spLocks noChangeAspect="1" noChangeArrowheads="1"/>
                  </p:cNvSpPr>
                  <p:nvPr/>
                </p:nvSpPr>
                <p:spPr bwMode="auto">
                  <a:xfrm>
                    <a:off x="1301" y="2088"/>
                    <a:ext cx="35" cy="35"/>
                  </a:xfrm>
                  <a:prstGeom prst="ellipse">
                    <a:avLst/>
                  </a:prstGeom>
                  <a:solidFill>
                    <a:srgbClr val="000000"/>
                  </a:solidFill>
                  <a:ln w="3175" algn="ctr">
                    <a:solidFill>
                      <a:srgbClr val="000000"/>
                    </a:solidFill>
                    <a:round/>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grpSp>
          </p:grpSp>
        </p:grpSp>
      </p:grpSp>
      <p:sp>
        <p:nvSpPr>
          <p:cNvPr id="119812" name="Text Box 149"/>
          <p:cNvSpPr txBox="1">
            <a:spLocks noChangeArrowheads="1"/>
          </p:cNvSpPr>
          <p:nvPr/>
        </p:nvSpPr>
        <p:spPr bwMode="auto">
          <a:xfrm>
            <a:off x="6805664" y="4821767"/>
            <a:ext cx="2352627" cy="461665"/>
          </a:xfrm>
          <a:prstGeom prst="rect">
            <a:avLst/>
          </a:prstGeom>
          <a:noFill/>
          <a:ln w="9525" algn="ctr">
            <a:solidFill>
              <a:srgbClr val="FFFFFF"/>
            </a:solidFill>
            <a:miter lim="800000"/>
            <a:headEnd/>
            <a:tailEnd/>
          </a:ln>
        </p:spPr>
        <p:txBody>
          <a:bodyPr wrap="square">
            <a:spAutoFit/>
          </a:bodyPr>
          <a:lstStyle/>
          <a:p>
            <a:pPr algn="ctr">
              <a:spcBef>
                <a:spcPct val="50000"/>
              </a:spcBef>
            </a:pPr>
            <a:r>
              <a:rPr lang="en-US">
                <a:solidFill>
                  <a:srgbClr val="000000"/>
                </a:solidFill>
                <a:latin typeface="Arial Narrow" pitchFamily="34" charset="0"/>
              </a:rPr>
              <a:t>Steel Core</a:t>
            </a:r>
          </a:p>
        </p:txBody>
      </p:sp>
      <p:sp>
        <p:nvSpPr>
          <p:cNvPr id="172" name="Rectangle 140" descr="Casing"/>
          <p:cNvSpPr>
            <a:spLocks noChangeArrowheads="1"/>
          </p:cNvSpPr>
          <p:nvPr/>
        </p:nvSpPr>
        <p:spPr bwMode="auto">
          <a:xfrm>
            <a:off x="902248" y="3622770"/>
            <a:ext cx="4554538" cy="365125"/>
          </a:xfrm>
          <a:prstGeom prst="rect">
            <a:avLst/>
          </a:prstGeom>
          <a:gradFill rotWithShape="1">
            <a:gsLst>
              <a:gs pos="0">
                <a:srgbClr val="FF6600"/>
              </a:gs>
              <a:gs pos="50000">
                <a:srgbClr val="FF6600">
                  <a:gamma/>
                  <a:shade val="46275"/>
                  <a:invGamma/>
                </a:srgbClr>
              </a:gs>
              <a:gs pos="100000">
                <a:srgbClr val="FF6600"/>
              </a:gs>
            </a:gsLst>
            <a:lin ang="5400000" scaled="1"/>
          </a:gradFill>
          <a:ln w="12700" algn="ctr">
            <a:solidFill>
              <a:srgbClr val="000000"/>
            </a:solidFill>
            <a:miter lim="800000"/>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73" name="AutoShape 145" descr="Blue Arrow"/>
          <p:cNvSpPr>
            <a:spLocks noChangeArrowheads="1"/>
          </p:cNvSpPr>
          <p:nvPr/>
        </p:nvSpPr>
        <p:spPr bwMode="auto">
          <a:xfrm>
            <a:off x="3059661" y="2408333"/>
            <a:ext cx="227012" cy="606425"/>
          </a:xfrm>
          <a:prstGeom prst="downArrow">
            <a:avLst>
              <a:gd name="adj1" fmla="val 50000"/>
              <a:gd name="adj2" fmla="val 66783"/>
            </a:avLst>
          </a:prstGeom>
          <a:solidFill>
            <a:schemeClr val="accent2"/>
          </a:solidFill>
          <a:ln w="15875" algn="ctr">
            <a:solidFill>
              <a:srgbClr val="FFFF00"/>
            </a:solidFill>
            <a:miter lim="800000"/>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19811" name="Text Box 148"/>
          <p:cNvSpPr txBox="1">
            <a:spLocks noChangeArrowheads="1"/>
          </p:cNvSpPr>
          <p:nvPr/>
        </p:nvSpPr>
        <p:spPr bwMode="auto">
          <a:xfrm>
            <a:off x="5456786" y="3622770"/>
            <a:ext cx="2352627" cy="461665"/>
          </a:xfrm>
          <a:prstGeom prst="rect">
            <a:avLst/>
          </a:prstGeom>
          <a:noFill/>
          <a:ln w="9525" algn="ctr">
            <a:solidFill>
              <a:srgbClr val="FFFFFF"/>
            </a:solidFill>
            <a:miter lim="800000"/>
            <a:headEnd/>
            <a:tailEnd/>
          </a:ln>
        </p:spPr>
        <p:txBody>
          <a:bodyPr wrap="square">
            <a:spAutoFit/>
          </a:bodyPr>
          <a:lstStyle/>
          <a:p>
            <a:pPr algn="ctr">
              <a:spcBef>
                <a:spcPct val="50000"/>
              </a:spcBef>
            </a:pPr>
            <a:r>
              <a:rPr lang="en-US" dirty="0">
                <a:solidFill>
                  <a:srgbClr val="000000"/>
                </a:solidFill>
                <a:latin typeface="Arial Narrow" pitchFamily="34" charset="0"/>
              </a:rPr>
              <a:t>Casing</a:t>
            </a:r>
          </a:p>
        </p:txBody>
      </p:sp>
      <p:grpSp>
        <p:nvGrpSpPr>
          <p:cNvPr id="131" name="Group 141" descr="Buckling-restrained brace assembly diagram"/>
          <p:cNvGrpSpPr>
            <a:grpSpLocks/>
          </p:cNvGrpSpPr>
          <p:nvPr/>
        </p:nvGrpSpPr>
        <p:grpSpPr bwMode="auto">
          <a:xfrm>
            <a:off x="225973" y="1771745"/>
            <a:ext cx="6070600" cy="365125"/>
            <a:chOff x="624" y="1138"/>
            <a:chExt cx="3824" cy="230"/>
          </a:xfrm>
        </p:grpSpPr>
        <p:grpSp>
          <p:nvGrpSpPr>
            <p:cNvPr id="132" name="Group 98"/>
            <p:cNvGrpSpPr>
              <a:grpSpLocks/>
            </p:cNvGrpSpPr>
            <p:nvPr/>
          </p:nvGrpSpPr>
          <p:grpSpPr bwMode="auto">
            <a:xfrm>
              <a:off x="624" y="1162"/>
              <a:ext cx="3824" cy="182"/>
              <a:chOff x="968" y="2067"/>
              <a:chExt cx="3824" cy="182"/>
            </a:xfrm>
          </p:grpSpPr>
          <p:grpSp>
            <p:nvGrpSpPr>
              <p:cNvPr id="134" name="Group 78"/>
              <p:cNvGrpSpPr>
                <a:grpSpLocks/>
              </p:cNvGrpSpPr>
              <p:nvPr/>
            </p:nvGrpSpPr>
            <p:grpSpPr bwMode="auto">
              <a:xfrm>
                <a:off x="968" y="2067"/>
                <a:ext cx="1912" cy="182"/>
                <a:chOff x="968" y="2070"/>
                <a:chExt cx="1912" cy="182"/>
              </a:xfrm>
            </p:grpSpPr>
            <p:grpSp>
              <p:nvGrpSpPr>
                <p:cNvPr id="154" name="Group 64"/>
                <p:cNvGrpSpPr>
                  <a:grpSpLocks/>
                </p:cNvGrpSpPr>
                <p:nvPr/>
              </p:nvGrpSpPr>
              <p:grpSpPr bwMode="auto">
                <a:xfrm>
                  <a:off x="968" y="2070"/>
                  <a:ext cx="1912" cy="182"/>
                  <a:chOff x="968" y="2070"/>
                  <a:chExt cx="1912" cy="182"/>
                </a:xfrm>
              </p:grpSpPr>
              <p:sp>
                <p:nvSpPr>
                  <p:cNvPr id="168" name="Rectangle 60"/>
                  <p:cNvSpPr>
                    <a:spLocks noChangeArrowheads="1"/>
                  </p:cNvSpPr>
                  <p:nvPr/>
                </p:nvSpPr>
                <p:spPr bwMode="auto">
                  <a:xfrm>
                    <a:off x="1637" y="2113"/>
                    <a:ext cx="1243" cy="96"/>
                  </a:xfrm>
                  <a:prstGeom prst="rect">
                    <a:avLst/>
                  </a:prstGeom>
                  <a:solidFill>
                    <a:srgbClr val="B2B2B2"/>
                  </a:solidFill>
                  <a:ln w="15875" algn="ctr">
                    <a:noFill/>
                    <a:miter lim="800000"/>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69" name="AutoShape 61"/>
                  <p:cNvSpPr>
                    <a:spLocks noChangeArrowheads="1"/>
                  </p:cNvSpPr>
                  <p:nvPr/>
                </p:nvSpPr>
                <p:spPr bwMode="auto">
                  <a:xfrm rot="16200000">
                    <a:off x="1504" y="2113"/>
                    <a:ext cx="182" cy="96"/>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rgbClr val="B2B2B2"/>
                  </a:solidFill>
                  <a:ln w="15875" algn="ctr">
                    <a:noFill/>
                    <a:miter lim="800000"/>
                    <a:headEnd/>
                    <a:tailEnd/>
                  </a:ln>
                  <a:effectLst/>
                </p:spPr>
                <p:txBody>
                  <a:bodyPr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70" name="Rectangle 62"/>
                  <p:cNvSpPr>
                    <a:spLocks noChangeArrowheads="1"/>
                  </p:cNvSpPr>
                  <p:nvPr/>
                </p:nvSpPr>
                <p:spPr bwMode="auto">
                  <a:xfrm>
                    <a:off x="968" y="2070"/>
                    <a:ext cx="579" cy="182"/>
                  </a:xfrm>
                  <a:prstGeom prst="rect">
                    <a:avLst/>
                  </a:prstGeom>
                  <a:solidFill>
                    <a:srgbClr val="B2B2B2"/>
                  </a:solidFill>
                  <a:ln w="15875" algn="ctr">
                    <a:noFill/>
                    <a:miter lim="800000"/>
                    <a:headEnd/>
                    <a:tailEnd/>
                  </a:ln>
                  <a:effectLst/>
                </p:spPr>
                <p:txBody>
                  <a:bodyPr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71" name="Rectangle 63"/>
                  <p:cNvSpPr>
                    <a:spLocks noChangeArrowheads="1"/>
                  </p:cNvSpPr>
                  <p:nvPr/>
                </p:nvSpPr>
                <p:spPr bwMode="auto">
                  <a:xfrm>
                    <a:off x="968" y="2149"/>
                    <a:ext cx="621" cy="23"/>
                  </a:xfrm>
                  <a:prstGeom prst="rect">
                    <a:avLst/>
                  </a:prstGeom>
                  <a:gradFill rotWithShape="1">
                    <a:gsLst>
                      <a:gs pos="0">
                        <a:srgbClr val="B2B2B2"/>
                      </a:gs>
                      <a:gs pos="50000">
                        <a:srgbClr val="B2B2B2">
                          <a:gamma/>
                          <a:shade val="46275"/>
                          <a:invGamma/>
                        </a:srgbClr>
                      </a:gs>
                      <a:gs pos="100000">
                        <a:srgbClr val="B2B2B2"/>
                      </a:gs>
                    </a:gsLst>
                    <a:lin ang="5400000" scaled="1"/>
                  </a:gradFill>
                  <a:ln w="9525" algn="ctr">
                    <a:solidFill>
                      <a:srgbClr val="000000"/>
                    </a:solidFill>
                    <a:miter lim="800000"/>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grpSp>
            <p:grpSp>
              <p:nvGrpSpPr>
                <p:cNvPr id="155" name="Group 77"/>
                <p:cNvGrpSpPr>
                  <a:grpSpLocks/>
                </p:cNvGrpSpPr>
                <p:nvPr/>
              </p:nvGrpSpPr>
              <p:grpSpPr bwMode="auto">
                <a:xfrm>
                  <a:off x="1016" y="2088"/>
                  <a:ext cx="320" cy="144"/>
                  <a:chOff x="1016" y="2088"/>
                  <a:chExt cx="320" cy="144"/>
                </a:xfrm>
              </p:grpSpPr>
              <p:grpSp>
                <p:nvGrpSpPr>
                  <p:cNvPr id="156" name="Group 70"/>
                  <p:cNvGrpSpPr>
                    <a:grpSpLocks/>
                  </p:cNvGrpSpPr>
                  <p:nvPr/>
                </p:nvGrpSpPr>
                <p:grpSpPr bwMode="auto">
                  <a:xfrm>
                    <a:off x="1016" y="2088"/>
                    <a:ext cx="320" cy="36"/>
                    <a:chOff x="1016" y="2088"/>
                    <a:chExt cx="320" cy="36"/>
                  </a:xfrm>
                </p:grpSpPr>
                <p:sp>
                  <p:nvSpPr>
                    <p:cNvPr id="163" name="Oval 65"/>
                    <p:cNvSpPr>
                      <a:spLocks noChangeAspect="1" noChangeArrowheads="1"/>
                    </p:cNvSpPr>
                    <p:nvPr/>
                  </p:nvSpPr>
                  <p:spPr bwMode="auto">
                    <a:xfrm>
                      <a:off x="1016" y="2089"/>
                      <a:ext cx="35" cy="35"/>
                    </a:xfrm>
                    <a:prstGeom prst="ellipse">
                      <a:avLst/>
                    </a:prstGeom>
                    <a:solidFill>
                      <a:srgbClr val="000000"/>
                    </a:solidFill>
                    <a:ln w="3175" algn="ctr">
                      <a:solidFill>
                        <a:srgbClr val="000000"/>
                      </a:solidFill>
                      <a:round/>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64" name="Oval 66"/>
                    <p:cNvSpPr>
                      <a:spLocks noChangeAspect="1" noChangeArrowheads="1"/>
                    </p:cNvSpPr>
                    <p:nvPr/>
                  </p:nvSpPr>
                  <p:spPr bwMode="auto">
                    <a:xfrm>
                      <a:off x="1087" y="2089"/>
                      <a:ext cx="35" cy="35"/>
                    </a:xfrm>
                    <a:prstGeom prst="ellipse">
                      <a:avLst/>
                    </a:prstGeom>
                    <a:solidFill>
                      <a:srgbClr val="000000"/>
                    </a:solidFill>
                    <a:ln w="3175" algn="ctr">
                      <a:solidFill>
                        <a:srgbClr val="000000"/>
                      </a:solidFill>
                      <a:round/>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65" name="Oval 67"/>
                    <p:cNvSpPr>
                      <a:spLocks noChangeAspect="1" noChangeArrowheads="1"/>
                    </p:cNvSpPr>
                    <p:nvPr/>
                  </p:nvSpPr>
                  <p:spPr bwMode="auto">
                    <a:xfrm>
                      <a:off x="1158" y="2088"/>
                      <a:ext cx="35" cy="35"/>
                    </a:xfrm>
                    <a:prstGeom prst="ellipse">
                      <a:avLst/>
                    </a:prstGeom>
                    <a:solidFill>
                      <a:srgbClr val="000000"/>
                    </a:solidFill>
                    <a:ln w="3175" algn="ctr">
                      <a:solidFill>
                        <a:srgbClr val="000000"/>
                      </a:solidFill>
                      <a:round/>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66" name="Oval 68"/>
                    <p:cNvSpPr>
                      <a:spLocks noChangeAspect="1" noChangeArrowheads="1"/>
                    </p:cNvSpPr>
                    <p:nvPr/>
                  </p:nvSpPr>
                  <p:spPr bwMode="auto">
                    <a:xfrm>
                      <a:off x="1229" y="2088"/>
                      <a:ext cx="35" cy="35"/>
                    </a:xfrm>
                    <a:prstGeom prst="ellipse">
                      <a:avLst/>
                    </a:prstGeom>
                    <a:solidFill>
                      <a:srgbClr val="000000"/>
                    </a:solidFill>
                    <a:ln w="3175" algn="ctr">
                      <a:solidFill>
                        <a:srgbClr val="000000"/>
                      </a:solidFill>
                      <a:round/>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67" name="Oval 69"/>
                    <p:cNvSpPr>
                      <a:spLocks noChangeAspect="1" noChangeArrowheads="1"/>
                    </p:cNvSpPr>
                    <p:nvPr/>
                  </p:nvSpPr>
                  <p:spPr bwMode="auto">
                    <a:xfrm>
                      <a:off x="1301" y="2088"/>
                      <a:ext cx="35" cy="35"/>
                    </a:xfrm>
                    <a:prstGeom prst="ellipse">
                      <a:avLst/>
                    </a:prstGeom>
                    <a:solidFill>
                      <a:srgbClr val="000000"/>
                    </a:solidFill>
                    <a:ln w="3175" algn="ctr">
                      <a:solidFill>
                        <a:srgbClr val="000000"/>
                      </a:solidFill>
                      <a:round/>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grpSp>
              <p:grpSp>
                <p:nvGrpSpPr>
                  <p:cNvPr id="157" name="Group 71"/>
                  <p:cNvGrpSpPr>
                    <a:grpSpLocks/>
                  </p:cNvGrpSpPr>
                  <p:nvPr/>
                </p:nvGrpSpPr>
                <p:grpSpPr bwMode="auto">
                  <a:xfrm>
                    <a:off x="1016" y="2196"/>
                    <a:ext cx="320" cy="36"/>
                    <a:chOff x="1016" y="2088"/>
                    <a:chExt cx="320" cy="36"/>
                  </a:xfrm>
                </p:grpSpPr>
                <p:sp>
                  <p:nvSpPr>
                    <p:cNvPr id="158" name="Oval 72"/>
                    <p:cNvSpPr>
                      <a:spLocks noChangeAspect="1" noChangeArrowheads="1"/>
                    </p:cNvSpPr>
                    <p:nvPr/>
                  </p:nvSpPr>
                  <p:spPr bwMode="auto">
                    <a:xfrm>
                      <a:off x="1016" y="2089"/>
                      <a:ext cx="35" cy="35"/>
                    </a:xfrm>
                    <a:prstGeom prst="ellipse">
                      <a:avLst/>
                    </a:prstGeom>
                    <a:solidFill>
                      <a:srgbClr val="000000"/>
                    </a:solidFill>
                    <a:ln w="3175" algn="ctr">
                      <a:solidFill>
                        <a:srgbClr val="000000"/>
                      </a:solidFill>
                      <a:round/>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59" name="Oval 73"/>
                    <p:cNvSpPr>
                      <a:spLocks noChangeAspect="1" noChangeArrowheads="1"/>
                    </p:cNvSpPr>
                    <p:nvPr/>
                  </p:nvSpPr>
                  <p:spPr bwMode="auto">
                    <a:xfrm>
                      <a:off x="1087" y="2089"/>
                      <a:ext cx="35" cy="35"/>
                    </a:xfrm>
                    <a:prstGeom prst="ellipse">
                      <a:avLst/>
                    </a:prstGeom>
                    <a:solidFill>
                      <a:srgbClr val="000000"/>
                    </a:solidFill>
                    <a:ln w="3175" algn="ctr">
                      <a:solidFill>
                        <a:srgbClr val="000000"/>
                      </a:solidFill>
                      <a:round/>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60" name="Oval 74"/>
                    <p:cNvSpPr>
                      <a:spLocks noChangeAspect="1" noChangeArrowheads="1"/>
                    </p:cNvSpPr>
                    <p:nvPr/>
                  </p:nvSpPr>
                  <p:spPr bwMode="auto">
                    <a:xfrm>
                      <a:off x="1158" y="2088"/>
                      <a:ext cx="35" cy="35"/>
                    </a:xfrm>
                    <a:prstGeom prst="ellipse">
                      <a:avLst/>
                    </a:prstGeom>
                    <a:solidFill>
                      <a:srgbClr val="000000"/>
                    </a:solidFill>
                    <a:ln w="3175" algn="ctr">
                      <a:solidFill>
                        <a:srgbClr val="000000"/>
                      </a:solidFill>
                      <a:round/>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61" name="Oval 75"/>
                    <p:cNvSpPr>
                      <a:spLocks noChangeAspect="1" noChangeArrowheads="1"/>
                    </p:cNvSpPr>
                    <p:nvPr/>
                  </p:nvSpPr>
                  <p:spPr bwMode="auto">
                    <a:xfrm>
                      <a:off x="1229" y="2088"/>
                      <a:ext cx="35" cy="35"/>
                    </a:xfrm>
                    <a:prstGeom prst="ellipse">
                      <a:avLst/>
                    </a:prstGeom>
                    <a:solidFill>
                      <a:srgbClr val="000000"/>
                    </a:solidFill>
                    <a:ln w="3175" algn="ctr">
                      <a:solidFill>
                        <a:srgbClr val="000000"/>
                      </a:solidFill>
                      <a:round/>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62" name="Oval 76"/>
                    <p:cNvSpPr>
                      <a:spLocks noChangeAspect="1" noChangeArrowheads="1"/>
                    </p:cNvSpPr>
                    <p:nvPr/>
                  </p:nvSpPr>
                  <p:spPr bwMode="auto">
                    <a:xfrm>
                      <a:off x="1301" y="2088"/>
                      <a:ext cx="35" cy="35"/>
                    </a:xfrm>
                    <a:prstGeom prst="ellipse">
                      <a:avLst/>
                    </a:prstGeom>
                    <a:solidFill>
                      <a:srgbClr val="000000"/>
                    </a:solidFill>
                    <a:ln w="3175" algn="ctr">
                      <a:solidFill>
                        <a:srgbClr val="000000"/>
                      </a:solidFill>
                      <a:round/>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grpSp>
            </p:grpSp>
          </p:grpSp>
          <p:grpSp>
            <p:nvGrpSpPr>
              <p:cNvPr id="135" name="Group 79"/>
              <p:cNvGrpSpPr>
                <a:grpSpLocks/>
              </p:cNvGrpSpPr>
              <p:nvPr/>
            </p:nvGrpSpPr>
            <p:grpSpPr bwMode="auto">
              <a:xfrm flipH="1">
                <a:off x="2880" y="2067"/>
                <a:ext cx="1912" cy="182"/>
                <a:chOff x="968" y="2070"/>
                <a:chExt cx="1912" cy="182"/>
              </a:xfrm>
            </p:grpSpPr>
            <p:grpSp>
              <p:nvGrpSpPr>
                <p:cNvPr id="136" name="Group 80"/>
                <p:cNvGrpSpPr>
                  <a:grpSpLocks/>
                </p:cNvGrpSpPr>
                <p:nvPr/>
              </p:nvGrpSpPr>
              <p:grpSpPr bwMode="auto">
                <a:xfrm>
                  <a:off x="968" y="2070"/>
                  <a:ext cx="1912" cy="182"/>
                  <a:chOff x="968" y="2070"/>
                  <a:chExt cx="1912" cy="182"/>
                </a:xfrm>
              </p:grpSpPr>
              <p:sp>
                <p:nvSpPr>
                  <p:cNvPr id="150" name="Rectangle 81"/>
                  <p:cNvSpPr>
                    <a:spLocks noChangeArrowheads="1"/>
                  </p:cNvSpPr>
                  <p:nvPr/>
                </p:nvSpPr>
                <p:spPr bwMode="auto">
                  <a:xfrm>
                    <a:off x="1637" y="2113"/>
                    <a:ext cx="1243" cy="96"/>
                  </a:xfrm>
                  <a:prstGeom prst="rect">
                    <a:avLst/>
                  </a:prstGeom>
                  <a:solidFill>
                    <a:srgbClr val="B2B2B2"/>
                  </a:solidFill>
                  <a:ln w="15875" algn="ctr">
                    <a:noFill/>
                    <a:miter lim="800000"/>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51" name="AutoShape 82"/>
                  <p:cNvSpPr>
                    <a:spLocks noChangeArrowheads="1"/>
                  </p:cNvSpPr>
                  <p:nvPr/>
                </p:nvSpPr>
                <p:spPr bwMode="auto">
                  <a:xfrm rot="16200000">
                    <a:off x="1504" y="2113"/>
                    <a:ext cx="182" cy="96"/>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rgbClr val="B2B2B2"/>
                  </a:solidFill>
                  <a:ln w="15875" algn="ctr">
                    <a:noFill/>
                    <a:miter lim="800000"/>
                    <a:headEnd/>
                    <a:tailEnd/>
                  </a:ln>
                  <a:effectLst/>
                </p:spPr>
                <p:txBody>
                  <a:bodyPr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52" name="Rectangle 83"/>
                  <p:cNvSpPr>
                    <a:spLocks noChangeArrowheads="1"/>
                  </p:cNvSpPr>
                  <p:nvPr/>
                </p:nvSpPr>
                <p:spPr bwMode="auto">
                  <a:xfrm>
                    <a:off x="968" y="2070"/>
                    <a:ext cx="579" cy="182"/>
                  </a:xfrm>
                  <a:prstGeom prst="rect">
                    <a:avLst/>
                  </a:prstGeom>
                  <a:solidFill>
                    <a:srgbClr val="B2B2B2"/>
                  </a:solidFill>
                  <a:ln w="15875" algn="ctr">
                    <a:noFill/>
                    <a:miter lim="800000"/>
                    <a:headEnd/>
                    <a:tailEnd/>
                  </a:ln>
                  <a:effectLst/>
                </p:spPr>
                <p:txBody>
                  <a:bodyPr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53" name="Rectangle 84"/>
                  <p:cNvSpPr>
                    <a:spLocks noChangeArrowheads="1"/>
                  </p:cNvSpPr>
                  <p:nvPr/>
                </p:nvSpPr>
                <p:spPr bwMode="auto">
                  <a:xfrm>
                    <a:off x="968" y="2149"/>
                    <a:ext cx="621" cy="23"/>
                  </a:xfrm>
                  <a:prstGeom prst="rect">
                    <a:avLst/>
                  </a:prstGeom>
                  <a:gradFill rotWithShape="1">
                    <a:gsLst>
                      <a:gs pos="0">
                        <a:srgbClr val="B2B2B2"/>
                      </a:gs>
                      <a:gs pos="50000">
                        <a:srgbClr val="B2B2B2">
                          <a:gamma/>
                          <a:shade val="46275"/>
                          <a:invGamma/>
                        </a:srgbClr>
                      </a:gs>
                      <a:gs pos="100000">
                        <a:srgbClr val="B2B2B2"/>
                      </a:gs>
                    </a:gsLst>
                    <a:lin ang="5400000" scaled="1"/>
                  </a:gradFill>
                  <a:ln w="9525" algn="ctr">
                    <a:solidFill>
                      <a:srgbClr val="000000"/>
                    </a:solidFill>
                    <a:miter lim="800000"/>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grpSp>
            <p:grpSp>
              <p:nvGrpSpPr>
                <p:cNvPr id="137" name="Group 85"/>
                <p:cNvGrpSpPr>
                  <a:grpSpLocks/>
                </p:cNvGrpSpPr>
                <p:nvPr/>
              </p:nvGrpSpPr>
              <p:grpSpPr bwMode="auto">
                <a:xfrm>
                  <a:off x="1016" y="2088"/>
                  <a:ext cx="320" cy="144"/>
                  <a:chOff x="1016" y="2088"/>
                  <a:chExt cx="320" cy="144"/>
                </a:xfrm>
              </p:grpSpPr>
              <p:grpSp>
                <p:nvGrpSpPr>
                  <p:cNvPr id="138" name="Group 86"/>
                  <p:cNvGrpSpPr>
                    <a:grpSpLocks/>
                  </p:cNvGrpSpPr>
                  <p:nvPr/>
                </p:nvGrpSpPr>
                <p:grpSpPr bwMode="auto">
                  <a:xfrm>
                    <a:off x="1016" y="2088"/>
                    <a:ext cx="320" cy="36"/>
                    <a:chOff x="1016" y="2088"/>
                    <a:chExt cx="320" cy="36"/>
                  </a:xfrm>
                </p:grpSpPr>
                <p:sp>
                  <p:nvSpPr>
                    <p:cNvPr id="145" name="Oval 87"/>
                    <p:cNvSpPr>
                      <a:spLocks noChangeAspect="1" noChangeArrowheads="1"/>
                    </p:cNvSpPr>
                    <p:nvPr/>
                  </p:nvSpPr>
                  <p:spPr bwMode="auto">
                    <a:xfrm>
                      <a:off x="1016" y="2089"/>
                      <a:ext cx="35" cy="35"/>
                    </a:xfrm>
                    <a:prstGeom prst="ellipse">
                      <a:avLst/>
                    </a:prstGeom>
                    <a:solidFill>
                      <a:srgbClr val="000000"/>
                    </a:solidFill>
                    <a:ln w="3175" algn="ctr">
                      <a:solidFill>
                        <a:srgbClr val="000000"/>
                      </a:solidFill>
                      <a:round/>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46" name="Oval 88"/>
                    <p:cNvSpPr>
                      <a:spLocks noChangeAspect="1" noChangeArrowheads="1"/>
                    </p:cNvSpPr>
                    <p:nvPr/>
                  </p:nvSpPr>
                  <p:spPr bwMode="auto">
                    <a:xfrm>
                      <a:off x="1087" y="2089"/>
                      <a:ext cx="35" cy="35"/>
                    </a:xfrm>
                    <a:prstGeom prst="ellipse">
                      <a:avLst/>
                    </a:prstGeom>
                    <a:solidFill>
                      <a:srgbClr val="000000"/>
                    </a:solidFill>
                    <a:ln w="3175" algn="ctr">
                      <a:solidFill>
                        <a:srgbClr val="000000"/>
                      </a:solidFill>
                      <a:round/>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47" name="Oval 89"/>
                    <p:cNvSpPr>
                      <a:spLocks noChangeAspect="1" noChangeArrowheads="1"/>
                    </p:cNvSpPr>
                    <p:nvPr/>
                  </p:nvSpPr>
                  <p:spPr bwMode="auto">
                    <a:xfrm>
                      <a:off x="1158" y="2088"/>
                      <a:ext cx="35" cy="35"/>
                    </a:xfrm>
                    <a:prstGeom prst="ellipse">
                      <a:avLst/>
                    </a:prstGeom>
                    <a:solidFill>
                      <a:srgbClr val="000000"/>
                    </a:solidFill>
                    <a:ln w="3175" algn="ctr">
                      <a:solidFill>
                        <a:srgbClr val="000000"/>
                      </a:solidFill>
                      <a:round/>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48" name="Oval 90"/>
                    <p:cNvSpPr>
                      <a:spLocks noChangeAspect="1" noChangeArrowheads="1"/>
                    </p:cNvSpPr>
                    <p:nvPr/>
                  </p:nvSpPr>
                  <p:spPr bwMode="auto">
                    <a:xfrm>
                      <a:off x="1229" y="2088"/>
                      <a:ext cx="35" cy="35"/>
                    </a:xfrm>
                    <a:prstGeom prst="ellipse">
                      <a:avLst/>
                    </a:prstGeom>
                    <a:solidFill>
                      <a:srgbClr val="000000"/>
                    </a:solidFill>
                    <a:ln w="3175" algn="ctr">
                      <a:solidFill>
                        <a:srgbClr val="000000"/>
                      </a:solidFill>
                      <a:round/>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49" name="Oval 91"/>
                    <p:cNvSpPr>
                      <a:spLocks noChangeAspect="1" noChangeArrowheads="1"/>
                    </p:cNvSpPr>
                    <p:nvPr/>
                  </p:nvSpPr>
                  <p:spPr bwMode="auto">
                    <a:xfrm>
                      <a:off x="1301" y="2088"/>
                      <a:ext cx="35" cy="35"/>
                    </a:xfrm>
                    <a:prstGeom prst="ellipse">
                      <a:avLst/>
                    </a:prstGeom>
                    <a:solidFill>
                      <a:srgbClr val="000000"/>
                    </a:solidFill>
                    <a:ln w="3175" algn="ctr">
                      <a:solidFill>
                        <a:srgbClr val="000000"/>
                      </a:solidFill>
                      <a:round/>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grpSp>
              <p:grpSp>
                <p:nvGrpSpPr>
                  <p:cNvPr id="139" name="Group 92"/>
                  <p:cNvGrpSpPr>
                    <a:grpSpLocks/>
                  </p:cNvGrpSpPr>
                  <p:nvPr/>
                </p:nvGrpSpPr>
                <p:grpSpPr bwMode="auto">
                  <a:xfrm>
                    <a:off x="1016" y="2196"/>
                    <a:ext cx="320" cy="36"/>
                    <a:chOff x="1016" y="2088"/>
                    <a:chExt cx="320" cy="36"/>
                  </a:xfrm>
                </p:grpSpPr>
                <p:sp>
                  <p:nvSpPr>
                    <p:cNvPr id="140" name="Oval 93"/>
                    <p:cNvSpPr>
                      <a:spLocks noChangeAspect="1" noChangeArrowheads="1"/>
                    </p:cNvSpPr>
                    <p:nvPr/>
                  </p:nvSpPr>
                  <p:spPr bwMode="auto">
                    <a:xfrm>
                      <a:off x="1016" y="2089"/>
                      <a:ext cx="35" cy="35"/>
                    </a:xfrm>
                    <a:prstGeom prst="ellipse">
                      <a:avLst/>
                    </a:prstGeom>
                    <a:solidFill>
                      <a:srgbClr val="000000"/>
                    </a:solidFill>
                    <a:ln w="3175" algn="ctr">
                      <a:solidFill>
                        <a:srgbClr val="000000"/>
                      </a:solidFill>
                      <a:round/>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41" name="Oval 94"/>
                    <p:cNvSpPr>
                      <a:spLocks noChangeAspect="1" noChangeArrowheads="1"/>
                    </p:cNvSpPr>
                    <p:nvPr/>
                  </p:nvSpPr>
                  <p:spPr bwMode="auto">
                    <a:xfrm>
                      <a:off x="1087" y="2089"/>
                      <a:ext cx="35" cy="35"/>
                    </a:xfrm>
                    <a:prstGeom prst="ellipse">
                      <a:avLst/>
                    </a:prstGeom>
                    <a:solidFill>
                      <a:srgbClr val="000000"/>
                    </a:solidFill>
                    <a:ln w="3175" algn="ctr">
                      <a:solidFill>
                        <a:srgbClr val="000000"/>
                      </a:solidFill>
                      <a:round/>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42" name="Oval 95"/>
                    <p:cNvSpPr>
                      <a:spLocks noChangeAspect="1" noChangeArrowheads="1"/>
                    </p:cNvSpPr>
                    <p:nvPr/>
                  </p:nvSpPr>
                  <p:spPr bwMode="auto">
                    <a:xfrm>
                      <a:off x="1158" y="2088"/>
                      <a:ext cx="35" cy="35"/>
                    </a:xfrm>
                    <a:prstGeom prst="ellipse">
                      <a:avLst/>
                    </a:prstGeom>
                    <a:solidFill>
                      <a:srgbClr val="000000"/>
                    </a:solidFill>
                    <a:ln w="3175" algn="ctr">
                      <a:solidFill>
                        <a:srgbClr val="000000"/>
                      </a:solidFill>
                      <a:round/>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43" name="Oval 96"/>
                    <p:cNvSpPr>
                      <a:spLocks noChangeAspect="1" noChangeArrowheads="1"/>
                    </p:cNvSpPr>
                    <p:nvPr/>
                  </p:nvSpPr>
                  <p:spPr bwMode="auto">
                    <a:xfrm>
                      <a:off x="1229" y="2088"/>
                      <a:ext cx="35" cy="35"/>
                    </a:xfrm>
                    <a:prstGeom prst="ellipse">
                      <a:avLst/>
                    </a:prstGeom>
                    <a:solidFill>
                      <a:srgbClr val="000000"/>
                    </a:solidFill>
                    <a:ln w="3175" algn="ctr">
                      <a:solidFill>
                        <a:srgbClr val="000000"/>
                      </a:solidFill>
                      <a:round/>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sp>
                  <p:nvSpPr>
                    <p:cNvPr id="144" name="Oval 97"/>
                    <p:cNvSpPr>
                      <a:spLocks noChangeAspect="1" noChangeArrowheads="1"/>
                    </p:cNvSpPr>
                    <p:nvPr/>
                  </p:nvSpPr>
                  <p:spPr bwMode="auto">
                    <a:xfrm>
                      <a:off x="1301" y="2088"/>
                      <a:ext cx="35" cy="35"/>
                    </a:xfrm>
                    <a:prstGeom prst="ellipse">
                      <a:avLst/>
                    </a:prstGeom>
                    <a:solidFill>
                      <a:srgbClr val="000000"/>
                    </a:solidFill>
                    <a:ln w="3175" algn="ctr">
                      <a:solidFill>
                        <a:srgbClr val="000000"/>
                      </a:solidFill>
                      <a:round/>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grpSp>
            </p:grpSp>
          </p:grpSp>
        </p:grpSp>
        <p:sp>
          <p:nvSpPr>
            <p:cNvPr id="133" name="Rectangle 139"/>
            <p:cNvSpPr>
              <a:spLocks noChangeArrowheads="1"/>
            </p:cNvSpPr>
            <p:nvPr/>
          </p:nvSpPr>
          <p:spPr bwMode="auto">
            <a:xfrm>
              <a:off x="1102" y="1138"/>
              <a:ext cx="2869" cy="230"/>
            </a:xfrm>
            <a:prstGeom prst="rect">
              <a:avLst/>
            </a:prstGeom>
            <a:gradFill rotWithShape="1">
              <a:gsLst>
                <a:gs pos="0">
                  <a:srgbClr val="FF6600"/>
                </a:gs>
                <a:gs pos="50000">
                  <a:srgbClr val="FF6600">
                    <a:gamma/>
                    <a:shade val="46275"/>
                    <a:invGamma/>
                  </a:srgbClr>
                </a:gs>
                <a:gs pos="100000">
                  <a:srgbClr val="FF6600"/>
                </a:gs>
              </a:gsLst>
              <a:lin ang="5400000" scaled="1"/>
            </a:gradFill>
            <a:ln w="12700" algn="ctr">
              <a:solidFill>
                <a:srgbClr val="000000"/>
              </a:solidFill>
              <a:miter lim="800000"/>
              <a:headEnd/>
              <a:tailEnd/>
            </a:ln>
            <a:effectLst/>
          </p:spPr>
          <p:txBody>
            <a:bodyPr wrap="none" anchor="ctr">
              <a:spAutoFit/>
            </a:bodyPr>
            <a:lstStyle/>
            <a:p>
              <a:pPr eaLnBrk="1" fontAlgn="auto" hangingPunct="1">
                <a:spcBef>
                  <a:spcPts val="0"/>
                </a:spcBef>
                <a:spcAft>
                  <a:spcPts val="0"/>
                </a:spcAft>
                <a:defRPr/>
              </a:pPr>
              <a:endParaRPr lang="en-US" sz="1800" b="0" kern="0">
                <a:solidFill>
                  <a:sysClr val="windowText" lastClr="000000"/>
                </a:solidFill>
              </a:endParaRPr>
            </a:p>
          </p:txBody>
        </p:sp>
      </p:grpSp>
      <p:sp>
        <p:nvSpPr>
          <p:cNvPr id="119810" name="Text Box 142"/>
          <p:cNvSpPr txBox="1">
            <a:spLocks noChangeArrowheads="1"/>
          </p:cNvSpPr>
          <p:nvPr/>
        </p:nvSpPr>
        <p:spPr bwMode="auto">
          <a:xfrm>
            <a:off x="6391823" y="1611489"/>
            <a:ext cx="2752177" cy="1938992"/>
          </a:xfrm>
          <a:prstGeom prst="rect">
            <a:avLst/>
          </a:prstGeom>
          <a:noFill/>
          <a:ln w="9525" algn="ctr">
            <a:noFill/>
            <a:miter lim="800000"/>
            <a:headEnd/>
            <a:tailEnd/>
          </a:ln>
        </p:spPr>
        <p:txBody>
          <a:bodyPr wrap="square">
            <a:spAutoFit/>
          </a:bodyPr>
          <a:lstStyle/>
          <a:p>
            <a:pPr algn="ctr">
              <a:spcBef>
                <a:spcPct val="50000"/>
              </a:spcBef>
            </a:pPr>
            <a:r>
              <a:rPr lang="en-US" dirty="0">
                <a:solidFill>
                  <a:schemeClr val="tx2"/>
                </a:solidFill>
                <a:latin typeface="Arial Narrow" pitchFamily="34" charset="0"/>
              </a:rPr>
              <a:t>Buckling- Restrained Brace:</a:t>
            </a:r>
            <a:br>
              <a:rPr lang="en-US" dirty="0">
                <a:solidFill>
                  <a:schemeClr val="tx2"/>
                </a:solidFill>
                <a:latin typeface="Arial Narrow" pitchFamily="34" charset="0"/>
              </a:rPr>
            </a:br>
            <a:r>
              <a:rPr lang="en-US" dirty="0">
                <a:solidFill>
                  <a:schemeClr val="tx2"/>
                </a:solidFill>
                <a:latin typeface="Arial Narrow" pitchFamily="34" charset="0"/>
              </a:rPr>
              <a:t>Steel Core</a:t>
            </a:r>
            <a:br>
              <a:rPr lang="en-US" dirty="0">
                <a:solidFill>
                  <a:schemeClr val="tx2"/>
                </a:solidFill>
                <a:latin typeface="Arial Narrow" pitchFamily="34" charset="0"/>
              </a:rPr>
            </a:br>
            <a:r>
              <a:rPr lang="en-US" dirty="0">
                <a:solidFill>
                  <a:schemeClr val="tx2"/>
                </a:solidFill>
                <a:latin typeface="Arial Narrow" pitchFamily="34" charset="0"/>
              </a:rPr>
              <a:t>+</a:t>
            </a:r>
            <a:br>
              <a:rPr lang="en-US" dirty="0">
                <a:solidFill>
                  <a:schemeClr val="tx2"/>
                </a:solidFill>
                <a:latin typeface="Arial Narrow" pitchFamily="34" charset="0"/>
              </a:rPr>
            </a:br>
            <a:r>
              <a:rPr lang="en-US" dirty="0">
                <a:solidFill>
                  <a:schemeClr val="tx2"/>
                </a:solidFill>
                <a:latin typeface="Arial Narrow" pitchFamily="34" charset="0"/>
              </a:rPr>
              <a:t>Casing</a:t>
            </a:r>
          </a:p>
        </p:txBody>
      </p:sp>
      <p:sp>
        <p:nvSpPr>
          <p:cNvPr id="3" name="Title 2"/>
          <p:cNvSpPr>
            <a:spLocks noGrp="1"/>
          </p:cNvSpPr>
          <p:nvPr>
            <p:ph type="title"/>
          </p:nvPr>
        </p:nvSpPr>
        <p:spPr/>
        <p:txBody>
          <a:bodyPr/>
          <a:lstStyle/>
          <a:p>
            <a:r>
              <a:rPr lang="en-US"/>
              <a:t>Buckling-Restrained Braced Frames (BRBFs)</a:t>
            </a:r>
            <a:endParaRPr lang="en-US" dirty="0"/>
          </a:p>
        </p:txBody>
      </p:sp>
    </p:spTree>
    <p:extLst>
      <p:ext uri="{BB962C8B-B14F-4D97-AF65-F5344CB8AC3E}">
        <p14:creationId xmlns:p14="http://schemas.microsoft.com/office/powerpoint/2010/main" val="99469077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a:t>Instructional Material Complementing FEMA 1051, Design Examples</a:t>
            </a:r>
          </a:p>
        </p:txBody>
      </p:sp>
      <p:sp>
        <p:nvSpPr>
          <p:cNvPr id="100" name="Slide Number Placeholder 3"/>
          <p:cNvSpPr>
            <a:spLocks noGrp="1"/>
          </p:cNvSpPr>
          <p:nvPr>
            <p:ph type="sldNum" sz="quarter" idx="11"/>
          </p:nvPr>
        </p:nvSpPr>
        <p:spPr/>
        <p:txBody>
          <a:bodyPr/>
          <a:lstStyle/>
          <a:p>
            <a:r>
              <a:rPr lang="en-US"/>
              <a:t>Steel Structures - </a:t>
            </a:r>
            <a:fld id="{829CB975-4EB3-4B68-9F84-C1D517403529}" type="slidenum">
              <a:rPr lang="en-US" smtClean="0"/>
              <a:pPr/>
              <a:t>52</a:t>
            </a:fld>
            <a:endParaRPr lang="en-US" dirty="0"/>
          </a:p>
        </p:txBody>
      </p:sp>
      <p:grpSp>
        <p:nvGrpSpPr>
          <p:cNvPr id="174" name="Group 96" title="Two-Story X- Bracing"/>
          <p:cNvGrpSpPr>
            <a:grpSpLocks/>
          </p:cNvGrpSpPr>
          <p:nvPr/>
        </p:nvGrpSpPr>
        <p:grpSpPr bwMode="auto">
          <a:xfrm>
            <a:off x="5570958" y="3925888"/>
            <a:ext cx="1371600" cy="2009775"/>
            <a:chOff x="3216" y="2688"/>
            <a:chExt cx="864" cy="1266"/>
          </a:xfrm>
        </p:grpSpPr>
        <p:sp>
          <p:nvSpPr>
            <p:cNvPr id="175" name="Line 59"/>
            <p:cNvSpPr>
              <a:spLocks noChangeShapeType="1"/>
            </p:cNvSpPr>
            <p:nvPr/>
          </p:nvSpPr>
          <p:spPr bwMode="auto">
            <a:xfrm>
              <a:off x="3216" y="3954"/>
              <a:ext cx="96" cy="0"/>
            </a:xfrm>
            <a:prstGeom prst="line">
              <a:avLst/>
            </a:prstGeom>
            <a:noFill/>
            <a:ln w="38100">
              <a:solidFill>
                <a:schemeClr val="tx1"/>
              </a:solidFill>
              <a:round/>
              <a:headEnd/>
              <a:tailEnd/>
            </a:ln>
          </p:spPr>
          <p:txBody>
            <a:bodyPr anchor="ctr">
              <a:spAutoFit/>
            </a:bodyPr>
            <a:lstStyle/>
            <a:p>
              <a:endParaRPr lang="en-US"/>
            </a:p>
          </p:txBody>
        </p:sp>
        <p:sp>
          <p:nvSpPr>
            <p:cNvPr id="176" name="Line 60"/>
            <p:cNvSpPr>
              <a:spLocks noChangeShapeType="1"/>
            </p:cNvSpPr>
            <p:nvPr/>
          </p:nvSpPr>
          <p:spPr bwMode="auto">
            <a:xfrm>
              <a:off x="3984" y="3942"/>
              <a:ext cx="96" cy="0"/>
            </a:xfrm>
            <a:prstGeom prst="line">
              <a:avLst/>
            </a:prstGeom>
            <a:noFill/>
            <a:ln w="38100">
              <a:solidFill>
                <a:schemeClr val="tx1"/>
              </a:solidFill>
              <a:round/>
              <a:headEnd/>
              <a:tailEnd/>
            </a:ln>
          </p:spPr>
          <p:txBody>
            <a:bodyPr anchor="ctr">
              <a:spAutoFit/>
            </a:bodyPr>
            <a:lstStyle/>
            <a:p>
              <a:endParaRPr lang="en-US"/>
            </a:p>
          </p:txBody>
        </p:sp>
        <p:sp>
          <p:nvSpPr>
            <p:cNvPr id="177" name="Line 61"/>
            <p:cNvSpPr>
              <a:spLocks noChangeShapeType="1"/>
            </p:cNvSpPr>
            <p:nvPr/>
          </p:nvSpPr>
          <p:spPr bwMode="auto">
            <a:xfrm flipV="1">
              <a:off x="3264" y="3312"/>
              <a:ext cx="0" cy="624"/>
            </a:xfrm>
            <a:prstGeom prst="line">
              <a:avLst/>
            </a:prstGeom>
            <a:noFill/>
            <a:ln w="38100">
              <a:solidFill>
                <a:schemeClr val="tx1"/>
              </a:solidFill>
              <a:round/>
              <a:headEnd/>
              <a:tailEnd/>
            </a:ln>
          </p:spPr>
          <p:txBody>
            <a:bodyPr anchor="ctr">
              <a:spAutoFit/>
            </a:bodyPr>
            <a:lstStyle/>
            <a:p>
              <a:endParaRPr lang="en-US"/>
            </a:p>
          </p:txBody>
        </p:sp>
        <p:sp>
          <p:nvSpPr>
            <p:cNvPr id="178" name="Line 62"/>
            <p:cNvSpPr>
              <a:spLocks noChangeShapeType="1"/>
            </p:cNvSpPr>
            <p:nvPr/>
          </p:nvSpPr>
          <p:spPr bwMode="auto">
            <a:xfrm>
              <a:off x="4032" y="3312"/>
              <a:ext cx="0" cy="624"/>
            </a:xfrm>
            <a:prstGeom prst="line">
              <a:avLst/>
            </a:prstGeom>
            <a:noFill/>
            <a:ln w="38100">
              <a:solidFill>
                <a:schemeClr val="tx1"/>
              </a:solidFill>
              <a:round/>
              <a:headEnd/>
              <a:tailEnd/>
            </a:ln>
          </p:spPr>
          <p:txBody>
            <a:bodyPr anchor="ctr">
              <a:spAutoFit/>
            </a:bodyPr>
            <a:lstStyle/>
            <a:p>
              <a:endParaRPr lang="en-US"/>
            </a:p>
          </p:txBody>
        </p:sp>
        <p:sp>
          <p:nvSpPr>
            <p:cNvPr id="179" name="Line 63"/>
            <p:cNvSpPr>
              <a:spLocks noChangeShapeType="1"/>
            </p:cNvSpPr>
            <p:nvPr/>
          </p:nvSpPr>
          <p:spPr bwMode="auto">
            <a:xfrm>
              <a:off x="3264" y="3312"/>
              <a:ext cx="768" cy="0"/>
            </a:xfrm>
            <a:prstGeom prst="line">
              <a:avLst/>
            </a:prstGeom>
            <a:noFill/>
            <a:ln w="38100">
              <a:solidFill>
                <a:schemeClr val="tx1"/>
              </a:solidFill>
              <a:round/>
              <a:headEnd/>
              <a:tailEnd/>
            </a:ln>
          </p:spPr>
          <p:txBody>
            <a:bodyPr anchor="ctr">
              <a:spAutoFit/>
            </a:bodyPr>
            <a:lstStyle/>
            <a:p>
              <a:endParaRPr lang="en-US"/>
            </a:p>
          </p:txBody>
        </p:sp>
        <p:sp>
          <p:nvSpPr>
            <p:cNvPr id="180" name="Line 64"/>
            <p:cNvSpPr>
              <a:spLocks noChangeShapeType="1"/>
            </p:cNvSpPr>
            <p:nvPr/>
          </p:nvSpPr>
          <p:spPr bwMode="auto">
            <a:xfrm flipV="1">
              <a:off x="3264" y="2688"/>
              <a:ext cx="0" cy="624"/>
            </a:xfrm>
            <a:prstGeom prst="line">
              <a:avLst/>
            </a:prstGeom>
            <a:noFill/>
            <a:ln w="38100">
              <a:solidFill>
                <a:schemeClr val="tx1"/>
              </a:solidFill>
              <a:round/>
              <a:headEnd/>
              <a:tailEnd/>
            </a:ln>
          </p:spPr>
          <p:txBody>
            <a:bodyPr anchor="ctr">
              <a:spAutoFit/>
            </a:bodyPr>
            <a:lstStyle/>
            <a:p>
              <a:endParaRPr lang="en-US"/>
            </a:p>
          </p:txBody>
        </p:sp>
        <p:sp>
          <p:nvSpPr>
            <p:cNvPr id="181" name="Line 65"/>
            <p:cNvSpPr>
              <a:spLocks noChangeShapeType="1"/>
            </p:cNvSpPr>
            <p:nvPr/>
          </p:nvSpPr>
          <p:spPr bwMode="auto">
            <a:xfrm>
              <a:off x="4032" y="2688"/>
              <a:ext cx="0" cy="624"/>
            </a:xfrm>
            <a:prstGeom prst="line">
              <a:avLst/>
            </a:prstGeom>
            <a:noFill/>
            <a:ln w="38100">
              <a:solidFill>
                <a:schemeClr val="tx1"/>
              </a:solidFill>
              <a:round/>
              <a:headEnd/>
              <a:tailEnd/>
            </a:ln>
          </p:spPr>
          <p:txBody>
            <a:bodyPr anchor="ctr">
              <a:spAutoFit/>
            </a:bodyPr>
            <a:lstStyle/>
            <a:p>
              <a:endParaRPr lang="en-US"/>
            </a:p>
          </p:txBody>
        </p:sp>
        <p:sp>
          <p:nvSpPr>
            <p:cNvPr id="182" name="Line 66"/>
            <p:cNvSpPr>
              <a:spLocks noChangeShapeType="1"/>
            </p:cNvSpPr>
            <p:nvPr/>
          </p:nvSpPr>
          <p:spPr bwMode="auto">
            <a:xfrm>
              <a:off x="3264" y="2688"/>
              <a:ext cx="768" cy="0"/>
            </a:xfrm>
            <a:prstGeom prst="line">
              <a:avLst/>
            </a:prstGeom>
            <a:noFill/>
            <a:ln w="38100">
              <a:solidFill>
                <a:schemeClr val="tx1"/>
              </a:solidFill>
              <a:round/>
              <a:headEnd/>
              <a:tailEnd/>
            </a:ln>
          </p:spPr>
          <p:txBody>
            <a:bodyPr anchor="ctr">
              <a:spAutoFit/>
            </a:bodyPr>
            <a:lstStyle/>
            <a:p>
              <a:endParaRPr lang="en-US"/>
            </a:p>
          </p:txBody>
        </p:sp>
        <p:sp>
          <p:nvSpPr>
            <p:cNvPr id="183" name="Line 67"/>
            <p:cNvSpPr>
              <a:spLocks noChangeShapeType="1"/>
            </p:cNvSpPr>
            <p:nvPr/>
          </p:nvSpPr>
          <p:spPr bwMode="auto">
            <a:xfrm flipV="1">
              <a:off x="3264" y="3312"/>
              <a:ext cx="384" cy="630"/>
            </a:xfrm>
            <a:prstGeom prst="line">
              <a:avLst/>
            </a:prstGeom>
            <a:noFill/>
            <a:ln w="38100">
              <a:solidFill>
                <a:schemeClr val="tx1"/>
              </a:solidFill>
              <a:round/>
              <a:headEnd/>
              <a:tailEnd/>
            </a:ln>
          </p:spPr>
          <p:txBody>
            <a:bodyPr anchor="ctr">
              <a:spAutoFit/>
            </a:bodyPr>
            <a:lstStyle/>
            <a:p>
              <a:endParaRPr lang="en-US"/>
            </a:p>
          </p:txBody>
        </p:sp>
        <p:sp>
          <p:nvSpPr>
            <p:cNvPr id="184" name="Line 68"/>
            <p:cNvSpPr>
              <a:spLocks noChangeShapeType="1"/>
            </p:cNvSpPr>
            <p:nvPr/>
          </p:nvSpPr>
          <p:spPr bwMode="auto">
            <a:xfrm flipH="1" flipV="1">
              <a:off x="3648" y="3312"/>
              <a:ext cx="384" cy="624"/>
            </a:xfrm>
            <a:prstGeom prst="line">
              <a:avLst/>
            </a:prstGeom>
            <a:noFill/>
            <a:ln w="38100">
              <a:solidFill>
                <a:schemeClr val="tx1"/>
              </a:solidFill>
              <a:round/>
              <a:headEnd/>
              <a:tailEnd/>
            </a:ln>
          </p:spPr>
          <p:txBody>
            <a:bodyPr anchor="ctr">
              <a:spAutoFit/>
            </a:bodyPr>
            <a:lstStyle/>
            <a:p>
              <a:endParaRPr lang="en-US"/>
            </a:p>
          </p:txBody>
        </p:sp>
        <p:sp>
          <p:nvSpPr>
            <p:cNvPr id="185" name="Line 69"/>
            <p:cNvSpPr>
              <a:spLocks noChangeShapeType="1"/>
            </p:cNvSpPr>
            <p:nvPr/>
          </p:nvSpPr>
          <p:spPr bwMode="auto">
            <a:xfrm flipV="1">
              <a:off x="3648" y="2688"/>
              <a:ext cx="384" cy="624"/>
            </a:xfrm>
            <a:prstGeom prst="line">
              <a:avLst/>
            </a:prstGeom>
            <a:noFill/>
            <a:ln w="38100">
              <a:solidFill>
                <a:schemeClr val="tx1"/>
              </a:solidFill>
              <a:round/>
              <a:headEnd/>
              <a:tailEnd/>
            </a:ln>
          </p:spPr>
          <p:txBody>
            <a:bodyPr anchor="ctr">
              <a:spAutoFit/>
            </a:bodyPr>
            <a:lstStyle/>
            <a:p>
              <a:endParaRPr lang="en-US"/>
            </a:p>
          </p:txBody>
        </p:sp>
        <p:sp>
          <p:nvSpPr>
            <p:cNvPr id="186" name="Line 70"/>
            <p:cNvSpPr>
              <a:spLocks noChangeShapeType="1"/>
            </p:cNvSpPr>
            <p:nvPr/>
          </p:nvSpPr>
          <p:spPr bwMode="auto">
            <a:xfrm flipH="1" flipV="1">
              <a:off x="3264" y="2688"/>
              <a:ext cx="384" cy="624"/>
            </a:xfrm>
            <a:prstGeom prst="line">
              <a:avLst/>
            </a:prstGeom>
            <a:noFill/>
            <a:ln w="38100">
              <a:solidFill>
                <a:schemeClr val="tx1"/>
              </a:solidFill>
              <a:round/>
              <a:headEnd/>
              <a:tailEnd/>
            </a:ln>
          </p:spPr>
          <p:txBody>
            <a:bodyPr anchor="ctr">
              <a:spAutoFit/>
            </a:bodyPr>
            <a:lstStyle/>
            <a:p>
              <a:endParaRPr lang="en-US"/>
            </a:p>
          </p:txBody>
        </p:sp>
        <p:grpSp>
          <p:nvGrpSpPr>
            <p:cNvPr id="187" name="Group 92"/>
            <p:cNvGrpSpPr>
              <a:grpSpLocks/>
            </p:cNvGrpSpPr>
            <p:nvPr/>
          </p:nvGrpSpPr>
          <p:grpSpPr bwMode="auto">
            <a:xfrm>
              <a:off x="3435" y="2760"/>
              <a:ext cx="433" cy="1111"/>
              <a:chOff x="3435" y="2760"/>
              <a:chExt cx="433" cy="1111"/>
            </a:xfrm>
          </p:grpSpPr>
          <p:sp>
            <p:nvSpPr>
              <p:cNvPr id="191" name="Rectangle 86"/>
              <p:cNvSpPr>
                <a:spLocks noChangeArrowheads="1"/>
              </p:cNvSpPr>
              <p:nvPr/>
            </p:nvSpPr>
            <p:spPr bwMode="auto">
              <a:xfrm rot="3480000" flipH="1">
                <a:off x="3576" y="3579"/>
                <a:ext cx="516" cy="68"/>
              </a:xfrm>
              <a:prstGeom prst="rect">
                <a:avLst/>
              </a:prstGeom>
              <a:gradFill rotWithShape="1">
                <a:gsLst>
                  <a:gs pos="0">
                    <a:srgbClr val="C0C0C0"/>
                  </a:gs>
                  <a:gs pos="50000">
                    <a:srgbClr val="595959"/>
                  </a:gs>
                  <a:gs pos="100000">
                    <a:srgbClr val="C0C0C0"/>
                  </a:gs>
                </a:gsLst>
                <a:lin ang="5400000" scaled="1"/>
              </a:gradFill>
              <a:ln w="9525" algn="ctr">
                <a:solidFill>
                  <a:schemeClr val="bg2"/>
                </a:solidFill>
                <a:miter lim="800000"/>
                <a:headEnd/>
                <a:tailEnd/>
              </a:ln>
            </p:spPr>
            <p:txBody>
              <a:bodyPr anchor="ctr">
                <a:spAutoFit/>
              </a:bodyPr>
              <a:lstStyle/>
              <a:p>
                <a:endParaRPr lang="en-US"/>
              </a:p>
            </p:txBody>
          </p:sp>
          <p:sp>
            <p:nvSpPr>
              <p:cNvPr id="192" name="Rectangle 91"/>
              <p:cNvSpPr>
                <a:spLocks noChangeArrowheads="1"/>
              </p:cNvSpPr>
              <p:nvPr/>
            </p:nvSpPr>
            <p:spPr bwMode="auto">
              <a:xfrm rot="3480000" flipH="1">
                <a:off x="3211" y="2984"/>
                <a:ext cx="516" cy="68"/>
              </a:xfrm>
              <a:prstGeom prst="rect">
                <a:avLst/>
              </a:prstGeom>
              <a:gradFill rotWithShape="1">
                <a:gsLst>
                  <a:gs pos="0">
                    <a:srgbClr val="C0C0C0"/>
                  </a:gs>
                  <a:gs pos="50000">
                    <a:srgbClr val="595959"/>
                  </a:gs>
                  <a:gs pos="100000">
                    <a:srgbClr val="C0C0C0"/>
                  </a:gs>
                </a:gsLst>
                <a:lin ang="5400000" scaled="1"/>
              </a:gradFill>
              <a:ln w="9525" algn="ctr">
                <a:solidFill>
                  <a:schemeClr val="bg2"/>
                </a:solidFill>
                <a:miter lim="800000"/>
                <a:headEnd/>
                <a:tailEnd/>
              </a:ln>
            </p:spPr>
            <p:txBody>
              <a:bodyPr anchor="ctr">
                <a:spAutoFit/>
              </a:bodyPr>
              <a:lstStyle/>
              <a:p>
                <a:endParaRPr lang="en-US"/>
              </a:p>
            </p:txBody>
          </p:sp>
        </p:grpSp>
        <p:grpSp>
          <p:nvGrpSpPr>
            <p:cNvPr id="188" name="Group 93"/>
            <p:cNvGrpSpPr>
              <a:grpSpLocks/>
            </p:cNvGrpSpPr>
            <p:nvPr/>
          </p:nvGrpSpPr>
          <p:grpSpPr bwMode="auto">
            <a:xfrm flipH="1">
              <a:off x="3434" y="2760"/>
              <a:ext cx="433" cy="1111"/>
              <a:chOff x="3435" y="2760"/>
              <a:chExt cx="433" cy="1111"/>
            </a:xfrm>
          </p:grpSpPr>
          <p:sp>
            <p:nvSpPr>
              <p:cNvPr id="189" name="Rectangle 94"/>
              <p:cNvSpPr>
                <a:spLocks noChangeArrowheads="1"/>
              </p:cNvSpPr>
              <p:nvPr/>
            </p:nvSpPr>
            <p:spPr bwMode="auto">
              <a:xfrm rot="3480000" flipH="1">
                <a:off x="3576" y="3579"/>
                <a:ext cx="516" cy="68"/>
              </a:xfrm>
              <a:prstGeom prst="rect">
                <a:avLst/>
              </a:prstGeom>
              <a:gradFill rotWithShape="1">
                <a:gsLst>
                  <a:gs pos="0">
                    <a:srgbClr val="C0C0C0"/>
                  </a:gs>
                  <a:gs pos="50000">
                    <a:srgbClr val="595959"/>
                  </a:gs>
                  <a:gs pos="100000">
                    <a:srgbClr val="C0C0C0"/>
                  </a:gs>
                </a:gsLst>
                <a:lin ang="5400000" scaled="1"/>
              </a:gradFill>
              <a:ln w="9525" algn="ctr">
                <a:solidFill>
                  <a:schemeClr val="bg2"/>
                </a:solidFill>
                <a:miter lim="800000"/>
                <a:headEnd/>
                <a:tailEnd/>
              </a:ln>
            </p:spPr>
            <p:txBody>
              <a:bodyPr anchor="ctr">
                <a:spAutoFit/>
              </a:bodyPr>
              <a:lstStyle/>
              <a:p>
                <a:endParaRPr lang="en-US"/>
              </a:p>
            </p:txBody>
          </p:sp>
          <p:sp>
            <p:nvSpPr>
              <p:cNvPr id="190" name="Rectangle 95"/>
              <p:cNvSpPr>
                <a:spLocks noChangeArrowheads="1"/>
              </p:cNvSpPr>
              <p:nvPr/>
            </p:nvSpPr>
            <p:spPr bwMode="auto">
              <a:xfrm rot="3480000" flipH="1">
                <a:off x="3211" y="2984"/>
                <a:ext cx="516" cy="68"/>
              </a:xfrm>
              <a:prstGeom prst="rect">
                <a:avLst/>
              </a:prstGeom>
              <a:gradFill rotWithShape="1">
                <a:gsLst>
                  <a:gs pos="0">
                    <a:srgbClr val="C0C0C0"/>
                  </a:gs>
                  <a:gs pos="50000">
                    <a:srgbClr val="595959"/>
                  </a:gs>
                  <a:gs pos="100000">
                    <a:srgbClr val="C0C0C0"/>
                  </a:gs>
                </a:gsLst>
                <a:lin ang="5400000" scaled="1"/>
              </a:gradFill>
              <a:ln w="9525" algn="ctr">
                <a:solidFill>
                  <a:schemeClr val="bg2"/>
                </a:solidFill>
                <a:miter lim="800000"/>
                <a:headEnd/>
                <a:tailEnd/>
              </a:ln>
            </p:spPr>
            <p:txBody>
              <a:bodyPr anchor="ctr">
                <a:spAutoFit/>
              </a:bodyPr>
              <a:lstStyle/>
              <a:p>
                <a:endParaRPr lang="en-US"/>
              </a:p>
            </p:txBody>
          </p:sp>
        </p:grpSp>
      </p:grpSp>
      <p:sp>
        <p:nvSpPr>
          <p:cNvPr id="119" name="Text Box 75"/>
          <p:cNvSpPr txBox="1">
            <a:spLocks noChangeArrowheads="1"/>
          </p:cNvSpPr>
          <p:nvPr/>
        </p:nvSpPr>
        <p:spPr bwMode="auto">
          <a:xfrm>
            <a:off x="4877889" y="5981701"/>
            <a:ext cx="2869779" cy="400110"/>
          </a:xfrm>
          <a:prstGeom prst="rect">
            <a:avLst/>
          </a:prstGeom>
          <a:noFill/>
          <a:ln w="38100" algn="ctr">
            <a:noFill/>
            <a:miter lim="800000"/>
            <a:headEnd/>
            <a:tailEnd/>
          </a:ln>
        </p:spPr>
        <p:txBody>
          <a:bodyPr wrap="square">
            <a:spAutoFit/>
          </a:bodyPr>
          <a:lstStyle/>
          <a:p>
            <a:r>
              <a:rPr lang="en-US" sz="2000" dirty="0">
                <a:solidFill>
                  <a:schemeClr val="tx2"/>
                </a:solidFill>
              </a:rPr>
              <a:t>Two Story X- Bracing</a:t>
            </a:r>
          </a:p>
        </p:txBody>
      </p:sp>
      <p:grpSp>
        <p:nvGrpSpPr>
          <p:cNvPr id="6" name="Group 5" title="X-Bracing --- is barred"/>
          <p:cNvGrpSpPr/>
          <p:nvPr/>
        </p:nvGrpSpPr>
        <p:grpSpPr>
          <a:xfrm>
            <a:off x="2229271" y="3552825"/>
            <a:ext cx="2428875" cy="2428875"/>
            <a:chOff x="2229271" y="3552825"/>
            <a:chExt cx="2428875" cy="2428875"/>
          </a:xfrm>
        </p:grpSpPr>
        <p:sp>
          <p:nvSpPr>
            <p:cNvPr id="102" name="Line 46"/>
            <p:cNvSpPr>
              <a:spLocks noChangeShapeType="1"/>
            </p:cNvSpPr>
            <p:nvPr/>
          </p:nvSpPr>
          <p:spPr bwMode="auto">
            <a:xfrm>
              <a:off x="3970758" y="5907088"/>
              <a:ext cx="152400" cy="0"/>
            </a:xfrm>
            <a:prstGeom prst="line">
              <a:avLst/>
            </a:prstGeom>
            <a:noFill/>
            <a:ln w="38100">
              <a:solidFill>
                <a:schemeClr val="tx1"/>
              </a:solidFill>
              <a:round/>
              <a:headEnd/>
              <a:tailEnd/>
            </a:ln>
          </p:spPr>
          <p:txBody>
            <a:bodyPr anchor="ctr">
              <a:spAutoFit/>
            </a:bodyPr>
            <a:lstStyle/>
            <a:p>
              <a:endParaRPr lang="en-US"/>
            </a:p>
          </p:txBody>
        </p:sp>
        <p:grpSp>
          <p:nvGrpSpPr>
            <p:cNvPr id="5" name="Group 4"/>
            <p:cNvGrpSpPr/>
            <p:nvPr/>
          </p:nvGrpSpPr>
          <p:grpSpPr>
            <a:xfrm>
              <a:off x="2229271" y="3552825"/>
              <a:ext cx="2428875" cy="2428875"/>
              <a:chOff x="2229271" y="3552825"/>
              <a:chExt cx="2428875" cy="2428875"/>
            </a:xfrm>
          </p:grpSpPr>
          <p:sp>
            <p:nvSpPr>
              <p:cNvPr id="101" name="Line 45"/>
              <p:cNvSpPr>
                <a:spLocks noChangeShapeType="1"/>
              </p:cNvSpPr>
              <p:nvPr/>
            </p:nvSpPr>
            <p:spPr bwMode="auto">
              <a:xfrm>
                <a:off x="2751558" y="5907088"/>
                <a:ext cx="152400" cy="0"/>
              </a:xfrm>
              <a:prstGeom prst="line">
                <a:avLst/>
              </a:prstGeom>
              <a:noFill/>
              <a:ln w="38100">
                <a:solidFill>
                  <a:schemeClr val="tx1"/>
                </a:solidFill>
                <a:round/>
                <a:headEnd/>
                <a:tailEnd/>
              </a:ln>
            </p:spPr>
            <p:txBody>
              <a:bodyPr anchor="ctr">
                <a:spAutoFit/>
              </a:bodyPr>
              <a:lstStyle/>
              <a:p>
                <a:endParaRPr lang="en-US"/>
              </a:p>
            </p:txBody>
          </p:sp>
          <p:grpSp>
            <p:nvGrpSpPr>
              <p:cNvPr id="4" name="Group 3"/>
              <p:cNvGrpSpPr/>
              <p:nvPr/>
            </p:nvGrpSpPr>
            <p:grpSpPr>
              <a:xfrm>
                <a:off x="2229271" y="3552825"/>
                <a:ext cx="2428875" cy="2428875"/>
                <a:chOff x="2229271" y="3552825"/>
                <a:chExt cx="2428875" cy="2428875"/>
              </a:xfrm>
            </p:grpSpPr>
            <p:grpSp>
              <p:nvGrpSpPr>
                <p:cNvPr id="103" name="Group 47"/>
                <p:cNvGrpSpPr>
                  <a:grpSpLocks/>
                </p:cNvGrpSpPr>
                <p:nvPr/>
              </p:nvGrpSpPr>
              <p:grpSpPr bwMode="auto">
                <a:xfrm>
                  <a:off x="2827758" y="4916488"/>
                  <a:ext cx="1219200" cy="990600"/>
                  <a:chOff x="528" y="3168"/>
                  <a:chExt cx="768" cy="624"/>
                </a:xfrm>
              </p:grpSpPr>
              <p:sp>
                <p:nvSpPr>
                  <p:cNvPr id="104" name="Line 48"/>
                  <p:cNvSpPr>
                    <a:spLocks noChangeShapeType="1"/>
                  </p:cNvSpPr>
                  <p:nvPr/>
                </p:nvSpPr>
                <p:spPr bwMode="auto">
                  <a:xfrm flipV="1">
                    <a:off x="528" y="3168"/>
                    <a:ext cx="0" cy="624"/>
                  </a:xfrm>
                  <a:prstGeom prst="line">
                    <a:avLst/>
                  </a:prstGeom>
                  <a:noFill/>
                  <a:ln w="38100">
                    <a:solidFill>
                      <a:schemeClr val="tx1"/>
                    </a:solidFill>
                    <a:round/>
                    <a:headEnd/>
                    <a:tailEnd/>
                  </a:ln>
                </p:spPr>
                <p:txBody>
                  <a:bodyPr anchor="ctr">
                    <a:spAutoFit/>
                  </a:bodyPr>
                  <a:lstStyle/>
                  <a:p>
                    <a:endParaRPr lang="en-US"/>
                  </a:p>
                </p:txBody>
              </p:sp>
              <p:sp>
                <p:nvSpPr>
                  <p:cNvPr id="105" name="Line 49"/>
                  <p:cNvSpPr>
                    <a:spLocks noChangeShapeType="1"/>
                  </p:cNvSpPr>
                  <p:nvPr/>
                </p:nvSpPr>
                <p:spPr bwMode="auto">
                  <a:xfrm>
                    <a:off x="1296" y="3168"/>
                    <a:ext cx="0" cy="624"/>
                  </a:xfrm>
                  <a:prstGeom prst="line">
                    <a:avLst/>
                  </a:prstGeom>
                  <a:noFill/>
                  <a:ln w="38100">
                    <a:solidFill>
                      <a:schemeClr val="tx1"/>
                    </a:solidFill>
                    <a:round/>
                    <a:headEnd/>
                    <a:tailEnd/>
                  </a:ln>
                </p:spPr>
                <p:txBody>
                  <a:bodyPr anchor="ctr">
                    <a:spAutoFit/>
                  </a:bodyPr>
                  <a:lstStyle/>
                  <a:p>
                    <a:endParaRPr lang="en-US"/>
                  </a:p>
                </p:txBody>
              </p:sp>
              <p:sp>
                <p:nvSpPr>
                  <p:cNvPr id="106" name="Line 50"/>
                  <p:cNvSpPr>
                    <a:spLocks noChangeShapeType="1"/>
                  </p:cNvSpPr>
                  <p:nvPr/>
                </p:nvSpPr>
                <p:spPr bwMode="auto">
                  <a:xfrm>
                    <a:off x="528" y="3168"/>
                    <a:ext cx="768" cy="0"/>
                  </a:xfrm>
                  <a:prstGeom prst="line">
                    <a:avLst/>
                  </a:prstGeom>
                  <a:noFill/>
                  <a:ln w="38100">
                    <a:solidFill>
                      <a:schemeClr val="tx1"/>
                    </a:solidFill>
                    <a:round/>
                    <a:headEnd/>
                    <a:tailEnd/>
                  </a:ln>
                </p:spPr>
                <p:txBody>
                  <a:bodyPr anchor="ctr">
                    <a:spAutoFit/>
                  </a:bodyPr>
                  <a:lstStyle/>
                  <a:p>
                    <a:endParaRPr lang="en-US"/>
                  </a:p>
                </p:txBody>
              </p:sp>
              <p:sp>
                <p:nvSpPr>
                  <p:cNvPr id="107" name="Line 51"/>
                  <p:cNvSpPr>
                    <a:spLocks noChangeShapeType="1"/>
                  </p:cNvSpPr>
                  <p:nvPr/>
                </p:nvSpPr>
                <p:spPr bwMode="auto">
                  <a:xfrm flipV="1">
                    <a:off x="528" y="3168"/>
                    <a:ext cx="768" cy="624"/>
                  </a:xfrm>
                  <a:prstGeom prst="line">
                    <a:avLst/>
                  </a:prstGeom>
                  <a:noFill/>
                  <a:ln w="38100">
                    <a:solidFill>
                      <a:schemeClr val="tx1"/>
                    </a:solidFill>
                    <a:round/>
                    <a:headEnd/>
                    <a:tailEnd/>
                  </a:ln>
                </p:spPr>
                <p:txBody>
                  <a:bodyPr anchor="ctr">
                    <a:spAutoFit/>
                  </a:bodyPr>
                  <a:lstStyle/>
                  <a:p>
                    <a:endParaRPr lang="en-US"/>
                  </a:p>
                </p:txBody>
              </p:sp>
              <p:sp>
                <p:nvSpPr>
                  <p:cNvPr id="108" name="Line 52"/>
                  <p:cNvSpPr>
                    <a:spLocks noChangeShapeType="1"/>
                  </p:cNvSpPr>
                  <p:nvPr/>
                </p:nvSpPr>
                <p:spPr bwMode="auto">
                  <a:xfrm flipH="1" flipV="1">
                    <a:off x="528" y="3168"/>
                    <a:ext cx="768" cy="624"/>
                  </a:xfrm>
                  <a:prstGeom prst="line">
                    <a:avLst/>
                  </a:prstGeom>
                  <a:noFill/>
                  <a:ln w="38100">
                    <a:solidFill>
                      <a:schemeClr val="tx1"/>
                    </a:solidFill>
                    <a:round/>
                    <a:headEnd/>
                    <a:tailEnd/>
                  </a:ln>
                </p:spPr>
                <p:txBody>
                  <a:bodyPr anchor="ctr">
                    <a:spAutoFit/>
                  </a:bodyPr>
                  <a:lstStyle/>
                  <a:p>
                    <a:endParaRPr lang="en-US"/>
                  </a:p>
                </p:txBody>
              </p:sp>
            </p:grpSp>
            <p:grpSp>
              <p:nvGrpSpPr>
                <p:cNvPr id="109" name="Group 53"/>
                <p:cNvGrpSpPr>
                  <a:grpSpLocks/>
                </p:cNvGrpSpPr>
                <p:nvPr/>
              </p:nvGrpSpPr>
              <p:grpSpPr bwMode="auto">
                <a:xfrm>
                  <a:off x="2827758" y="3925888"/>
                  <a:ext cx="1219200" cy="990600"/>
                  <a:chOff x="528" y="3168"/>
                  <a:chExt cx="768" cy="624"/>
                </a:xfrm>
              </p:grpSpPr>
              <p:sp>
                <p:nvSpPr>
                  <p:cNvPr id="110" name="Line 54"/>
                  <p:cNvSpPr>
                    <a:spLocks noChangeShapeType="1"/>
                  </p:cNvSpPr>
                  <p:nvPr/>
                </p:nvSpPr>
                <p:spPr bwMode="auto">
                  <a:xfrm flipV="1">
                    <a:off x="528" y="3168"/>
                    <a:ext cx="0" cy="624"/>
                  </a:xfrm>
                  <a:prstGeom prst="line">
                    <a:avLst/>
                  </a:prstGeom>
                  <a:noFill/>
                  <a:ln w="38100">
                    <a:solidFill>
                      <a:schemeClr val="tx1"/>
                    </a:solidFill>
                    <a:round/>
                    <a:headEnd/>
                    <a:tailEnd/>
                  </a:ln>
                </p:spPr>
                <p:txBody>
                  <a:bodyPr anchor="ctr">
                    <a:spAutoFit/>
                  </a:bodyPr>
                  <a:lstStyle/>
                  <a:p>
                    <a:endParaRPr lang="en-US"/>
                  </a:p>
                </p:txBody>
              </p:sp>
              <p:sp>
                <p:nvSpPr>
                  <p:cNvPr id="111" name="Line 55"/>
                  <p:cNvSpPr>
                    <a:spLocks noChangeShapeType="1"/>
                  </p:cNvSpPr>
                  <p:nvPr/>
                </p:nvSpPr>
                <p:spPr bwMode="auto">
                  <a:xfrm>
                    <a:off x="1296" y="3168"/>
                    <a:ext cx="0" cy="624"/>
                  </a:xfrm>
                  <a:prstGeom prst="line">
                    <a:avLst/>
                  </a:prstGeom>
                  <a:noFill/>
                  <a:ln w="38100">
                    <a:solidFill>
                      <a:schemeClr val="tx1"/>
                    </a:solidFill>
                    <a:round/>
                    <a:headEnd/>
                    <a:tailEnd/>
                  </a:ln>
                </p:spPr>
                <p:txBody>
                  <a:bodyPr anchor="ctr">
                    <a:spAutoFit/>
                  </a:bodyPr>
                  <a:lstStyle/>
                  <a:p>
                    <a:endParaRPr lang="en-US"/>
                  </a:p>
                </p:txBody>
              </p:sp>
              <p:sp>
                <p:nvSpPr>
                  <p:cNvPr id="112" name="Line 56"/>
                  <p:cNvSpPr>
                    <a:spLocks noChangeShapeType="1"/>
                  </p:cNvSpPr>
                  <p:nvPr/>
                </p:nvSpPr>
                <p:spPr bwMode="auto">
                  <a:xfrm>
                    <a:off x="528" y="3168"/>
                    <a:ext cx="768" cy="0"/>
                  </a:xfrm>
                  <a:prstGeom prst="line">
                    <a:avLst/>
                  </a:prstGeom>
                  <a:noFill/>
                  <a:ln w="38100">
                    <a:solidFill>
                      <a:schemeClr val="tx1"/>
                    </a:solidFill>
                    <a:round/>
                    <a:headEnd/>
                    <a:tailEnd/>
                  </a:ln>
                </p:spPr>
                <p:txBody>
                  <a:bodyPr anchor="ctr">
                    <a:spAutoFit/>
                  </a:bodyPr>
                  <a:lstStyle/>
                  <a:p>
                    <a:endParaRPr lang="en-US"/>
                  </a:p>
                </p:txBody>
              </p:sp>
              <p:sp>
                <p:nvSpPr>
                  <p:cNvPr id="113" name="Line 57"/>
                  <p:cNvSpPr>
                    <a:spLocks noChangeShapeType="1"/>
                  </p:cNvSpPr>
                  <p:nvPr/>
                </p:nvSpPr>
                <p:spPr bwMode="auto">
                  <a:xfrm flipV="1">
                    <a:off x="528" y="3168"/>
                    <a:ext cx="768" cy="624"/>
                  </a:xfrm>
                  <a:prstGeom prst="line">
                    <a:avLst/>
                  </a:prstGeom>
                  <a:noFill/>
                  <a:ln w="38100">
                    <a:solidFill>
                      <a:schemeClr val="tx1"/>
                    </a:solidFill>
                    <a:round/>
                    <a:headEnd/>
                    <a:tailEnd/>
                  </a:ln>
                </p:spPr>
                <p:txBody>
                  <a:bodyPr anchor="ctr">
                    <a:spAutoFit/>
                  </a:bodyPr>
                  <a:lstStyle/>
                  <a:p>
                    <a:endParaRPr lang="en-US"/>
                  </a:p>
                </p:txBody>
              </p:sp>
              <p:sp>
                <p:nvSpPr>
                  <p:cNvPr id="114" name="Line 58"/>
                  <p:cNvSpPr>
                    <a:spLocks noChangeShapeType="1"/>
                  </p:cNvSpPr>
                  <p:nvPr/>
                </p:nvSpPr>
                <p:spPr bwMode="auto">
                  <a:xfrm flipH="1" flipV="1">
                    <a:off x="528" y="3168"/>
                    <a:ext cx="768" cy="624"/>
                  </a:xfrm>
                  <a:prstGeom prst="line">
                    <a:avLst/>
                  </a:prstGeom>
                  <a:noFill/>
                  <a:ln w="38100">
                    <a:solidFill>
                      <a:schemeClr val="tx1"/>
                    </a:solidFill>
                    <a:round/>
                    <a:headEnd/>
                    <a:tailEnd/>
                  </a:ln>
                </p:spPr>
                <p:txBody>
                  <a:bodyPr anchor="ctr">
                    <a:spAutoFit/>
                  </a:bodyPr>
                  <a:lstStyle/>
                  <a:p>
                    <a:endParaRPr lang="en-US"/>
                  </a:p>
                </p:txBody>
              </p:sp>
            </p:grpSp>
            <p:grpSp>
              <p:nvGrpSpPr>
                <p:cNvPr id="193" name="Group 99"/>
                <p:cNvGrpSpPr>
                  <a:grpSpLocks/>
                </p:cNvGrpSpPr>
                <p:nvPr/>
              </p:nvGrpSpPr>
              <p:grpSpPr bwMode="auto">
                <a:xfrm>
                  <a:off x="2229271" y="3552825"/>
                  <a:ext cx="2428875" cy="2428875"/>
                  <a:chOff x="1111" y="2495"/>
                  <a:chExt cx="1530" cy="1530"/>
                </a:xfrm>
              </p:grpSpPr>
              <p:sp>
                <p:nvSpPr>
                  <p:cNvPr id="194" name="Oval 97"/>
                  <p:cNvSpPr>
                    <a:spLocks noChangeArrowheads="1"/>
                  </p:cNvSpPr>
                  <p:nvPr/>
                </p:nvSpPr>
                <p:spPr bwMode="auto">
                  <a:xfrm>
                    <a:off x="1111" y="2495"/>
                    <a:ext cx="1530" cy="1530"/>
                  </a:xfrm>
                  <a:prstGeom prst="ellipse">
                    <a:avLst/>
                  </a:prstGeom>
                  <a:noFill/>
                  <a:ln w="53975" algn="ctr">
                    <a:solidFill>
                      <a:srgbClr val="FF0000"/>
                    </a:solidFill>
                    <a:round/>
                    <a:headEnd/>
                    <a:tailEnd/>
                  </a:ln>
                </p:spPr>
                <p:txBody>
                  <a:bodyPr wrap="none" anchor="ctr">
                    <a:spAutoFit/>
                  </a:bodyPr>
                  <a:lstStyle/>
                  <a:p>
                    <a:endParaRPr lang="en-US"/>
                  </a:p>
                </p:txBody>
              </p:sp>
              <p:sp>
                <p:nvSpPr>
                  <p:cNvPr id="195" name="Line 98"/>
                  <p:cNvSpPr>
                    <a:spLocks noChangeShapeType="1"/>
                  </p:cNvSpPr>
                  <p:nvPr/>
                </p:nvSpPr>
                <p:spPr bwMode="auto">
                  <a:xfrm>
                    <a:off x="1302" y="2734"/>
                    <a:ext cx="1100" cy="1100"/>
                  </a:xfrm>
                  <a:prstGeom prst="line">
                    <a:avLst/>
                  </a:prstGeom>
                  <a:noFill/>
                  <a:ln w="53975">
                    <a:solidFill>
                      <a:srgbClr val="FF0000"/>
                    </a:solidFill>
                    <a:round/>
                    <a:headEnd/>
                    <a:tailEnd/>
                  </a:ln>
                </p:spPr>
                <p:txBody>
                  <a:bodyPr anchor="ctr">
                    <a:spAutoFit/>
                  </a:bodyPr>
                  <a:lstStyle/>
                  <a:p>
                    <a:endParaRPr lang="en-US"/>
                  </a:p>
                </p:txBody>
              </p:sp>
            </p:grpSp>
          </p:grpSp>
        </p:grpSp>
      </p:grpSp>
      <p:sp>
        <p:nvSpPr>
          <p:cNvPr id="117" name="Text Box 73"/>
          <p:cNvSpPr txBox="1">
            <a:spLocks noChangeArrowheads="1"/>
          </p:cNvSpPr>
          <p:nvPr/>
        </p:nvSpPr>
        <p:spPr bwMode="auto">
          <a:xfrm>
            <a:off x="6332958" y="3163888"/>
            <a:ext cx="2514600" cy="396875"/>
          </a:xfrm>
          <a:prstGeom prst="rect">
            <a:avLst/>
          </a:prstGeom>
          <a:noFill/>
          <a:ln w="38100" algn="ctr">
            <a:noFill/>
            <a:miter lim="800000"/>
            <a:headEnd/>
            <a:tailEnd/>
          </a:ln>
        </p:spPr>
        <p:txBody>
          <a:bodyPr>
            <a:spAutoFit/>
          </a:bodyPr>
          <a:lstStyle/>
          <a:p>
            <a:r>
              <a:rPr lang="en-US" sz="2000" dirty="0">
                <a:solidFill>
                  <a:schemeClr val="tx2"/>
                </a:solidFill>
              </a:rPr>
              <a:t>V- Bracing</a:t>
            </a:r>
          </a:p>
        </p:txBody>
      </p:sp>
      <p:grpSp>
        <p:nvGrpSpPr>
          <p:cNvPr id="154" name="Group 90" title="V-Bracing"/>
          <p:cNvGrpSpPr>
            <a:grpSpLocks/>
          </p:cNvGrpSpPr>
          <p:nvPr/>
        </p:nvGrpSpPr>
        <p:grpSpPr bwMode="auto">
          <a:xfrm>
            <a:off x="6866358" y="1106488"/>
            <a:ext cx="1371600" cy="1985962"/>
            <a:chOff x="4032" y="912"/>
            <a:chExt cx="864" cy="1251"/>
          </a:xfrm>
        </p:grpSpPr>
        <p:grpSp>
          <p:nvGrpSpPr>
            <p:cNvPr id="155" name="Group 31"/>
            <p:cNvGrpSpPr>
              <a:grpSpLocks/>
            </p:cNvGrpSpPr>
            <p:nvPr/>
          </p:nvGrpSpPr>
          <p:grpSpPr bwMode="auto">
            <a:xfrm>
              <a:off x="4080" y="1536"/>
              <a:ext cx="768" cy="624"/>
              <a:chOff x="3216" y="1536"/>
              <a:chExt cx="768" cy="624"/>
            </a:xfrm>
          </p:grpSpPr>
          <p:sp>
            <p:nvSpPr>
              <p:cNvPr id="169" name="Line 32"/>
              <p:cNvSpPr>
                <a:spLocks noChangeShapeType="1"/>
              </p:cNvSpPr>
              <p:nvPr/>
            </p:nvSpPr>
            <p:spPr bwMode="auto">
              <a:xfrm flipV="1">
                <a:off x="3216" y="1536"/>
                <a:ext cx="0" cy="624"/>
              </a:xfrm>
              <a:prstGeom prst="line">
                <a:avLst/>
              </a:prstGeom>
              <a:noFill/>
              <a:ln w="38100">
                <a:solidFill>
                  <a:schemeClr val="tx1"/>
                </a:solidFill>
                <a:round/>
                <a:headEnd/>
                <a:tailEnd/>
              </a:ln>
            </p:spPr>
            <p:txBody>
              <a:bodyPr anchor="ctr">
                <a:spAutoFit/>
              </a:bodyPr>
              <a:lstStyle/>
              <a:p>
                <a:endParaRPr lang="en-US"/>
              </a:p>
            </p:txBody>
          </p:sp>
          <p:sp>
            <p:nvSpPr>
              <p:cNvPr id="170" name="Line 33"/>
              <p:cNvSpPr>
                <a:spLocks noChangeShapeType="1"/>
              </p:cNvSpPr>
              <p:nvPr/>
            </p:nvSpPr>
            <p:spPr bwMode="auto">
              <a:xfrm>
                <a:off x="3984" y="1536"/>
                <a:ext cx="0" cy="624"/>
              </a:xfrm>
              <a:prstGeom prst="line">
                <a:avLst/>
              </a:prstGeom>
              <a:noFill/>
              <a:ln w="38100">
                <a:solidFill>
                  <a:schemeClr val="tx1"/>
                </a:solidFill>
                <a:round/>
                <a:headEnd/>
                <a:tailEnd/>
              </a:ln>
            </p:spPr>
            <p:txBody>
              <a:bodyPr anchor="ctr">
                <a:spAutoFit/>
              </a:bodyPr>
              <a:lstStyle/>
              <a:p>
                <a:endParaRPr lang="en-US"/>
              </a:p>
            </p:txBody>
          </p:sp>
          <p:sp>
            <p:nvSpPr>
              <p:cNvPr id="171" name="Line 34"/>
              <p:cNvSpPr>
                <a:spLocks noChangeShapeType="1"/>
              </p:cNvSpPr>
              <p:nvPr/>
            </p:nvSpPr>
            <p:spPr bwMode="auto">
              <a:xfrm>
                <a:off x="3216" y="1536"/>
                <a:ext cx="768" cy="0"/>
              </a:xfrm>
              <a:prstGeom prst="line">
                <a:avLst/>
              </a:prstGeom>
              <a:noFill/>
              <a:ln w="38100">
                <a:solidFill>
                  <a:schemeClr val="tx1"/>
                </a:solidFill>
                <a:round/>
                <a:headEnd/>
                <a:tailEnd/>
              </a:ln>
            </p:spPr>
            <p:txBody>
              <a:bodyPr anchor="ctr">
                <a:spAutoFit/>
              </a:bodyPr>
              <a:lstStyle/>
              <a:p>
                <a:endParaRPr lang="en-US"/>
              </a:p>
            </p:txBody>
          </p:sp>
          <p:sp>
            <p:nvSpPr>
              <p:cNvPr id="172" name="Line 35"/>
              <p:cNvSpPr>
                <a:spLocks noChangeShapeType="1"/>
              </p:cNvSpPr>
              <p:nvPr/>
            </p:nvSpPr>
            <p:spPr bwMode="auto">
              <a:xfrm flipV="1">
                <a:off x="3600" y="1536"/>
                <a:ext cx="384" cy="624"/>
              </a:xfrm>
              <a:prstGeom prst="line">
                <a:avLst/>
              </a:prstGeom>
              <a:noFill/>
              <a:ln w="38100">
                <a:solidFill>
                  <a:schemeClr val="tx1"/>
                </a:solidFill>
                <a:round/>
                <a:headEnd/>
                <a:tailEnd/>
              </a:ln>
            </p:spPr>
            <p:txBody>
              <a:bodyPr anchor="ctr">
                <a:spAutoFit/>
              </a:bodyPr>
              <a:lstStyle/>
              <a:p>
                <a:endParaRPr lang="en-US"/>
              </a:p>
            </p:txBody>
          </p:sp>
          <p:sp>
            <p:nvSpPr>
              <p:cNvPr id="173" name="Line 36"/>
              <p:cNvSpPr>
                <a:spLocks noChangeShapeType="1"/>
              </p:cNvSpPr>
              <p:nvPr/>
            </p:nvSpPr>
            <p:spPr bwMode="auto">
              <a:xfrm flipH="1" flipV="1">
                <a:off x="3216" y="1536"/>
                <a:ext cx="384" cy="624"/>
              </a:xfrm>
              <a:prstGeom prst="line">
                <a:avLst/>
              </a:prstGeom>
              <a:noFill/>
              <a:ln w="38100">
                <a:solidFill>
                  <a:schemeClr val="tx1"/>
                </a:solidFill>
                <a:round/>
                <a:headEnd/>
                <a:tailEnd/>
              </a:ln>
            </p:spPr>
            <p:txBody>
              <a:bodyPr anchor="ctr">
                <a:spAutoFit/>
              </a:bodyPr>
              <a:lstStyle/>
              <a:p>
                <a:endParaRPr lang="en-US"/>
              </a:p>
            </p:txBody>
          </p:sp>
        </p:grpSp>
        <p:grpSp>
          <p:nvGrpSpPr>
            <p:cNvPr id="156" name="Group 37"/>
            <p:cNvGrpSpPr>
              <a:grpSpLocks/>
            </p:cNvGrpSpPr>
            <p:nvPr/>
          </p:nvGrpSpPr>
          <p:grpSpPr bwMode="auto">
            <a:xfrm>
              <a:off x="4080" y="912"/>
              <a:ext cx="768" cy="624"/>
              <a:chOff x="3216" y="1536"/>
              <a:chExt cx="768" cy="624"/>
            </a:xfrm>
          </p:grpSpPr>
          <p:sp>
            <p:nvSpPr>
              <p:cNvPr id="164" name="Line 38"/>
              <p:cNvSpPr>
                <a:spLocks noChangeShapeType="1"/>
              </p:cNvSpPr>
              <p:nvPr/>
            </p:nvSpPr>
            <p:spPr bwMode="auto">
              <a:xfrm flipV="1">
                <a:off x="3216" y="1536"/>
                <a:ext cx="0" cy="624"/>
              </a:xfrm>
              <a:prstGeom prst="line">
                <a:avLst/>
              </a:prstGeom>
              <a:noFill/>
              <a:ln w="38100">
                <a:solidFill>
                  <a:schemeClr val="tx1"/>
                </a:solidFill>
                <a:round/>
                <a:headEnd/>
                <a:tailEnd/>
              </a:ln>
            </p:spPr>
            <p:txBody>
              <a:bodyPr anchor="ctr">
                <a:spAutoFit/>
              </a:bodyPr>
              <a:lstStyle/>
              <a:p>
                <a:endParaRPr lang="en-US"/>
              </a:p>
            </p:txBody>
          </p:sp>
          <p:sp>
            <p:nvSpPr>
              <p:cNvPr id="165" name="Line 39"/>
              <p:cNvSpPr>
                <a:spLocks noChangeShapeType="1"/>
              </p:cNvSpPr>
              <p:nvPr/>
            </p:nvSpPr>
            <p:spPr bwMode="auto">
              <a:xfrm>
                <a:off x="3984" y="1536"/>
                <a:ext cx="0" cy="624"/>
              </a:xfrm>
              <a:prstGeom prst="line">
                <a:avLst/>
              </a:prstGeom>
              <a:noFill/>
              <a:ln w="38100">
                <a:solidFill>
                  <a:schemeClr val="tx1"/>
                </a:solidFill>
                <a:round/>
                <a:headEnd/>
                <a:tailEnd/>
              </a:ln>
            </p:spPr>
            <p:txBody>
              <a:bodyPr anchor="ctr">
                <a:spAutoFit/>
              </a:bodyPr>
              <a:lstStyle/>
              <a:p>
                <a:endParaRPr lang="en-US"/>
              </a:p>
            </p:txBody>
          </p:sp>
          <p:sp>
            <p:nvSpPr>
              <p:cNvPr id="166" name="Line 40"/>
              <p:cNvSpPr>
                <a:spLocks noChangeShapeType="1"/>
              </p:cNvSpPr>
              <p:nvPr/>
            </p:nvSpPr>
            <p:spPr bwMode="auto">
              <a:xfrm>
                <a:off x="3216" y="1536"/>
                <a:ext cx="768" cy="0"/>
              </a:xfrm>
              <a:prstGeom prst="line">
                <a:avLst/>
              </a:prstGeom>
              <a:noFill/>
              <a:ln w="38100">
                <a:solidFill>
                  <a:schemeClr val="tx1"/>
                </a:solidFill>
                <a:round/>
                <a:headEnd/>
                <a:tailEnd/>
              </a:ln>
            </p:spPr>
            <p:txBody>
              <a:bodyPr anchor="ctr">
                <a:spAutoFit/>
              </a:bodyPr>
              <a:lstStyle/>
              <a:p>
                <a:endParaRPr lang="en-US"/>
              </a:p>
            </p:txBody>
          </p:sp>
          <p:sp>
            <p:nvSpPr>
              <p:cNvPr id="167" name="Line 41"/>
              <p:cNvSpPr>
                <a:spLocks noChangeShapeType="1"/>
              </p:cNvSpPr>
              <p:nvPr/>
            </p:nvSpPr>
            <p:spPr bwMode="auto">
              <a:xfrm flipV="1">
                <a:off x="3600" y="1536"/>
                <a:ext cx="384" cy="624"/>
              </a:xfrm>
              <a:prstGeom prst="line">
                <a:avLst/>
              </a:prstGeom>
              <a:noFill/>
              <a:ln w="38100">
                <a:solidFill>
                  <a:schemeClr val="tx1"/>
                </a:solidFill>
                <a:round/>
                <a:headEnd/>
                <a:tailEnd/>
              </a:ln>
            </p:spPr>
            <p:txBody>
              <a:bodyPr anchor="ctr">
                <a:spAutoFit/>
              </a:bodyPr>
              <a:lstStyle/>
              <a:p>
                <a:endParaRPr lang="en-US"/>
              </a:p>
            </p:txBody>
          </p:sp>
          <p:sp>
            <p:nvSpPr>
              <p:cNvPr id="168" name="Line 42"/>
              <p:cNvSpPr>
                <a:spLocks noChangeShapeType="1"/>
              </p:cNvSpPr>
              <p:nvPr/>
            </p:nvSpPr>
            <p:spPr bwMode="auto">
              <a:xfrm flipH="1" flipV="1">
                <a:off x="3216" y="1536"/>
                <a:ext cx="384" cy="624"/>
              </a:xfrm>
              <a:prstGeom prst="line">
                <a:avLst/>
              </a:prstGeom>
              <a:noFill/>
              <a:ln w="38100">
                <a:solidFill>
                  <a:schemeClr val="tx1"/>
                </a:solidFill>
                <a:round/>
                <a:headEnd/>
                <a:tailEnd/>
              </a:ln>
            </p:spPr>
            <p:txBody>
              <a:bodyPr anchor="ctr">
                <a:spAutoFit/>
              </a:bodyPr>
              <a:lstStyle/>
              <a:p>
                <a:endParaRPr lang="en-US"/>
              </a:p>
            </p:txBody>
          </p:sp>
        </p:grpSp>
        <p:sp>
          <p:nvSpPr>
            <p:cNvPr id="157" name="Line 43"/>
            <p:cNvSpPr>
              <a:spLocks noChangeShapeType="1"/>
            </p:cNvSpPr>
            <p:nvPr/>
          </p:nvSpPr>
          <p:spPr bwMode="auto">
            <a:xfrm>
              <a:off x="4032" y="2163"/>
              <a:ext cx="96" cy="0"/>
            </a:xfrm>
            <a:prstGeom prst="line">
              <a:avLst/>
            </a:prstGeom>
            <a:noFill/>
            <a:ln w="38100">
              <a:solidFill>
                <a:schemeClr val="tx1"/>
              </a:solidFill>
              <a:round/>
              <a:headEnd/>
              <a:tailEnd/>
            </a:ln>
          </p:spPr>
          <p:txBody>
            <a:bodyPr anchor="ctr">
              <a:spAutoFit/>
            </a:bodyPr>
            <a:lstStyle/>
            <a:p>
              <a:endParaRPr lang="en-US"/>
            </a:p>
          </p:txBody>
        </p:sp>
        <p:sp>
          <p:nvSpPr>
            <p:cNvPr id="158" name="Line 44"/>
            <p:cNvSpPr>
              <a:spLocks noChangeShapeType="1"/>
            </p:cNvSpPr>
            <p:nvPr/>
          </p:nvSpPr>
          <p:spPr bwMode="auto">
            <a:xfrm>
              <a:off x="4800" y="2163"/>
              <a:ext cx="96" cy="0"/>
            </a:xfrm>
            <a:prstGeom prst="line">
              <a:avLst/>
            </a:prstGeom>
            <a:noFill/>
            <a:ln w="38100">
              <a:solidFill>
                <a:schemeClr val="tx1"/>
              </a:solidFill>
              <a:round/>
              <a:headEnd/>
              <a:tailEnd/>
            </a:ln>
          </p:spPr>
          <p:txBody>
            <a:bodyPr anchor="ctr">
              <a:spAutoFit/>
            </a:bodyPr>
            <a:lstStyle/>
            <a:p>
              <a:endParaRPr lang="en-US"/>
            </a:p>
          </p:txBody>
        </p:sp>
        <p:sp>
          <p:nvSpPr>
            <p:cNvPr id="159" name="Line 76"/>
            <p:cNvSpPr>
              <a:spLocks noChangeShapeType="1"/>
            </p:cNvSpPr>
            <p:nvPr/>
          </p:nvSpPr>
          <p:spPr bwMode="auto">
            <a:xfrm>
              <a:off x="4419" y="2160"/>
              <a:ext cx="96" cy="0"/>
            </a:xfrm>
            <a:prstGeom prst="line">
              <a:avLst/>
            </a:prstGeom>
            <a:noFill/>
            <a:ln w="38100">
              <a:solidFill>
                <a:schemeClr val="tx1"/>
              </a:solidFill>
              <a:round/>
              <a:headEnd/>
              <a:tailEnd/>
            </a:ln>
          </p:spPr>
          <p:txBody>
            <a:bodyPr anchor="ctr">
              <a:spAutoFit/>
            </a:bodyPr>
            <a:lstStyle/>
            <a:p>
              <a:endParaRPr lang="en-US"/>
            </a:p>
          </p:txBody>
        </p:sp>
        <p:sp>
          <p:nvSpPr>
            <p:cNvPr id="160" name="Rectangle 84"/>
            <p:cNvSpPr>
              <a:spLocks noChangeArrowheads="1"/>
            </p:cNvSpPr>
            <p:nvPr/>
          </p:nvSpPr>
          <p:spPr bwMode="auto">
            <a:xfrm rot="3480000" flipH="1">
              <a:off x="4017" y="1824"/>
              <a:ext cx="516" cy="68"/>
            </a:xfrm>
            <a:prstGeom prst="rect">
              <a:avLst/>
            </a:prstGeom>
            <a:gradFill rotWithShape="1">
              <a:gsLst>
                <a:gs pos="0">
                  <a:srgbClr val="C0C0C0"/>
                </a:gs>
                <a:gs pos="50000">
                  <a:srgbClr val="595959"/>
                </a:gs>
                <a:gs pos="100000">
                  <a:srgbClr val="C0C0C0"/>
                </a:gs>
              </a:gsLst>
              <a:lin ang="5400000" scaled="1"/>
            </a:gradFill>
            <a:ln w="9525" algn="ctr">
              <a:solidFill>
                <a:schemeClr val="bg2"/>
              </a:solidFill>
              <a:miter lim="800000"/>
              <a:headEnd/>
              <a:tailEnd/>
            </a:ln>
          </p:spPr>
          <p:txBody>
            <a:bodyPr anchor="ctr">
              <a:spAutoFit/>
            </a:bodyPr>
            <a:lstStyle/>
            <a:p>
              <a:endParaRPr lang="en-US"/>
            </a:p>
          </p:txBody>
        </p:sp>
        <p:sp>
          <p:nvSpPr>
            <p:cNvPr id="161" name="Rectangle 87"/>
            <p:cNvSpPr>
              <a:spLocks noChangeArrowheads="1"/>
            </p:cNvSpPr>
            <p:nvPr/>
          </p:nvSpPr>
          <p:spPr bwMode="auto">
            <a:xfrm rot="-3480000">
              <a:off x="4391" y="1824"/>
              <a:ext cx="516" cy="68"/>
            </a:xfrm>
            <a:prstGeom prst="rect">
              <a:avLst/>
            </a:prstGeom>
            <a:gradFill rotWithShape="1">
              <a:gsLst>
                <a:gs pos="0">
                  <a:srgbClr val="C0C0C0"/>
                </a:gs>
                <a:gs pos="50000">
                  <a:srgbClr val="595959"/>
                </a:gs>
                <a:gs pos="100000">
                  <a:srgbClr val="C0C0C0"/>
                </a:gs>
              </a:gsLst>
              <a:lin ang="5400000" scaled="1"/>
            </a:gradFill>
            <a:ln w="9525" algn="ctr">
              <a:solidFill>
                <a:schemeClr val="bg2"/>
              </a:solidFill>
              <a:miter lim="800000"/>
              <a:headEnd/>
              <a:tailEnd/>
            </a:ln>
          </p:spPr>
          <p:txBody>
            <a:bodyPr anchor="ctr">
              <a:spAutoFit/>
            </a:bodyPr>
            <a:lstStyle/>
            <a:p>
              <a:endParaRPr lang="en-US"/>
            </a:p>
          </p:txBody>
        </p:sp>
        <p:sp>
          <p:nvSpPr>
            <p:cNvPr id="162" name="Rectangle 88"/>
            <p:cNvSpPr>
              <a:spLocks noChangeArrowheads="1"/>
            </p:cNvSpPr>
            <p:nvPr/>
          </p:nvSpPr>
          <p:spPr bwMode="auto">
            <a:xfrm rot="3480000" flipH="1">
              <a:off x="4017" y="1197"/>
              <a:ext cx="516" cy="68"/>
            </a:xfrm>
            <a:prstGeom prst="rect">
              <a:avLst/>
            </a:prstGeom>
            <a:gradFill rotWithShape="1">
              <a:gsLst>
                <a:gs pos="0">
                  <a:srgbClr val="C0C0C0"/>
                </a:gs>
                <a:gs pos="50000">
                  <a:srgbClr val="595959"/>
                </a:gs>
                <a:gs pos="100000">
                  <a:srgbClr val="C0C0C0"/>
                </a:gs>
              </a:gsLst>
              <a:lin ang="5400000" scaled="1"/>
            </a:gradFill>
            <a:ln w="9525" algn="ctr">
              <a:solidFill>
                <a:schemeClr val="bg2"/>
              </a:solidFill>
              <a:miter lim="800000"/>
              <a:headEnd/>
              <a:tailEnd/>
            </a:ln>
          </p:spPr>
          <p:txBody>
            <a:bodyPr anchor="ctr">
              <a:spAutoFit/>
            </a:bodyPr>
            <a:lstStyle/>
            <a:p>
              <a:endParaRPr lang="en-US"/>
            </a:p>
          </p:txBody>
        </p:sp>
        <p:sp>
          <p:nvSpPr>
            <p:cNvPr id="163" name="Rectangle 89"/>
            <p:cNvSpPr>
              <a:spLocks noChangeArrowheads="1"/>
            </p:cNvSpPr>
            <p:nvPr/>
          </p:nvSpPr>
          <p:spPr bwMode="auto">
            <a:xfrm rot="-3480000">
              <a:off x="4391" y="1197"/>
              <a:ext cx="516" cy="68"/>
            </a:xfrm>
            <a:prstGeom prst="rect">
              <a:avLst/>
            </a:prstGeom>
            <a:gradFill rotWithShape="1">
              <a:gsLst>
                <a:gs pos="0">
                  <a:srgbClr val="C0C0C0"/>
                </a:gs>
                <a:gs pos="50000">
                  <a:srgbClr val="595959"/>
                </a:gs>
                <a:gs pos="100000">
                  <a:srgbClr val="C0C0C0"/>
                </a:gs>
              </a:gsLst>
              <a:lin ang="5400000" scaled="1"/>
            </a:gradFill>
            <a:ln w="9525" algn="ctr">
              <a:solidFill>
                <a:schemeClr val="bg2"/>
              </a:solidFill>
              <a:miter lim="800000"/>
              <a:headEnd/>
              <a:tailEnd/>
            </a:ln>
          </p:spPr>
          <p:txBody>
            <a:bodyPr anchor="ctr">
              <a:spAutoFit/>
            </a:bodyPr>
            <a:lstStyle/>
            <a:p>
              <a:endParaRPr lang="en-US"/>
            </a:p>
          </p:txBody>
        </p:sp>
      </p:grpSp>
      <p:sp>
        <p:nvSpPr>
          <p:cNvPr id="118" name="Text Box 74"/>
          <p:cNvSpPr txBox="1">
            <a:spLocks noChangeArrowheads="1"/>
          </p:cNvSpPr>
          <p:nvPr/>
        </p:nvSpPr>
        <p:spPr bwMode="auto">
          <a:xfrm>
            <a:off x="2218158" y="5935663"/>
            <a:ext cx="2514600" cy="396875"/>
          </a:xfrm>
          <a:prstGeom prst="rect">
            <a:avLst/>
          </a:prstGeom>
          <a:noFill/>
          <a:ln w="38100" algn="ctr">
            <a:noFill/>
            <a:miter lim="800000"/>
            <a:headEnd/>
            <a:tailEnd/>
          </a:ln>
        </p:spPr>
        <p:txBody>
          <a:bodyPr>
            <a:spAutoFit/>
          </a:bodyPr>
          <a:lstStyle/>
          <a:p>
            <a:r>
              <a:rPr lang="en-US" sz="2000" dirty="0">
                <a:solidFill>
                  <a:schemeClr val="tx2"/>
                </a:solidFill>
              </a:rPr>
              <a:t>X- Bracing</a:t>
            </a:r>
          </a:p>
        </p:txBody>
      </p:sp>
      <p:grpSp>
        <p:nvGrpSpPr>
          <p:cNvPr id="135" name="Group 85" title="Inverted V-Bracing"/>
          <p:cNvGrpSpPr>
            <a:grpSpLocks/>
          </p:cNvGrpSpPr>
          <p:nvPr/>
        </p:nvGrpSpPr>
        <p:grpSpPr bwMode="auto">
          <a:xfrm>
            <a:off x="4046958" y="1106488"/>
            <a:ext cx="1371600" cy="1981200"/>
            <a:chOff x="2256" y="912"/>
            <a:chExt cx="864" cy="1248"/>
          </a:xfrm>
        </p:grpSpPr>
        <p:grpSp>
          <p:nvGrpSpPr>
            <p:cNvPr id="136" name="Group 17"/>
            <p:cNvGrpSpPr>
              <a:grpSpLocks/>
            </p:cNvGrpSpPr>
            <p:nvPr/>
          </p:nvGrpSpPr>
          <p:grpSpPr bwMode="auto">
            <a:xfrm>
              <a:off x="2304" y="1536"/>
              <a:ext cx="768" cy="624"/>
              <a:chOff x="1728" y="1536"/>
              <a:chExt cx="768" cy="624"/>
            </a:xfrm>
          </p:grpSpPr>
          <p:sp>
            <p:nvSpPr>
              <p:cNvPr id="149" name="Line 18"/>
              <p:cNvSpPr>
                <a:spLocks noChangeShapeType="1"/>
              </p:cNvSpPr>
              <p:nvPr/>
            </p:nvSpPr>
            <p:spPr bwMode="auto">
              <a:xfrm flipV="1">
                <a:off x="1728" y="1536"/>
                <a:ext cx="0" cy="624"/>
              </a:xfrm>
              <a:prstGeom prst="line">
                <a:avLst/>
              </a:prstGeom>
              <a:noFill/>
              <a:ln w="38100">
                <a:solidFill>
                  <a:schemeClr val="tx1"/>
                </a:solidFill>
                <a:round/>
                <a:headEnd/>
                <a:tailEnd/>
              </a:ln>
            </p:spPr>
            <p:txBody>
              <a:bodyPr anchor="ctr">
                <a:spAutoFit/>
              </a:bodyPr>
              <a:lstStyle/>
              <a:p>
                <a:endParaRPr lang="en-US"/>
              </a:p>
            </p:txBody>
          </p:sp>
          <p:sp>
            <p:nvSpPr>
              <p:cNvPr id="150" name="Line 19"/>
              <p:cNvSpPr>
                <a:spLocks noChangeShapeType="1"/>
              </p:cNvSpPr>
              <p:nvPr/>
            </p:nvSpPr>
            <p:spPr bwMode="auto">
              <a:xfrm>
                <a:off x="2496" y="1536"/>
                <a:ext cx="0" cy="624"/>
              </a:xfrm>
              <a:prstGeom prst="line">
                <a:avLst/>
              </a:prstGeom>
              <a:noFill/>
              <a:ln w="38100">
                <a:solidFill>
                  <a:schemeClr val="tx1"/>
                </a:solidFill>
                <a:round/>
                <a:headEnd/>
                <a:tailEnd/>
              </a:ln>
            </p:spPr>
            <p:txBody>
              <a:bodyPr anchor="ctr">
                <a:spAutoFit/>
              </a:bodyPr>
              <a:lstStyle/>
              <a:p>
                <a:endParaRPr lang="en-US"/>
              </a:p>
            </p:txBody>
          </p:sp>
          <p:sp>
            <p:nvSpPr>
              <p:cNvPr id="151" name="Line 20"/>
              <p:cNvSpPr>
                <a:spLocks noChangeShapeType="1"/>
              </p:cNvSpPr>
              <p:nvPr/>
            </p:nvSpPr>
            <p:spPr bwMode="auto">
              <a:xfrm>
                <a:off x="1728" y="1536"/>
                <a:ext cx="768" cy="0"/>
              </a:xfrm>
              <a:prstGeom prst="line">
                <a:avLst/>
              </a:prstGeom>
              <a:noFill/>
              <a:ln w="38100">
                <a:solidFill>
                  <a:schemeClr val="tx1"/>
                </a:solidFill>
                <a:round/>
                <a:headEnd/>
                <a:tailEnd/>
              </a:ln>
            </p:spPr>
            <p:txBody>
              <a:bodyPr anchor="ctr">
                <a:spAutoFit/>
              </a:bodyPr>
              <a:lstStyle/>
              <a:p>
                <a:endParaRPr lang="en-US"/>
              </a:p>
            </p:txBody>
          </p:sp>
          <p:sp>
            <p:nvSpPr>
              <p:cNvPr id="152" name="Line 21"/>
              <p:cNvSpPr>
                <a:spLocks noChangeShapeType="1"/>
              </p:cNvSpPr>
              <p:nvPr/>
            </p:nvSpPr>
            <p:spPr bwMode="auto">
              <a:xfrm flipV="1">
                <a:off x="1728" y="1536"/>
                <a:ext cx="384" cy="624"/>
              </a:xfrm>
              <a:prstGeom prst="line">
                <a:avLst/>
              </a:prstGeom>
              <a:noFill/>
              <a:ln w="38100">
                <a:solidFill>
                  <a:schemeClr val="tx1"/>
                </a:solidFill>
                <a:round/>
                <a:headEnd/>
                <a:tailEnd/>
              </a:ln>
            </p:spPr>
            <p:txBody>
              <a:bodyPr anchor="ctr">
                <a:spAutoFit/>
              </a:bodyPr>
              <a:lstStyle/>
              <a:p>
                <a:endParaRPr lang="en-US"/>
              </a:p>
            </p:txBody>
          </p:sp>
          <p:sp>
            <p:nvSpPr>
              <p:cNvPr id="153" name="Line 22"/>
              <p:cNvSpPr>
                <a:spLocks noChangeShapeType="1"/>
              </p:cNvSpPr>
              <p:nvPr/>
            </p:nvSpPr>
            <p:spPr bwMode="auto">
              <a:xfrm>
                <a:off x="2112" y="1536"/>
                <a:ext cx="384" cy="624"/>
              </a:xfrm>
              <a:prstGeom prst="line">
                <a:avLst/>
              </a:prstGeom>
              <a:noFill/>
              <a:ln w="38100">
                <a:solidFill>
                  <a:schemeClr val="tx1"/>
                </a:solidFill>
                <a:round/>
                <a:headEnd/>
                <a:tailEnd/>
              </a:ln>
            </p:spPr>
            <p:txBody>
              <a:bodyPr anchor="ctr">
                <a:spAutoFit/>
              </a:bodyPr>
              <a:lstStyle/>
              <a:p>
                <a:endParaRPr lang="en-US"/>
              </a:p>
            </p:txBody>
          </p:sp>
        </p:grpSp>
        <p:grpSp>
          <p:nvGrpSpPr>
            <p:cNvPr id="137" name="Group 23"/>
            <p:cNvGrpSpPr>
              <a:grpSpLocks/>
            </p:cNvGrpSpPr>
            <p:nvPr/>
          </p:nvGrpSpPr>
          <p:grpSpPr bwMode="auto">
            <a:xfrm>
              <a:off x="2304" y="912"/>
              <a:ext cx="768" cy="624"/>
              <a:chOff x="1728" y="1536"/>
              <a:chExt cx="768" cy="624"/>
            </a:xfrm>
          </p:grpSpPr>
          <p:sp>
            <p:nvSpPr>
              <p:cNvPr id="144" name="Line 24"/>
              <p:cNvSpPr>
                <a:spLocks noChangeShapeType="1"/>
              </p:cNvSpPr>
              <p:nvPr/>
            </p:nvSpPr>
            <p:spPr bwMode="auto">
              <a:xfrm flipV="1">
                <a:off x="1728" y="1536"/>
                <a:ext cx="0" cy="624"/>
              </a:xfrm>
              <a:prstGeom prst="line">
                <a:avLst/>
              </a:prstGeom>
              <a:noFill/>
              <a:ln w="38100">
                <a:solidFill>
                  <a:schemeClr val="tx1"/>
                </a:solidFill>
                <a:round/>
                <a:headEnd/>
                <a:tailEnd/>
              </a:ln>
            </p:spPr>
            <p:txBody>
              <a:bodyPr anchor="ctr">
                <a:spAutoFit/>
              </a:bodyPr>
              <a:lstStyle/>
              <a:p>
                <a:endParaRPr lang="en-US"/>
              </a:p>
            </p:txBody>
          </p:sp>
          <p:sp>
            <p:nvSpPr>
              <p:cNvPr id="145" name="Line 25"/>
              <p:cNvSpPr>
                <a:spLocks noChangeShapeType="1"/>
              </p:cNvSpPr>
              <p:nvPr/>
            </p:nvSpPr>
            <p:spPr bwMode="auto">
              <a:xfrm>
                <a:off x="2496" y="1536"/>
                <a:ext cx="0" cy="624"/>
              </a:xfrm>
              <a:prstGeom prst="line">
                <a:avLst/>
              </a:prstGeom>
              <a:noFill/>
              <a:ln w="38100">
                <a:solidFill>
                  <a:schemeClr val="tx1"/>
                </a:solidFill>
                <a:round/>
                <a:headEnd/>
                <a:tailEnd/>
              </a:ln>
            </p:spPr>
            <p:txBody>
              <a:bodyPr anchor="ctr">
                <a:spAutoFit/>
              </a:bodyPr>
              <a:lstStyle/>
              <a:p>
                <a:endParaRPr lang="en-US"/>
              </a:p>
            </p:txBody>
          </p:sp>
          <p:sp>
            <p:nvSpPr>
              <p:cNvPr id="146" name="Line 26"/>
              <p:cNvSpPr>
                <a:spLocks noChangeShapeType="1"/>
              </p:cNvSpPr>
              <p:nvPr/>
            </p:nvSpPr>
            <p:spPr bwMode="auto">
              <a:xfrm>
                <a:off x="1728" y="1536"/>
                <a:ext cx="768" cy="0"/>
              </a:xfrm>
              <a:prstGeom prst="line">
                <a:avLst/>
              </a:prstGeom>
              <a:noFill/>
              <a:ln w="38100">
                <a:solidFill>
                  <a:schemeClr val="tx1"/>
                </a:solidFill>
                <a:round/>
                <a:headEnd/>
                <a:tailEnd/>
              </a:ln>
            </p:spPr>
            <p:txBody>
              <a:bodyPr anchor="ctr">
                <a:spAutoFit/>
              </a:bodyPr>
              <a:lstStyle/>
              <a:p>
                <a:endParaRPr lang="en-US"/>
              </a:p>
            </p:txBody>
          </p:sp>
          <p:sp>
            <p:nvSpPr>
              <p:cNvPr id="147" name="Line 27"/>
              <p:cNvSpPr>
                <a:spLocks noChangeShapeType="1"/>
              </p:cNvSpPr>
              <p:nvPr/>
            </p:nvSpPr>
            <p:spPr bwMode="auto">
              <a:xfrm flipV="1">
                <a:off x="1728" y="1536"/>
                <a:ext cx="384" cy="624"/>
              </a:xfrm>
              <a:prstGeom prst="line">
                <a:avLst/>
              </a:prstGeom>
              <a:noFill/>
              <a:ln w="38100">
                <a:solidFill>
                  <a:schemeClr val="tx1"/>
                </a:solidFill>
                <a:round/>
                <a:headEnd/>
                <a:tailEnd/>
              </a:ln>
            </p:spPr>
            <p:txBody>
              <a:bodyPr anchor="ctr">
                <a:spAutoFit/>
              </a:bodyPr>
              <a:lstStyle/>
              <a:p>
                <a:endParaRPr lang="en-US"/>
              </a:p>
            </p:txBody>
          </p:sp>
          <p:sp>
            <p:nvSpPr>
              <p:cNvPr id="148" name="Line 28"/>
              <p:cNvSpPr>
                <a:spLocks noChangeShapeType="1"/>
              </p:cNvSpPr>
              <p:nvPr/>
            </p:nvSpPr>
            <p:spPr bwMode="auto">
              <a:xfrm>
                <a:off x="2112" y="1536"/>
                <a:ext cx="384" cy="624"/>
              </a:xfrm>
              <a:prstGeom prst="line">
                <a:avLst/>
              </a:prstGeom>
              <a:noFill/>
              <a:ln w="38100">
                <a:solidFill>
                  <a:schemeClr val="tx1"/>
                </a:solidFill>
                <a:round/>
                <a:headEnd/>
                <a:tailEnd/>
              </a:ln>
            </p:spPr>
            <p:txBody>
              <a:bodyPr anchor="ctr">
                <a:spAutoFit/>
              </a:bodyPr>
              <a:lstStyle/>
              <a:p>
                <a:endParaRPr lang="en-US"/>
              </a:p>
            </p:txBody>
          </p:sp>
        </p:grpSp>
        <p:sp>
          <p:nvSpPr>
            <p:cNvPr id="138" name="Line 29"/>
            <p:cNvSpPr>
              <a:spLocks noChangeShapeType="1"/>
            </p:cNvSpPr>
            <p:nvPr/>
          </p:nvSpPr>
          <p:spPr bwMode="auto">
            <a:xfrm>
              <a:off x="2256" y="2160"/>
              <a:ext cx="96" cy="0"/>
            </a:xfrm>
            <a:prstGeom prst="line">
              <a:avLst/>
            </a:prstGeom>
            <a:noFill/>
            <a:ln w="38100">
              <a:solidFill>
                <a:schemeClr val="tx1"/>
              </a:solidFill>
              <a:round/>
              <a:headEnd/>
              <a:tailEnd/>
            </a:ln>
          </p:spPr>
          <p:txBody>
            <a:bodyPr anchor="ctr">
              <a:spAutoFit/>
            </a:bodyPr>
            <a:lstStyle/>
            <a:p>
              <a:endParaRPr lang="en-US"/>
            </a:p>
          </p:txBody>
        </p:sp>
        <p:sp>
          <p:nvSpPr>
            <p:cNvPr id="139" name="Line 30"/>
            <p:cNvSpPr>
              <a:spLocks noChangeShapeType="1"/>
            </p:cNvSpPr>
            <p:nvPr/>
          </p:nvSpPr>
          <p:spPr bwMode="auto">
            <a:xfrm>
              <a:off x="3024" y="2160"/>
              <a:ext cx="96" cy="0"/>
            </a:xfrm>
            <a:prstGeom prst="line">
              <a:avLst/>
            </a:prstGeom>
            <a:noFill/>
            <a:ln w="38100">
              <a:solidFill>
                <a:schemeClr val="tx1"/>
              </a:solidFill>
              <a:round/>
              <a:headEnd/>
              <a:tailEnd/>
            </a:ln>
          </p:spPr>
          <p:txBody>
            <a:bodyPr anchor="ctr">
              <a:spAutoFit/>
            </a:bodyPr>
            <a:lstStyle/>
            <a:p>
              <a:endParaRPr lang="en-US"/>
            </a:p>
          </p:txBody>
        </p:sp>
        <p:sp>
          <p:nvSpPr>
            <p:cNvPr id="140" name="Rectangle 79"/>
            <p:cNvSpPr>
              <a:spLocks noChangeArrowheads="1"/>
            </p:cNvSpPr>
            <p:nvPr/>
          </p:nvSpPr>
          <p:spPr bwMode="auto">
            <a:xfrm rot="-3480000">
              <a:off x="2247" y="1175"/>
              <a:ext cx="516" cy="68"/>
            </a:xfrm>
            <a:prstGeom prst="rect">
              <a:avLst/>
            </a:prstGeom>
            <a:gradFill rotWithShape="1">
              <a:gsLst>
                <a:gs pos="0">
                  <a:srgbClr val="C0C0C0"/>
                </a:gs>
                <a:gs pos="50000">
                  <a:srgbClr val="595959"/>
                </a:gs>
                <a:gs pos="100000">
                  <a:srgbClr val="C0C0C0"/>
                </a:gs>
              </a:gsLst>
              <a:lin ang="5400000" scaled="1"/>
            </a:gradFill>
            <a:ln w="9525" algn="ctr">
              <a:solidFill>
                <a:schemeClr val="bg2"/>
              </a:solidFill>
              <a:miter lim="800000"/>
              <a:headEnd/>
              <a:tailEnd/>
            </a:ln>
          </p:spPr>
          <p:txBody>
            <a:bodyPr anchor="ctr">
              <a:spAutoFit/>
            </a:bodyPr>
            <a:lstStyle/>
            <a:p>
              <a:endParaRPr lang="en-US"/>
            </a:p>
          </p:txBody>
        </p:sp>
        <p:sp>
          <p:nvSpPr>
            <p:cNvPr id="141" name="Rectangle 81"/>
            <p:cNvSpPr>
              <a:spLocks noChangeArrowheads="1"/>
            </p:cNvSpPr>
            <p:nvPr/>
          </p:nvSpPr>
          <p:spPr bwMode="auto">
            <a:xfrm rot="3480000" flipH="1">
              <a:off x="2614" y="1175"/>
              <a:ext cx="516" cy="68"/>
            </a:xfrm>
            <a:prstGeom prst="rect">
              <a:avLst/>
            </a:prstGeom>
            <a:gradFill rotWithShape="1">
              <a:gsLst>
                <a:gs pos="0">
                  <a:srgbClr val="C0C0C0"/>
                </a:gs>
                <a:gs pos="50000">
                  <a:srgbClr val="595959"/>
                </a:gs>
                <a:gs pos="100000">
                  <a:srgbClr val="C0C0C0"/>
                </a:gs>
              </a:gsLst>
              <a:lin ang="5400000" scaled="1"/>
            </a:gradFill>
            <a:ln w="9525" algn="ctr">
              <a:solidFill>
                <a:schemeClr val="bg2"/>
              </a:solidFill>
              <a:miter lim="800000"/>
              <a:headEnd/>
              <a:tailEnd/>
            </a:ln>
          </p:spPr>
          <p:txBody>
            <a:bodyPr anchor="ctr">
              <a:spAutoFit/>
            </a:bodyPr>
            <a:lstStyle/>
            <a:p>
              <a:endParaRPr lang="en-US"/>
            </a:p>
          </p:txBody>
        </p:sp>
        <p:sp>
          <p:nvSpPr>
            <p:cNvPr id="142" name="Rectangle 82"/>
            <p:cNvSpPr>
              <a:spLocks noChangeArrowheads="1"/>
            </p:cNvSpPr>
            <p:nvPr/>
          </p:nvSpPr>
          <p:spPr bwMode="auto">
            <a:xfrm rot="-3480000">
              <a:off x="2247" y="1802"/>
              <a:ext cx="516" cy="68"/>
            </a:xfrm>
            <a:prstGeom prst="rect">
              <a:avLst/>
            </a:prstGeom>
            <a:gradFill rotWithShape="1">
              <a:gsLst>
                <a:gs pos="0">
                  <a:srgbClr val="C0C0C0"/>
                </a:gs>
                <a:gs pos="50000">
                  <a:srgbClr val="595959"/>
                </a:gs>
                <a:gs pos="100000">
                  <a:srgbClr val="C0C0C0"/>
                </a:gs>
              </a:gsLst>
              <a:lin ang="5400000" scaled="1"/>
            </a:gradFill>
            <a:ln w="9525" algn="ctr">
              <a:solidFill>
                <a:schemeClr val="bg2"/>
              </a:solidFill>
              <a:miter lim="800000"/>
              <a:headEnd/>
              <a:tailEnd/>
            </a:ln>
          </p:spPr>
          <p:txBody>
            <a:bodyPr anchor="ctr">
              <a:spAutoFit/>
            </a:bodyPr>
            <a:lstStyle/>
            <a:p>
              <a:endParaRPr lang="en-US"/>
            </a:p>
          </p:txBody>
        </p:sp>
        <p:sp>
          <p:nvSpPr>
            <p:cNvPr id="143" name="Rectangle 83"/>
            <p:cNvSpPr>
              <a:spLocks noChangeArrowheads="1"/>
            </p:cNvSpPr>
            <p:nvPr/>
          </p:nvSpPr>
          <p:spPr bwMode="auto">
            <a:xfrm rot="3480000" flipH="1">
              <a:off x="2616" y="1804"/>
              <a:ext cx="516" cy="68"/>
            </a:xfrm>
            <a:prstGeom prst="rect">
              <a:avLst/>
            </a:prstGeom>
            <a:gradFill rotWithShape="1">
              <a:gsLst>
                <a:gs pos="0">
                  <a:srgbClr val="C0C0C0"/>
                </a:gs>
                <a:gs pos="50000">
                  <a:srgbClr val="595959"/>
                </a:gs>
                <a:gs pos="100000">
                  <a:srgbClr val="C0C0C0"/>
                </a:gs>
              </a:gsLst>
              <a:lin ang="5400000" scaled="1"/>
            </a:gradFill>
            <a:ln w="9525" algn="ctr">
              <a:solidFill>
                <a:schemeClr val="bg2"/>
              </a:solidFill>
              <a:miter lim="800000"/>
              <a:headEnd/>
              <a:tailEnd/>
            </a:ln>
          </p:spPr>
          <p:txBody>
            <a:bodyPr anchor="ctr">
              <a:spAutoFit/>
            </a:bodyPr>
            <a:lstStyle/>
            <a:p>
              <a:endParaRPr lang="en-US"/>
            </a:p>
          </p:txBody>
        </p:sp>
      </p:grpSp>
      <p:sp>
        <p:nvSpPr>
          <p:cNvPr id="116" name="Text Box 72"/>
          <p:cNvSpPr txBox="1">
            <a:spLocks noChangeArrowheads="1"/>
          </p:cNvSpPr>
          <p:nvPr/>
        </p:nvSpPr>
        <p:spPr bwMode="auto">
          <a:xfrm>
            <a:off x="3513558" y="3163888"/>
            <a:ext cx="2514600" cy="396875"/>
          </a:xfrm>
          <a:prstGeom prst="rect">
            <a:avLst/>
          </a:prstGeom>
          <a:noFill/>
          <a:ln w="38100" algn="ctr">
            <a:noFill/>
            <a:miter lim="800000"/>
            <a:headEnd/>
            <a:tailEnd/>
          </a:ln>
        </p:spPr>
        <p:txBody>
          <a:bodyPr>
            <a:spAutoFit/>
          </a:bodyPr>
          <a:lstStyle/>
          <a:p>
            <a:r>
              <a:rPr lang="en-US" sz="2000" dirty="0">
                <a:solidFill>
                  <a:schemeClr val="tx2"/>
                </a:solidFill>
              </a:rPr>
              <a:t>Inverted V- Bracing</a:t>
            </a:r>
          </a:p>
        </p:txBody>
      </p:sp>
      <p:grpSp>
        <p:nvGrpSpPr>
          <p:cNvPr id="120" name="Group 80" title="Single Diagonal"/>
          <p:cNvGrpSpPr>
            <a:grpSpLocks/>
          </p:cNvGrpSpPr>
          <p:nvPr/>
        </p:nvGrpSpPr>
        <p:grpSpPr bwMode="auto">
          <a:xfrm>
            <a:off x="1303758" y="1106488"/>
            <a:ext cx="1066800" cy="1981200"/>
            <a:chOff x="528" y="912"/>
            <a:chExt cx="672" cy="1248"/>
          </a:xfrm>
        </p:grpSpPr>
        <p:grpSp>
          <p:nvGrpSpPr>
            <p:cNvPr id="121" name="Group 5"/>
            <p:cNvGrpSpPr>
              <a:grpSpLocks/>
            </p:cNvGrpSpPr>
            <p:nvPr/>
          </p:nvGrpSpPr>
          <p:grpSpPr bwMode="auto">
            <a:xfrm>
              <a:off x="528" y="1536"/>
              <a:ext cx="672" cy="624"/>
              <a:chOff x="528" y="1536"/>
              <a:chExt cx="672" cy="624"/>
            </a:xfrm>
          </p:grpSpPr>
          <p:sp>
            <p:nvSpPr>
              <p:cNvPr id="129" name="Line 6"/>
              <p:cNvSpPr>
                <a:spLocks noChangeShapeType="1"/>
              </p:cNvSpPr>
              <p:nvPr/>
            </p:nvSpPr>
            <p:spPr bwMode="auto">
              <a:xfrm>
                <a:off x="1152" y="1536"/>
                <a:ext cx="0" cy="624"/>
              </a:xfrm>
              <a:prstGeom prst="line">
                <a:avLst/>
              </a:prstGeom>
              <a:noFill/>
              <a:ln w="38100">
                <a:solidFill>
                  <a:schemeClr val="tx1"/>
                </a:solidFill>
                <a:round/>
                <a:headEnd/>
                <a:tailEnd/>
              </a:ln>
            </p:spPr>
            <p:txBody>
              <a:bodyPr anchor="ctr">
                <a:spAutoFit/>
              </a:bodyPr>
              <a:lstStyle/>
              <a:p>
                <a:endParaRPr lang="en-US"/>
              </a:p>
            </p:txBody>
          </p:sp>
          <p:sp>
            <p:nvSpPr>
              <p:cNvPr id="130" name="Line 7"/>
              <p:cNvSpPr>
                <a:spLocks noChangeShapeType="1"/>
              </p:cNvSpPr>
              <p:nvPr/>
            </p:nvSpPr>
            <p:spPr bwMode="auto">
              <a:xfrm>
                <a:off x="576" y="1536"/>
                <a:ext cx="0" cy="624"/>
              </a:xfrm>
              <a:prstGeom prst="line">
                <a:avLst/>
              </a:prstGeom>
              <a:noFill/>
              <a:ln w="38100">
                <a:solidFill>
                  <a:schemeClr val="tx1"/>
                </a:solidFill>
                <a:round/>
                <a:headEnd/>
                <a:tailEnd/>
              </a:ln>
            </p:spPr>
            <p:txBody>
              <a:bodyPr anchor="ctr">
                <a:spAutoFit/>
              </a:bodyPr>
              <a:lstStyle/>
              <a:p>
                <a:endParaRPr lang="en-US"/>
              </a:p>
            </p:txBody>
          </p:sp>
          <p:sp>
            <p:nvSpPr>
              <p:cNvPr id="131" name="Line 8"/>
              <p:cNvSpPr>
                <a:spLocks noChangeShapeType="1"/>
              </p:cNvSpPr>
              <p:nvPr/>
            </p:nvSpPr>
            <p:spPr bwMode="auto">
              <a:xfrm>
                <a:off x="576" y="1536"/>
                <a:ext cx="576" cy="0"/>
              </a:xfrm>
              <a:prstGeom prst="line">
                <a:avLst/>
              </a:prstGeom>
              <a:noFill/>
              <a:ln w="38100">
                <a:solidFill>
                  <a:schemeClr val="tx1"/>
                </a:solidFill>
                <a:round/>
                <a:headEnd/>
                <a:tailEnd/>
              </a:ln>
            </p:spPr>
            <p:txBody>
              <a:bodyPr anchor="ctr">
                <a:spAutoFit/>
              </a:bodyPr>
              <a:lstStyle/>
              <a:p>
                <a:endParaRPr lang="en-US"/>
              </a:p>
            </p:txBody>
          </p:sp>
          <p:sp>
            <p:nvSpPr>
              <p:cNvPr id="132" name="Line 9"/>
              <p:cNvSpPr>
                <a:spLocks noChangeShapeType="1"/>
              </p:cNvSpPr>
              <p:nvPr/>
            </p:nvSpPr>
            <p:spPr bwMode="auto">
              <a:xfrm flipV="1">
                <a:off x="576" y="1536"/>
                <a:ext cx="576" cy="624"/>
              </a:xfrm>
              <a:prstGeom prst="line">
                <a:avLst/>
              </a:prstGeom>
              <a:noFill/>
              <a:ln w="38100">
                <a:solidFill>
                  <a:schemeClr val="tx1"/>
                </a:solidFill>
                <a:round/>
                <a:headEnd/>
                <a:tailEnd/>
              </a:ln>
            </p:spPr>
            <p:txBody>
              <a:bodyPr anchor="ctr">
                <a:spAutoFit/>
              </a:bodyPr>
              <a:lstStyle/>
              <a:p>
                <a:endParaRPr lang="en-US"/>
              </a:p>
            </p:txBody>
          </p:sp>
          <p:sp>
            <p:nvSpPr>
              <p:cNvPr id="133" name="Line 10"/>
              <p:cNvSpPr>
                <a:spLocks noChangeShapeType="1"/>
              </p:cNvSpPr>
              <p:nvPr/>
            </p:nvSpPr>
            <p:spPr bwMode="auto">
              <a:xfrm>
                <a:off x="528" y="2160"/>
                <a:ext cx="96" cy="0"/>
              </a:xfrm>
              <a:prstGeom prst="line">
                <a:avLst/>
              </a:prstGeom>
              <a:noFill/>
              <a:ln w="38100">
                <a:solidFill>
                  <a:schemeClr val="tx1"/>
                </a:solidFill>
                <a:round/>
                <a:headEnd/>
                <a:tailEnd/>
              </a:ln>
            </p:spPr>
            <p:txBody>
              <a:bodyPr anchor="ctr">
                <a:spAutoFit/>
              </a:bodyPr>
              <a:lstStyle/>
              <a:p>
                <a:endParaRPr lang="en-US"/>
              </a:p>
            </p:txBody>
          </p:sp>
          <p:sp>
            <p:nvSpPr>
              <p:cNvPr id="134" name="Line 11"/>
              <p:cNvSpPr>
                <a:spLocks noChangeShapeType="1"/>
              </p:cNvSpPr>
              <p:nvPr/>
            </p:nvSpPr>
            <p:spPr bwMode="auto">
              <a:xfrm>
                <a:off x="1104" y="2160"/>
                <a:ext cx="96" cy="0"/>
              </a:xfrm>
              <a:prstGeom prst="line">
                <a:avLst/>
              </a:prstGeom>
              <a:noFill/>
              <a:ln w="38100">
                <a:solidFill>
                  <a:schemeClr val="tx1"/>
                </a:solidFill>
                <a:round/>
                <a:headEnd/>
                <a:tailEnd/>
              </a:ln>
            </p:spPr>
            <p:txBody>
              <a:bodyPr anchor="ctr">
                <a:spAutoFit/>
              </a:bodyPr>
              <a:lstStyle/>
              <a:p>
                <a:endParaRPr lang="en-US"/>
              </a:p>
            </p:txBody>
          </p:sp>
        </p:grpSp>
        <p:grpSp>
          <p:nvGrpSpPr>
            <p:cNvPr id="122" name="Group 12"/>
            <p:cNvGrpSpPr>
              <a:grpSpLocks/>
            </p:cNvGrpSpPr>
            <p:nvPr/>
          </p:nvGrpSpPr>
          <p:grpSpPr bwMode="auto">
            <a:xfrm>
              <a:off x="576" y="912"/>
              <a:ext cx="576" cy="624"/>
              <a:chOff x="576" y="672"/>
              <a:chExt cx="576" cy="624"/>
            </a:xfrm>
          </p:grpSpPr>
          <p:sp>
            <p:nvSpPr>
              <p:cNvPr id="125" name="Line 13"/>
              <p:cNvSpPr>
                <a:spLocks noChangeShapeType="1"/>
              </p:cNvSpPr>
              <p:nvPr/>
            </p:nvSpPr>
            <p:spPr bwMode="auto">
              <a:xfrm>
                <a:off x="1152" y="672"/>
                <a:ext cx="0" cy="624"/>
              </a:xfrm>
              <a:prstGeom prst="line">
                <a:avLst/>
              </a:prstGeom>
              <a:noFill/>
              <a:ln w="38100">
                <a:solidFill>
                  <a:schemeClr val="tx1"/>
                </a:solidFill>
                <a:round/>
                <a:headEnd/>
                <a:tailEnd/>
              </a:ln>
            </p:spPr>
            <p:txBody>
              <a:bodyPr anchor="ctr">
                <a:spAutoFit/>
              </a:bodyPr>
              <a:lstStyle/>
              <a:p>
                <a:endParaRPr lang="en-US"/>
              </a:p>
            </p:txBody>
          </p:sp>
          <p:sp>
            <p:nvSpPr>
              <p:cNvPr id="126" name="Line 14"/>
              <p:cNvSpPr>
                <a:spLocks noChangeShapeType="1"/>
              </p:cNvSpPr>
              <p:nvPr/>
            </p:nvSpPr>
            <p:spPr bwMode="auto">
              <a:xfrm>
                <a:off x="576" y="672"/>
                <a:ext cx="0" cy="624"/>
              </a:xfrm>
              <a:prstGeom prst="line">
                <a:avLst/>
              </a:prstGeom>
              <a:noFill/>
              <a:ln w="38100">
                <a:solidFill>
                  <a:schemeClr val="tx1"/>
                </a:solidFill>
                <a:round/>
                <a:headEnd/>
                <a:tailEnd/>
              </a:ln>
            </p:spPr>
            <p:txBody>
              <a:bodyPr anchor="ctr">
                <a:spAutoFit/>
              </a:bodyPr>
              <a:lstStyle/>
              <a:p>
                <a:endParaRPr lang="en-US"/>
              </a:p>
            </p:txBody>
          </p:sp>
          <p:sp>
            <p:nvSpPr>
              <p:cNvPr id="127" name="Line 15"/>
              <p:cNvSpPr>
                <a:spLocks noChangeShapeType="1"/>
              </p:cNvSpPr>
              <p:nvPr/>
            </p:nvSpPr>
            <p:spPr bwMode="auto">
              <a:xfrm>
                <a:off x="576" y="672"/>
                <a:ext cx="576" cy="0"/>
              </a:xfrm>
              <a:prstGeom prst="line">
                <a:avLst/>
              </a:prstGeom>
              <a:noFill/>
              <a:ln w="38100">
                <a:solidFill>
                  <a:schemeClr val="tx1"/>
                </a:solidFill>
                <a:round/>
                <a:headEnd/>
                <a:tailEnd/>
              </a:ln>
            </p:spPr>
            <p:txBody>
              <a:bodyPr anchor="ctr">
                <a:spAutoFit/>
              </a:bodyPr>
              <a:lstStyle/>
              <a:p>
                <a:endParaRPr lang="en-US"/>
              </a:p>
            </p:txBody>
          </p:sp>
          <p:sp>
            <p:nvSpPr>
              <p:cNvPr id="128" name="Line 16"/>
              <p:cNvSpPr>
                <a:spLocks noChangeShapeType="1"/>
              </p:cNvSpPr>
              <p:nvPr/>
            </p:nvSpPr>
            <p:spPr bwMode="auto">
              <a:xfrm flipV="1">
                <a:off x="576" y="672"/>
                <a:ext cx="576" cy="624"/>
              </a:xfrm>
              <a:prstGeom prst="line">
                <a:avLst/>
              </a:prstGeom>
              <a:noFill/>
              <a:ln w="38100">
                <a:solidFill>
                  <a:schemeClr val="tx1"/>
                </a:solidFill>
                <a:round/>
                <a:headEnd/>
                <a:tailEnd/>
              </a:ln>
            </p:spPr>
            <p:txBody>
              <a:bodyPr anchor="ctr">
                <a:spAutoFit/>
              </a:bodyPr>
              <a:lstStyle/>
              <a:p>
                <a:endParaRPr lang="en-US"/>
              </a:p>
            </p:txBody>
          </p:sp>
        </p:grpSp>
        <p:sp>
          <p:nvSpPr>
            <p:cNvPr id="123" name="Rectangle 77"/>
            <p:cNvSpPr>
              <a:spLocks noChangeArrowheads="1"/>
            </p:cNvSpPr>
            <p:nvPr/>
          </p:nvSpPr>
          <p:spPr bwMode="auto">
            <a:xfrm rot="-2820000">
              <a:off x="555" y="1191"/>
              <a:ext cx="612" cy="68"/>
            </a:xfrm>
            <a:prstGeom prst="rect">
              <a:avLst/>
            </a:prstGeom>
            <a:gradFill rotWithShape="1">
              <a:gsLst>
                <a:gs pos="0">
                  <a:srgbClr val="C0C0C0"/>
                </a:gs>
                <a:gs pos="50000">
                  <a:srgbClr val="595959"/>
                </a:gs>
                <a:gs pos="100000">
                  <a:srgbClr val="C0C0C0"/>
                </a:gs>
              </a:gsLst>
              <a:lin ang="5400000" scaled="1"/>
            </a:gradFill>
            <a:ln w="9525" algn="ctr">
              <a:solidFill>
                <a:schemeClr val="bg2"/>
              </a:solidFill>
              <a:miter lim="800000"/>
              <a:headEnd/>
              <a:tailEnd/>
            </a:ln>
          </p:spPr>
          <p:txBody>
            <a:bodyPr anchor="ctr">
              <a:spAutoFit/>
            </a:bodyPr>
            <a:lstStyle/>
            <a:p>
              <a:endParaRPr lang="en-US"/>
            </a:p>
          </p:txBody>
        </p:sp>
        <p:sp>
          <p:nvSpPr>
            <p:cNvPr id="124" name="Rectangle 78"/>
            <p:cNvSpPr>
              <a:spLocks noChangeArrowheads="1"/>
            </p:cNvSpPr>
            <p:nvPr/>
          </p:nvSpPr>
          <p:spPr bwMode="auto">
            <a:xfrm rot="-2820000">
              <a:off x="554" y="1814"/>
              <a:ext cx="612" cy="68"/>
            </a:xfrm>
            <a:prstGeom prst="rect">
              <a:avLst/>
            </a:prstGeom>
            <a:gradFill rotWithShape="1">
              <a:gsLst>
                <a:gs pos="0">
                  <a:srgbClr val="C0C0C0"/>
                </a:gs>
                <a:gs pos="50000">
                  <a:srgbClr val="595959"/>
                </a:gs>
                <a:gs pos="100000">
                  <a:srgbClr val="C0C0C0"/>
                </a:gs>
              </a:gsLst>
              <a:lin ang="5400000" scaled="1"/>
            </a:gradFill>
            <a:ln w="9525" algn="ctr">
              <a:solidFill>
                <a:schemeClr val="bg2"/>
              </a:solidFill>
              <a:miter lim="800000"/>
              <a:headEnd/>
              <a:tailEnd/>
            </a:ln>
          </p:spPr>
          <p:txBody>
            <a:bodyPr anchor="ctr">
              <a:spAutoFit/>
            </a:bodyPr>
            <a:lstStyle/>
            <a:p>
              <a:endParaRPr lang="en-US"/>
            </a:p>
          </p:txBody>
        </p:sp>
      </p:grpSp>
      <p:sp>
        <p:nvSpPr>
          <p:cNvPr id="115" name="Text Box 71"/>
          <p:cNvSpPr txBox="1">
            <a:spLocks noChangeArrowheads="1"/>
          </p:cNvSpPr>
          <p:nvPr/>
        </p:nvSpPr>
        <p:spPr bwMode="auto">
          <a:xfrm>
            <a:off x="541758" y="3163888"/>
            <a:ext cx="2514600" cy="396875"/>
          </a:xfrm>
          <a:prstGeom prst="rect">
            <a:avLst/>
          </a:prstGeom>
          <a:noFill/>
          <a:ln w="38100" algn="ctr">
            <a:noFill/>
            <a:miter lim="800000"/>
            <a:headEnd/>
            <a:tailEnd/>
          </a:ln>
        </p:spPr>
        <p:txBody>
          <a:bodyPr>
            <a:spAutoFit/>
          </a:bodyPr>
          <a:lstStyle/>
          <a:p>
            <a:r>
              <a:rPr lang="en-US" sz="2000">
                <a:solidFill>
                  <a:schemeClr val="tx2"/>
                </a:solidFill>
              </a:rPr>
              <a:t>Single Diagonal</a:t>
            </a:r>
          </a:p>
        </p:txBody>
      </p:sp>
      <p:sp>
        <p:nvSpPr>
          <p:cNvPr id="3" name="Title 2"/>
          <p:cNvSpPr>
            <a:spLocks noGrp="1"/>
          </p:cNvSpPr>
          <p:nvPr>
            <p:ph type="title"/>
          </p:nvPr>
        </p:nvSpPr>
        <p:spPr>
          <a:xfrm>
            <a:off x="673100" y="269875"/>
            <a:ext cx="7772400" cy="728367"/>
          </a:xfrm>
        </p:spPr>
        <p:txBody>
          <a:bodyPr/>
          <a:lstStyle/>
          <a:p>
            <a:r>
              <a:rPr lang="en-US" dirty="0"/>
              <a:t>Bracing Configurations for BRBFs</a:t>
            </a:r>
          </a:p>
        </p:txBody>
      </p:sp>
    </p:spTree>
    <p:extLst>
      <p:ext uri="{BB962C8B-B14F-4D97-AF65-F5344CB8AC3E}">
        <p14:creationId xmlns:p14="http://schemas.microsoft.com/office/powerpoint/2010/main" val="126681887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9" name="Footer Placeholder 3"/>
          <p:cNvSpPr>
            <a:spLocks noGrp="1"/>
          </p:cNvSpPr>
          <p:nvPr>
            <p:ph type="ftr" sz="quarter" idx="10"/>
          </p:nvPr>
        </p:nvSpPr>
        <p:spPr/>
        <p:txBody>
          <a:bodyPr/>
          <a:lstStyle/>
          <a:p>
            <a:r>
              <a:rPr lang="en-US"/>
              <a:t>Instructional Material Complementing FEMA 1051, Design Examples</a:t>
            </a:r>
          </a:p>
        </p:txBody>
      </p:sp>
      <p:sp>
        <p:nvSpPr>
          <p:cNvPr id="141" name="Slide Number Placeholder 3"/>
          <p:cNvSpPr>
            <a:spLocks noGrp="1"/>
          </p:cNvSpPr>
          <p:nvPr>
            <p:ph type="sldNum" sz="quarter" idx="11"/>
          </p:nvPr>
        </p:nvSpPr>
        <p:spPr/>
        <p:txBody>
          <a:bodyPr/>
          <a:lstStyle/>
          <a:p>
            <a:r>
              <a:rPr lang="en-US"/>
              <a:t>Steel Structures - </a:t>
            </a:r>
            <a:fld id="{829CB975-4EB3-4B68-9F84-C1D517403529}" type="slidenum">
              <a:rPr lang="en-US" smtClean="0"/>
              <a:pPr/>
              <a:t>53</a:t>
            </a:fld>
            <a:endParaRPr lang="en-US" dirty="0"/>
          </a:p>
        </p:txBody>
      </p:sp>
      <p:grpSp>
        <p:nvGrpSpPr>
          <p:cNvPr id="3" name="Group 2" descr="Buckling-restrained braced frames:&#10;With braces at all levels yielding; With braces yielding at the first level only and columns with plastic hinges at that level; With column buckling at the first level; and With brace connections fracturing at the first level and columns with plastic hinges at that level."/>
          <p:cNvGrpSpPr/>
          <p:nvPr/>
        </p:nvGrpSpPr>
        <p:grpSpPr>
          <a:xfrm>
            <a:off x="4332685" y="2131220"/>
            <a:ext cx="3612357" cy="3012281"/>
            <a:chOff x="4332685" y="2131220"/>
            <a:chExt cx="3612357" cy="3012281"/>
          </a:xfrm>
        </p:grpSpPr>
        <p:grpSp>
          <p:nvGrpSpPr>
            <p:cNvPr id="2" name="Group 156"/>
            <p:cNvGrpSpPr>
              <a:grpSpLocks/>
            </p:cNvGrpSpPr>
            <p:nvPr/>
          </p:nvGrpSpPr>
          <p:grpSpPr bwMode="auto">
            <a:xfrm>
              <a:off x="5953126" y="2131220"/>
              <a:ext cx="979885" cy="1394222"/>
              <a:chOff x="6413195" y="1698580"/>
              <a:chExt cx="1306179" cy="1859281"/>
            </a:xfrm>
          </p:grpSpPr>
          <p:cxnSp>
            <p:nvCxnSpPr>
              <p:cNvPr id="77" name="Straight Connector 76"/>
              <p:cNvCxnSpPr/>
              <p:nvPr/>
            </p:nvCxnSpPr>
            <p:spPr bwMode="auto">
              <a:xfrm flipH="1">
                <a:off x="6627453" y="1698580"/>
                <a:ext cx="176167" cy="1754488"/>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bwMode="auto">
              <a:xfrm flipH="1">
                <a:off x="7505116" y="1698580"/>
                <a:ext cx="176168" cy="1754488"/>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3534" name="Group 28"/>
              <p:cNvGrpSpPr>
                <a:grpSpLocks/>
              </p:cNvGrpSpPr>
              <p:nvPr/>
            </p:nvGrpSpPr>
            <p:grpSpPr bwMode="auto">
              <a:xfrm>
                <a:off x="6413195" y="3451168"/>
                <a:ext cx="428284" cy="106693"/>
                <a:chOff x="1518941" y="4394200"/>
                <a:chExt cx="1584939" cy="464519"/>
              </a:xfrm>
            </p:grpSpPr>
            <p:cxnSp>
              <p:nvCxnSpPr>
                <p:cNvPr id="97" name="Straight Connector 96"/>
                <p:cNvCxnSpPr/>
                <p:nvPr/>
              </p:nvCxnSpPr>
              <p:spPr>
                <a:xfrm flipV="1">
                  <a:off x="1518941" y="4409384"/>
                  <a:ext cx="229061" cy="22812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flipV="1">
                  <a:off x="1601167" y="4402474"/>
                  <a:ext cx="458118" cy="45624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flipV="1">
                  <a:off x="1906579" y="4402474"/>
                  <a:ext cx="458118" cy="45624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flipV="1">
                  <a:off x="2211992" y="4402474"/>
                  <a:ext cx="452247" cy="45624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flipV="1">
                  <a:off x="2517404" y="4402474"/>
                  <a:ext cx="452247" cy="45624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flipV="1">
                  <a:off x="1548309" y="4395559"/>
                  <a:ext cx="1556425"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3535" name="Group 28"/>
              <p:cNvGrpSpPr>
                <a:grpSpLocks/>
              </p:cNvGrpSpPr>
              <p:nvPr/>
            </p:nvGrpSpPr>
            <p:grpSpPr bwMode="auto">
              <a:xfrm>
                <a:off x="7291090" y="3451168"/>
                <a:ext cx="428284" cy="106693"/>
                <a:chOff x="1518941" y="4394200"/>
                <a:chExt cx="1584939" cy="464519"/>
              </a:xfrm>
            </p:grpSpPr>
            <p:cxnSp>
              <p:nvCxnSpPr>
                <p:cNvPr id="91" name="Straight Connector 90"/>
                <p:cNvCxnSpPr/>
                <p:nvPr/>
              </p:nvCxnSpPr>
              <p:spPr>
                <a:xfrm flipV="1">
                  <a:off x="1518086" y="4409384"/>
                  <a:ext cx="229057" cy="22812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flipV="1">
                  <a:off x="1600313" y="4402474"/>
                  <a:ext cx="458118" cy="45624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flipV="1">
                  <a:off x="1899850" y="4402474"/>
                  <a:ext cx="463993" cy="45624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flipV="1">
                  <a:off x="2205262" y="4402474"/>
                  <a:ext cx="458118" cy="45624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flipV="1">
                  <a:off x="2516549" y="4402474"/>
                  <a:ext cx="452243" cy="45624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flipV="1">
                  <a:off x="1547451" y="4395559"/>
                  <a:ext cx="1556429"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81" name="Straight Connector 80"/>
              <p:cNvCxnSpPr/>
              <p:nvPr/>
            </p:nvCxnSpPr>
            <p:spPr bwMode="auto">
              <a:xfrm>
                <a:off x="6803620" y="1698580"/>
                <a:ext cx="869728"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bwMode="auto">
              <a:xfrm>
                <a:off x="6759182" y="2136805"/>
                <a:ext cx="871315"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bwMode="auto">
              <a:xfrm>
                <a:off x="6714743" y="2576618"/>
                <a:ext cx="880838"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bwMode="auto">
              <a:xfrm>
                <a:off x="6670304" y="3014843"/>
                <a:ext cx="879250"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bwMode="auto">
              <a:xfrm flipV="1">
                <a:off x="6627453" y="2576618"/>
                <a:ext cx="952257" cy="874862"/>
              </a:xfrm>
              <a:prstGeom prst="line">
                <a:avLst/>
              </a:prstGeom>
              <a:ln w="34925" cmpd="dbl">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bwMode="auto">
              <a:xfrm flipV="1">
                <a:off x="6721091" y="1698580"/>
                <a:ext cx="952257" cy="874863"/>
              </a:xfrm>
              <a:prstGeom prst="line">
                <a:avLst/>
              </a:prstGeom>
              <a:ln w="34925" cmpd="dbl">
                <a:solidFill>
                  <a:srgbClr val="FF0000"/>
                </a:solidFill>
                <a:prstDash val="sysDot"/>
              </a:ln>
            </p:spPr>
            <p:style>
              <a:lnRef idx="1">
                <a:schemeClr val="accent1"/>
              </a:lnRef>
              <a:fillRef idx="0">
                <a:schemeClr val="accent1"/>
              </a:fillRef>
              <a:effectRef idx="0">
                <a:schemeClr val="accent1"/>
              </a:effectRef>
              <a:fontRef idx="minor">
                <a:schemeClr val="tx1"/>
              </a:fontRef>
            </p:style>
          </p:cxnSp>
          <p:grpSp>
            <p:nvGrpSpPr>
              <p:cNvPr id="103542" name="Group 73"/>
              <p:cNvGrpSpPr>
                <a:grpSpLocks/>
              </p:cNvGrpSpPr>
              <p:nvPr/>
            </p:nvGrpSpPr>
            <p:grpSpPr bwMode="auto">
              <a:xfrm>
                <a:off x="6577026" y="3350239"/>
                <a:ext cx="1003299" cy="130809"/>
                <a:chOff x="4564351" y="5645126"/>
                <a:chExt cx="1003299" cy="130809"/>
              </a:xfrm>
            </p:grpSpPr>
            <p:sp>
              <p:nvSpPr>
                <p:cNvPr id="75" name="Oval 74"/>
                <p:cNvSpPr>
                  <a:spLocks noChangeAspect="1"/>
                </p:cNvSpPr>
                <p:nvPr/>
              </p:nvSpPr>
              <p:spPr bwMode="auto">
                <a:xfrm>
                  <a:off x="4563991" y="5644749"/>
                  <a:ext cx="131728" cy="13178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76" name="Oval 75"/>
                <p:cNvSpPr>
                  <a:spLocks noChangeAspect="1"/>
                </p:cNvSpPr>
                <p:nvPr/>
              </p:nvSpPr>
              <p:spPr bwMode="auto">
                <a:xfrm>
                  <a:off x="5435305" y="5644749"/>
                  <a:ext cx="131729" cy="13178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grpSp>
          <p:cxnSp>
            <p:nvCxnSpPr>
              <p:cNvPr id="134" name="Straight Connector 133"/>
              <p:cNvCxnSpPr/>
              <p:nvPr/>
            </p:nvCxnSpPr>
            <p:spPr bwMode="auto">
              <a:xfrm flipH="1" flipV="1">
                <a:off x="6714743" y="2576618"/>
                <a:ext cx="804657" cy="870099"/>
              </a:xfrm>
              <a:prstGeom prst="line">
                <a:avLst/>
              </a:prstGeom>
              <a:ln w="34925" cmpd="dbl">
                <a:solidFill>
                  <a:srgbClr val="00B0F0"/>
                </a:solidFill>
                <a:prstDash val="sysDot"/>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bwMode="auto">
              <a:xfrm flipH="1" flipV="1">
                <a:off x="6805208" y="1698580"/>
                <a:ext cx="774502" cy="874863"/>
              </a:xfrm>
              <a:prstGeom prst="line">
                <a:avLst/>
              </a:prstGeom>
              <a:ln w="34925" cmpd="dbl">
                <a:solidFill>
                  <a:srgbClr val="00B0F0"/>
                </a:solidFill>
                <a:prstDash val="sysDot"/>
              </a:ln>
            </p:spPr>
            <p:style>
              <a:lnRef idx="1">
                <a:schemeClr val="accent1"/>
              </a:lnRef>
              <a:fillRef idx="0">
                <a:schemeClr val="accent1"/>
              </a:fillRef>
              <a:effectRef idx="0">
                <a:schemeClr val="accent1"/>
              </a:effectRef>
              <a:fontRef idx="minor">
                <a:schemeClr val="tx1"/>
              </a:fontRef>
            </p:style>
          </p:cxnSp>
        </p:grpSp>
        <p:grpSp>
          <p:nvGrpSpPr>
            <p:cNvPr id="6" name="Group 154"/>
            <p:cNvGrpSpPr>
              <a:grpSpLocks/>
            </p:cNvGrpSpPr>
            <p:nvPr/>
          </p:nvGrpSpPr>
          <p:grpSpPr bwMode="auto">
            <a:xfrm>
              <a:off x="4332685" y="3745707"/>
              <a:ext cx="979884" cy="1397794"/>
              <a:chOff x="4253201" y="3851885"/>
              <a:chExt cx="1306178" cy="1863090"/>
            </a:xfrm>
          </p:grpSpPr>
          <p:cxnSp>
            <p:nvCxnSpPr>
              <p:cNvPr id="9" name="Straight Connector 8"/>
              <p:cNvCxnSpPr/>
              <p:nvPr/>
            </p:nvCxnSpPr>
            <p:spPr bwMode="auto">
              <a:xfrm flipV="1">
                <a:off x="4457936" y="5169061"/>
                <a:ext cx="601509" cy="434827"/>
              </a:xfrm>
              <a:prstGeom prst="line">
                <a:avLst/>
              </a:prstGeom>
              <a:ln w="34925" cmpd="dbl">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bwMode="auto">
              <a:xfrm>
                <a:off x="4635690" y="5169061"/>
                <a:ext cx="864967"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3502" name="Group 28"/>
              <p:cNvGrpSpPr>
                <a:grpSpLocks/>
              </p:cNvGrpSpPr>
              <p:nvPr/>
            </p:nvGrpSpPr>
            <p:grpSpPr bwMode="auto">
              <a:xfrm>
                <a:off x="4253201" y="5608276"/>
                <a:ext cx="428283" cy="106699"/>
                <a:chOff x="1518941" y="4394200"/>
                <a:chExt cx="1584939" cy="464519"/>
              </a:xfrm>
            </p:grpSpPr>
            <p:cxnSp>
              <p:nvCxnSpPr>
                <p:cNvPr id="35" name="Straight Connector 34"/>
                <p:cNvCxnSpPr/>
                <p:nvPr/>
              </p:nvCxnSpPr>
              <p:spPr>
                <a:xfrm flipV="1">
                  <a:off x="1518941" y="4409641"/>
                  <a:ext cx="229058" cy="22799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1601168" y="4402730"/>
                  <a:ext cx="458119" cy="45598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1906580" y="4402730"/>
                  <a:ext cx="458119" cy="45598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V="1">
                  <a:off x="2211993" y="4402730"/>
                  <a:ext cx="452244" cy="45598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2517406" y="4402730"/>
                  <a:ext cx="452244" cy="45598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1548306" y="4395823"/>
                  <a:ext cx="1556433"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3503" name="Group 28"/>
              <p:cNvGrpSpPr>
                <a:grpSpLocks/>
              </p:cNvGrpSpPr>
              <p:nvPr/>
            </p:nvGrpSpPr>
            <p:grpSpPr bwMode="auto">
              <a:xfrm>
                <a:off x="5131096" y="5607828"/>
                <a:ext cx="428283" cy="106699"/>
                <a:chOff x="1518941" y="4394200"/>
                <a:chExt cx="1584939" cy="464519"/>
              </a:xfrm>
            </p:grpSpPr>
            <p:cxnSp>
              <p:nvCxnSpPr>
                <p:cNvPr id="29" name="Straight Connector 28"/>
                <p:cNvCxnSpPr/>
                <p:nvPr/>
              </p:nvCxnSpPr>
              <p:spPr>
                <a:xfrm flipV="1">
                  <a:off x="1518083" y="4411595"/>
                  <a:ext cx="229061" cy="22799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1600309" y="4397777"/>
                  <a:ext cx="458119" cy="46289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1899851" y="4397777"/>
                  <a:ext cx="463991" cy="46289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V="1">
                  <a:off x="2205263" y="4397777"/>
                  <a:ext cx="458119" cy="46289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2516548" y="4397777"/>
                  <a:ext cx="452248" cy="46289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1547451" y="4390866"/>
                  <a:ext cx="1556429"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3" name="Straight Connector 12"/>
              <p:cNvCxnSpPr/>
              <p:nvPr/>
            </p:nvCxnSpPr>
            <p:spPr bwMode="auto">
              <a:xfrm>
                <a:off x="4611884" y="3851885"/>
                <a:ext cx="0" cy="1317176"/>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bwMode="auto">
              <a:xfrm>
                <a:off x="5489547" y="3851885"/>
                <a:ext cx="0" cy="1317176"/>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auto">
              <a:xfrm>
                <a:off x="4611884" y="3851885"/>
                <a:ext cx="876076"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auto">
              <a:xfrm>
                <a:off x="4599188" y="4291473"/>
                <a:ext cx="877663"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bwMode="auto">
              <a:xfrm>
                <a:off x="4611884" y="4729474"/>
                <a:ext cx="864966"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bwMode="auto">
              <a:xfrm flipH="1">
                <a:off x="4467458" y="5169061"/>
                <a:ext cx="131729" cy="439588"/>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bwMode="auto">
              <a:xfrm flipH="1">
                <a:off x="5345122" y="5169061"/>
                <a:ext cx="131728" cy="436414"/>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Oval 19"/>
              <p:cNvSpPr>
                <a:spLocks noChangeAspect="1"/>
              </p:cNvSpPr>
              <p:nvPr/>
            </p:nvSpPr>
            <p:spPr bwMode="auto">
              <a:xfrm>
                <a:off x="4411910" y="5492801"/>
                <a:ext cx="131728" cy="13013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21" name="Oval 20"/>
              <p:cNvSpPr>
                <a:spLocks noChangeAspect="1"/>
              </p:cNvSpPr>
              <p:nvPr/>
            </p:nvSpPr>
            <p:spPr bwMode="auto">
              <a:xfrm>
                <a:off x="5283225" y="5492801"/>
                <a:ext cx="131729" cy="13013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22" name="Oval 21"/>
              <p:cNvSpPr>
                <a:spLocks noChangeAspect="1"/>
              </p:cNvSpPr>
              <p:nvPr/>
            </p:nvSpPr>
            <p:spPr bwMode="auto">
              <a:xfrm>
                <a:off x="4523007" y="5157953"/>
                <a:ext cx="131728" cy="13330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23" name="Oval 22"/>
              <p:cNvSpPr>
                <a:spLocks noChangeAspect="1"/>
              </p:cNvSpPr>
              <p:nvPr/>
            </p:nvSpPr>
            <p:spPr bwMode="auto">
              <a:xfrm>
                <a:off x="5394321" y="5157953"/>
                <a:ext cx="131729" cy="13330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cxnSp>
            <p:nvCxnSpPr>
              <p:cNvPr id="24" name="Straight Connector 23"/>
              <p:cNvCxnSpPr/>
              <p:nvPr/>
            </p:nvCxnSpPr>
            <p:spPr bwMode="auto">
              <a:xfrm flipV="1">
                <a:off x="4635690" y="3851885"/>
                <a:ext cx="864967" cy="877589"/>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bwMode="auto">
              <a:xfrm>
                <a:off x="4611884" y="3851885"/>
                <a:ext cx="864966" cy="877589"/>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bwMode="auto">
              <a:xfrm flipV="1">
                <a:off x="5059445" y="4745343"/>
                <a:ext cx="414231" cy="423718"/>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bwMode="auto">
              <a:xfrm>
                <a:off x="4615058" y="4745343"/>
                <a:ext cx="444386" cy="423718"/>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p:cNvCxnSpPr/>
              <p:nvPr/>
            </p:nvCxnSpPr>
            <p:spPr bwMode="auto">
              <a:xfrm flipH="1" flipV="1">
                <a:off x="5059445" y="5197626"/>
                <a:ext cx="288851" cy="369762"/>
              </a:xfrm>
              <a:prstGeom prst="line">
                <a:avLst/>
              </a:prstGeom>
              <a:ln w="34925" cmpd="dbl">
                <a:solidFill>
                  <a:srgbClr val="00B0F0"/>
                </a:solidFill>
                <a:prstDash val="sysDot"/>
              </a:ln>
            </p:spPr>
            <p:style>
              <a:lnRef idx="1">
                <a:schemeClr val="accent1"/>
              </a:lnRef>
              <a:fillRef idx="0">
                <a:schemeClr val="accent1"/>
              </a:fillRef>
              <a:effectRef idx="0">
                <a:schemeClr val="accent1"/>
              </a:effectRef>
              <a:fontRef idx="minor">
                <a:schemeClr val="tx1"/>
              </a:fontRef>
            </p:style>
          </p:cxnSp>
        </p:grpSp>
        <p:grpSp>
          <p:nvGrpSpPr>
            <p:cNvPr id="11" name="Group 155"/>
            <p:cNvGrpSpPr>
              <a:grpSpLocks/>
            </p:cNvGrpSpPr>
            <p:nvPr/>
          </p:nvGrpSpPr>
          <p:grpSpPr bwMode="auto">
            <a:xfrm>
              <a:off x="5644754" y="3745707"/>
              <a:ext cx="979884" cy="1397794"/>
              <a:chOff x="6002026" y="3851768"/>
              <a:chExt cx="1306177" cy="1863207"/>
            </a:xfrm>
          </p:grpSpPr>
          <p:grpSp>
            <p:nvGrpSpPr>
              <p:cNvPr id="103471" name="Group 103"/>
              <p:cNvGrpSpPr>
                <a:grpSpLocks/>
              </p:cNvGrpSpPr>
              <p:nvPr/>
            </p:nvGrpSpPr>
            <p:grpSpPr bwMode="auto">
              <a:xfrm>
                <a:off x="6002026" y="3851768"/>
                <a:ext cx="1306177" cy="1863207"/>
                <a:chOff x="6207222" y="1413711"/>
                <a:chExt cx="1306177" cy="1863207"/>
              </a:xfrm>
            </p:grpSpPr>
            <p:grpSp>
              <p:nvGrpSpPr>
                <p:cNvPr id="103474" name="Group 28"/>
                <p:cNvGrpSpPr>
                  <a:grpSpLocks/>
                </p:cNvGrpSpPr>
                <p:nvPr/>
              </p:nvGrpSpPr>
              <p:grpSpPr bwMode="auto">
                <a:xfrm>
                  <a:off x="6207222" y="3170256"/>
                  <a:ext cx="428283" cy="106662"/>
                  <a:chOff x="1518941" y="4394200"/>
                  <a:chExt cx="1584939" cy="464519"/>
                </a:xfrm>
              </p:grpSpPr>
              <p:cxnSp>
                <p:nvCxnSpPr>
                  <p:cNvPr id="127" name="Straight Connector 126"/>
                  <p:cNvCxnSpPr/>
                  <p:nvPr/>
                </p:nvCxnSpPr>
                <p:spPr>
                  <a:xfrm flipV="1">
                    <a:off x="1518941" y="4409460"/>
                    <a:ext cx="229058" cy="22808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flipV="1">
                    <a:off x="1601168" y="4402546"/>
                    <a:ext cx="458119" cy="45617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flipV="1">
                    <a:off x="1906580" y="4402546"/>
                    <a:ext cx="458119" cy="45617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flipV="1">
                    <a:off x="2211993" y="4402546"/>
                    <a:ext cx="452244" cy="45617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flipV="1">
                    <a:off x="2517406" y="4402546"/>
                    <a:ext cx="452244" cy="45617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flipV="1">
                    <a:off x="1548306" y="4395637"/>
                    <a:ext cx="1556433"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3475" name="Group 28"/>
                <p:cNvGrpSpPr>
                  <a:grpSpLocks/>
                </p:cNvGrpSpPr>
                <p:nvPr/>
              </p:nvGrpSpPr>
              <p:grpSpPr bwMode="auto">
                <a:xfrm>
                  <a:off x="7085116" y="3170256"/>
                  <a:ext cx="428283" cy="106662"/>
                  <a:chOff x="1518941" y="4394200"/>
                  <a:chExt cx="1584939" cy="464519"/>
                </a:xfrm>
              </p:grpSpPr>
              <p:cxnSp>
                <p:nvCxnSpPr>
                  <p:cNvPr id="121" name="Straight Connector 120"/>
                  <p:cNvCxnSpPr/>
                  <p:nvPr/>
                </p:nvCxnSpPr>
                <p:spPr>
                  <a:xfrm flipV="1">
                    <a:off x="1518083" y="4409460"/>
                    <a:ext cx="229061" cy="22808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flipV="1">
                    <a:off x="1600309" y="4402546"/>
                    <a:ext cx="458119" cy="45617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flipV="1">
                    <a:off x="1899851" y="4402546"/>
                    <a:ext cx="463991" cy="45617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flipV="1">
                    <a:off x="2205263" y="4402546"/>
                    <a:ext cx="458119" cy="45617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flipV="1">
                    <a:off x="2516548" y="4402546"/>
                    <a:ext cx="452248" cy="45617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flipV="1">
                    <a:off x="1547451" y="4395637"/>
                    <a:ext cx="1556429"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3476" name="Group 107"/>
                <p:cNvGrpSpPr>
                  <a:grpSpLocks/>
                </p:cNvGrpSpPr>
                <p:nvPr/>
              </p:nvGrpSpPr>
              <p:grpSpPr bwMode="auto">
                <a:xfrm rot="474183">
                  <a:off x="6521119" y="1413711"/>
                  <a:ext cx="929639" cy="1814631"/>
                  <a:chOff x="6406612" y="1358147"/>
                  <a:chExt cx="929639" cy="1814631"/>
                </a:xfrm>
              </p:grpSpPr>
              <p:cxnSp>
                <p:nvCxnSpPr>
                  <p:cNvPr id="111" name="Straight Connector 110"/>
                  <p:cNvCxnSpPr/>
                  <p:nvPr/>
                </p:nvCxnSpPr>
                <p:spPr bwMode="auto">
                  <a:xfrm>
                    <a:off x="6415393" y="1389113"/>
                    <a:ext cx="0" cy="1753701"/>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bwMode="auto">
                  <a:xfrm>
                    <a:off x="7299026" y="1416578"/>
                    <a:ext cx="0" cy="1317259"/>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bwMode="auto">
                  <a:xfrm rot="21125817">
                    <a:off x="6405891" y="1342871"/>
                    <a:ext cx="872902" cy="125377"/>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bwMode="auto">
                  <a:xfrm>
                    <a:off x="6394418" y="1829031"/>
                    <a:ext cx="923689"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bwMode="auto">
                  <a:xfrm>
                    <a:off x="6413346" y="2265538"/>
                    <a:ext cx="922101"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bwMode="auto">
                  <a:xfrm>
                    <a:off x="6397463" y="2705165"/>
                    <a:ext cx="922101"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bwMode="auto">
                  <a:xfrm flipV="1">
                    <a:off x="6444322" y="1417000"/>
                    <a:ext cx="864967" cy="877644"/>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bwMode="auto">
                  <a:xfrm>
                    <a:off x="6421878" y="1416911"/>
                    <a:ext cx="864967" cy="877644"/>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bwMode="auto">
                  <a:xfrm flipV="1">
                    <a:off x="6422451" y="2285828"/>
                    <a:ext cx="855444" cy="857012"/>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bwMode="auto">
                  <a:xfrm>
                    <a:off x="6417078" y="2282466"/>
                    <a:ext cx="445973" cy="422158"/>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10" name="Freeform 109"/>
                <p:cNvSpPr/>
                <p:nvPr/>
              </p:nvSpPr>
              <p:spPr>
                <a:xfrm rot="13665537" flipH="1" flipV="1">
                  <a:off x="7226931" y="2871422"/>
                  <a:ext cx="179337" cy="263457"/>
                </a:xfrm>
                <a:custGeom>
                  <a:avLst/>
                  <a:gdLst>
                    <a:gd name="connsiteX0" fmla="*/ 0 w 368242"/>
                    <a:gd name="connsiteY0" fmla="*/ 0 h 401343"/>
                    <a:gd name="connsiteX1" fmla="*/ 53788 w 368242"/>
                    <a:gd name="connsiteY1" fmla="*/ 119990 h 401343"/>
                    <a:gd name="connsiteX2" fmla="*/ 239978 w 368242"/>
                    <a:gd name="connsiteY2" fmla="*/ 132402 h 401343"/>
                    <a:gd name="connsiteX3" fmla="*/ 368242 w 368242"/>
                    <a:gd name="connsiteY3" fmla="*/ 401343 h 401343"/>
                  </a:gdLst>
                  <a:ahLst/>
                  <a:cxnLst>
                    <a:cxn ang="0">
                      <a:pos x="connsiteX0" y="connsiteY0"/>
                    </a:cxn>
                    <a:cxn ang="0">
                      <a:pos x="connsiteX1" y="connsiteY1"/>
                    </a:cxn>
                    <a:cxn ang="0">
                      <a:pos x="connsiteX2" y="connsiteY2"/>
                    </a:cxn>
                    <a:cxn ang="0">
                      <a:pos x="connsiteX3" y="connsiteY3"/>
                    </a:cxn>
                  </a:cxnLst>
                  <a:rect l="l" t="t" r="r" b="b"/>
                  <a:pathLst>
                    <a:path w="368242" h="401343">
                      <a:moveTo>
                        <a:pt x="0" y="0"/>
                      </a:moveTo>
                      <a:cubicBezTo>
                        <a:pt x="6896" y="48961"/>
                        <a:pt x="13792" y="97923"/>
                        <a:pt x="53788" y="119990"/>
                      </a:cubicBezTo>
                      <a:cubicBezTo>
                        <a:pt x="93784" y="142057"/>
                        <a:pt x="187569" y="85510"/>
                        <a:pt x="239978" y="132402"/>
                      </a:cubicBezTo>
                      <a:cubicBezTo>
                        <a:pt x="292387" y="179294"/>
                        <a:pt x="344796" y="365484"/>
                        <a:pt x="368242" y="401343"/>
                      </a:cubicBezTo>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grpSp>
          <p:sp>
            <p:nvSpPr>
              <p:cNvPr id="105" name="Oval 104"/>
              <p:cNvSpPr>
                <a:spLocks noChangeAspect="1"/>
              </p:cNvSpPr>
              <p:nvPr/>
            </p:nvSpPr>
            <p:spPr bwMode="auto">
              <a:xfrm>
                <a:off x="6148039" y="5502309"/>
                <a:ext cx="131728" cy="13013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cxnSp>
            <p:nvCxnSpPr>
              <p:cNvPr id="151" name="Straight Connector 150"/>
              <p:cNvCxnSpPr>
                <a:stCxn id="110" idx="3"/>
              </p:cNvCxnSpPr>
              <p:nvPr/>
            </p:nvCxnSpPr>
            <p:spPr bwMode="auto">
              <a:xfrm flipH="1" flipV="1">
                <a:off x="6722566" y="5222987"/>
                <a:ext cx="352335" cy="372959"/>
              </a:xfrm>
              <a:prstGeom prst="line">
                <a:avLst/>
              </a:prstGeom>
              <a:ln w="34925" cmpd="dbl">
                <a:solidFill>
                  <a:srgbClr val="00B0F0"/>
                </a:solidFill>
                <a:prstDash val="sysDot"/>
              </a:ln>
            </p:spPr>
            <p:style>
              <a:lnRef idx="1">
                <a:schemeClr val="accent1"/>
              </a:lnRef>
              <a:fillRef idx="0">
                <a:schemeClr val="accent1"/>
              </a:fillRef>
              <a:effectRef idx="0">
                <a:schemeClr val="accent1"/>
              </a:effectRef>
              <a:fontRef idx="minor">
                <a:schemeClr val="tx1"/>
              </a:fontRef>
            </p:style>
          </p:cxnSp>
        </p:grpSp>
        <p:grpSp>
          <p:nvGrpSpPr>
            <p:cNvPr id="43" name="Group 135"/>
            <p:cNvGrpSpPr>
              <a:grpSpLocks/>
            </p:cNvGrpSpPr>
            <p:nvPr/>
          </p:nvGrpSpPr>
          <p:grpSpPr bwMode="auto">
            <a:xfrm>
              <a:off x="6965157" y="3743326"/>
              <a:ext cx="979885" cy="1397794"/>
              <a:chOff x="7762875" y="3848100"/>
              <a:chExt cx="1306513" cy="1863725"/>
            </a:xfrm>
          </p:grpSpPr>
          <p:cxnSp>
            <p:nvCxnSpPr>
              <p:cNvPr id="137" name="Straight Connector 136"/>
              <p:cNvCxnSpPr>
                <a:stCxn id="152" idx="6"/>
              </p:cNvCxnSpPr>
              <p:nvPr/>
            </p:nvCxnSpPr>
            <p:spPr bwMode="auto">
              <a:xfrm flipV="1">
                <a:off x="8053388" y="5349875"/>
                <a:ext cx="733425" cy="204788"/>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p:nvCxnSpPr>
            <p:spPr bwMode="auto">
              <a:xfrm>
                <a:off x="8412163" y="5318125"/>
                <a:ext cx="454025" cy="249238"/>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3440" name="Group 301"/>
              <p:cNvGrpSpPr>
                <a:grpSpLocks/>
              </p:cNvGrpSpPr>
              <p:nvPr/>
            </p:nvGrpSpPr>
            <p:grpSpPr bwMode="auto">
              <a:xfrm>
                <a:off x="7762875" y="3848100"/>
                <a:ext cx="1306513" cy="1863725"/>
                <a:chOff x="4253201" y="3851885"/>
                <a:chExt cx="1306178" cy="1863090"/>
              </a:xfrm>
            </p:grpSpPr>
            <p:cxnSp>
              <p:nvCxnSpPr>
                <p:cNvPr id="140" name="Straight Connector 139"/>
                <p:cNvCxnSpPr/>
                <p:nvPr/>
              </p:nvCxnSpPr>
              <p:spPr bwMode="auto">
                <a:xfrm>
                  <a:off x="4635691" y="5169061"/>
                  <a:ext cx="864965"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3442" name="Group 28"/>
                <p:cNvGrpSpPr>
                  <a:grpSpLocks/>
                </p:cNvGrpSpPr>
                <p:nvPr/>
              </p:nvGrpSpPr>
              <p:grpSpPr bwMode="auto">
                <a:xfrm>
                  <a:off x="4253201" y="5608276"/>
                  <a:ext cx="428283" cy="106699"/>
                  <a:chOff x="1518941" y="4394200"/>
                  <a:chExt cx="1584939" cy="464519"/>
                </a:xfrm>
              </p:grpSpPr>
              <p:cxnSp>
                <p:nvCxnSpPr>
                  <p:cNvPr id="169" name="Straight Connector 168"/>
                  <p:cNvCxnSpPr/>
                  <p:nvPr/>
                </p:nvCxnSpPr>
                <p:spPr>
                  <a:xfrm flipV="1">
                    <a:off x="1518941" y="4409641"/>
                    <a:ext cx="229061" cy="22799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0" name="Straight Connector 169"/>
                  <p:cNvCxnSpPr/>
                  <p:nvPr/>
                </p:nvCxnSpPr>
                <p:spPr>
                  <a:xfrm flipV="1">
                    <a:off x="1601168" y="4402730"/>
                    <a:ext cx="458119" cy="45598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p:nvCxnSpPr>
                <p:spPr>
                  <a:xfrm flipV="1">
                    <a:off x="1906580" y="4402730"/>
                    <a:ext cx="458119" cy="45598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a:xfrm flipV="1">
                    <a:off x="2211993" y="4402730"/>
                    <a:ext cx="452248" cy="45598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flipV="1">
                    <a:off x="2517406" y="4402730"/>
                    <a:ext cx="452248" cy="45598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a:xfrm flipV="1">
                    <a:off x="1548309" y="4395823"/>
                    <a:ext cx="1556429"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3443" name="Group 28"/>
                <p:cNvGrpSpPr>
                  <a:grpSpLocks/>
                </p:cNvGrpSpPr>
                <p:nvPr/>
              </p:nvGrpSpPr>
              <p:grpSpPr bwMode="auto">
                <a:xfrm>
                  <a:off x="5131096" y="5607828"/>
                  <a:ext cx="428283" cy="106699"/>
                  <a:chOff x="1518941" y="4394200"/>
                  <a:chExt cx="1584939" cy="464519"/>
                </a:xfrm>
              </p:grpSpPr>
              <p:cxnSp>
                <p:nvCxnSpPr>
                  <p:cNvPr id="163" name="Straight Connector 162"/>
                  <p:cNvCxnSpPr/>
                  <p:nvPr/>
                </p:nvCxnSpPr>
                <p:spPr>
                  <a:xfrm flipV="1">
                    <a:off x="1518083" y="4411595"/>
                    <a:ext cx="229058" cy="22799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p:nvCxnSpPr>
                <p:spPr>
                  <a:xfrm flipV="1">
                    <a:off x="1600309" y="4397777"/>
                    <a:ext cx="458119" cy="46289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flipV="1">
                    <a:off x="1899847" y="4397777"/>
                    <a:ext cx="463994" cy="46289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flipV="1">
                    <a:off x="2205260" y="4397777"/>
                    <a:ext cx="458119" cy="46289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a:xfrm flipV="1">
                    <a:off x="2516548" y="4397777"/>
                    <a:ext cx="452244" cy="46289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8" name="Straight Connector 167"/>
                  <p:cNvCxnSpPr/>
                  <p:nvPr/>
                </p:nvCxnSpPr>
                <p:spPr>
                  <a:xfrm flipV="1">
                    <a:off x="1547447" y="4390866"/>
                    <a:ext cx="1556433"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43" name="Straight Connector 142"/>
                <p:cNvCxnSpPr/>
                <p:nvPr/>
              </p:nvCxnSpPr>
              <p:spPr bwMode="auto">
                <a:xfrm>
                  <a:off x="4611884" y="3851885"/>
                  <a:ext cx="0" cy="1317176"/>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p:nvPr/>
              </p:nvCxnSpPr>
              <p:spPr bwMode="auto">
                <a:xfrm>
                  <a:off x="5489547" y="3851885"/>
                  <a:ext cx="0" cy="1317176"/>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bwMode="auto">
                <a:xfrm>
                  <a:off x="4611884" y="3851885"/>
                  <a:ext cx="876075"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p:nvCxnSpPr>
              <p:spPr bwMode="auto">
                <a:xfrm>
                  <a:off x="4599187" y="4291473"/>
                  <a:ext cx="877663"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bwMode="auto">
                <a:xfrm>
                  <a:off x="4611884" y="4729474"/>
                  <a:ext cx="864966" cy="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bwMode="auto">
                <a:xfrm flipH="1">
                  <a:off x="4467459" y="5169061"/>
                  <a:ext cx="131728" cy="439588"/>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bwMode="auto">
                <a:xfrm flipH="1">
                  <a:off x="5345121" y="5169061"/>
                  <a:ext cx="131729" cy="436414"/>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sp>
              <p:nvSpPr>
                <p:cNvPr id="152" name="Oval 151"/>
                <p:cNvSpPr>
                  <a:spLocks noChangeAspect="1"/>
                </p:cNvSpPr>
                <p:nvPr/>
              </p:nvSpPr>
              <p:spPr bwMode="auto">
                <a:xfrm>
                  <a:off x="4411910" y="5492801"/>
                  <a:ext cx="131729" cy="13013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153" name="Oval 152"/>
                <p:cNvSpPr>
                  <a:spLocks noChangeAspect="1"/>
                </p:cNvSpPr>
                <p:nvPr/>
              </p:nvSpPr>
              <p:spPr bwMode="auto">
                <a:xfrm>
                  <a:off x="5283225" y="5492801"/>
                  <a:ext cx="131728" cy="13013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154" name="Oval 153"/>
                <p:cNvSpPr>
                  <a:spLocks noChangeAspect="1"/>
                </p:cNvSpPr>
                <p:nvPr/>
              </p:nvSpPr>
              <p:spPr bwMode="auto">
                <a:xfrm>
                  <a:off x="4523007" y="5157953"/>
                  <a:ext cx="131729" cy="13330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158" name="Oval 157"/>
                <p:cNvSpPr>
                  <a:spLocks noChangeAspect="1"/>
                </p:cNvSpPr>
                <p:nvPr/>
              </p:nvSpPr>
              <p:spPr bwMode="auto">
                <a:xfrm>
                  <a:off x="5394321" y="5157953"/>
                  <a:ext cx="131728" cy="13330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cxnSp>
              <p:nvCxnSpPr>
                <p:cNvPr id="159" name="Straight Connector 158"/>
                <p:cNvCxnSpPr/>
                <p:nvPr/>
              </p:nvCxnSpPr>
              <p:spPr bwMode="auto">
                <a:xfrm flipV="1">
                  <a:off x="4635691" y="3851885"/>
                  <a:ext cx="864965" cy="877589"/>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bwMode="auto">
                <a:xfrm>
                  <a:off x="4611884" y="3851885"/>
                  <a:ext cx="864966" cy="877589"/>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p:cNvCxnSpPr/>
                <p:nvPr/>
              </p:nvCxnSpPr>
              <p:spPr bwMode="auto">
                <a:xfrm flipV="1">
                  <a:off x="5059444" y="4745343"/>
                  <a:ext cx="414232" cy="423718"/>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bwMode="auto">
                <a:xfrm>
                  <a:off x="4615058" y="4745343"/>
                  <a:ext cx="444386" cy="423718"/>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36" name="Group 135"/>
            <p:cNvGrpSpPr>
              <a:grpSpLocks/>
            </p:cNvGrpSpPr>
            <p:nvPr/>
          </p:nvGrpSpPr>
          <p:grpSpPr bwMode="auto">
            <a:xfrm>
              <a:off x="6316268" y="2245519"/>
              <a:ext cx="1467773" cy="747713"/>
              <a:chOff x="6618262" y="1054656"/>
              <a:chExt cx="1957031" cy="996395"/>
            </a:xfrm>
          </p:grpSpPr>
          <p:sp>
            <p:nvSpPr>
              <p:cNvPr id="103434" name="Rectangle 138"/>
              <p:cNvSpPr>
                <a:spLocks noChangeArrowheads="1"/>
              </p:cNvSpPr>
              <p:nvPr/>
            </p:nvSpPr>
            <p:spPr bwMode="auto">
              <a:xfrm>
                <a:off x="7700694" y="1054656"/>
                <a:ext cx="874599" cy="399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Font typeface="Courier New" panose="02070309020205020404" pitchFamily="49" charset="0"/>
                  <a:buChar char="o"/>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Font typeface="Courier New" panose="02070309020205020404" pitchFamily="49" charset="0"/>
                  <a:buChar char="o"/>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a:spcBef>
                    <a:spcPct val="0"/>
                  </a:spcBef>
                  <a:buFontTx/>
                  <a:buNone/>
                </a:pPr>
                <a:r>
                  <a:rPr lang="en-US" altLang="en-US" sz="1350"/>
                  <a:t>Fuses</a:t>
                </a:r>
              </a:p>
            </p:txBody>
          </p:sp>
          <p:grpSp>
            <p:nvGrpSpPr>
              <p:cNvPr id="103435" name="Group 140"/>
              <p:cNvGrpSpPr>
                <a:grpSpLocks/>
              </p:cNvGrpSpPr>
              <p:nvPr/>
            </p:nvGrpSpPr>
            <p:grpSpPr bwMode="auto">
              <a:xfrm>
                <a:off x="6618262" y="1233577"/>
                <a:ext cx="1063651" cy="817474"/>
                <a:chOff x="6618262" y="1233577"/>
                <a:chExt cx="1063651" cy="817474"/>
              </a:xfrm>
            </p:grpSpPr>
            <p:sp>
              <p:nvSpPr>
                <p:cNvPr id="103436" name="Freeform 5"/>
                <p:cNvSpPr>
                  <a:spLocks/>
                </p:cNvSpPr>
                <p:nvPr/>
              </p:nvSpPr>
              <p:spPr bwMode="auto">
                <a:xfrm flipV="1">
                  <a:off x="7043738" y="1233578"/>
                  <a:ext cx="638175" cy="817473"/>
                </a:xfrm>
                <a:custGeom>
                  <a:avLst/>
                  <a:gdLst>
                    <a:gd name="T0" fmla="*/ 2147483646 w 261"/>
                    <a:gd name="T1" fmla="*/ 2147483646 h 103"/>
                    <a:gd name="T2" fmla="*/ 2147483646 w 261"/>
                    <a:gd name="T3" fmla="*/ 2147483646 h 103"/>
                    <a:gd name="T4" fmla="*/ 0 w 261"/>
                    <a:gd name="T5" fmla="*/ 0 h 103"/>
                    <a:gd name="T6" fmla="*/ 0 60000 65536"/>
                    <a:gd name="T7" fmla="*/ 0 60000 65536"/>
                    <a:gd name="T8" fmla="*/ 0 60000 65536"/>
                    <a:gd name="T9" fmla="*/ 0 w 261"/>
                    <a:gd name="T10" fmla="*/ 0 h 103"/>
                    <a:gd name="T11" fmla="*/ 261 w 261"/>
                    <a:gd name="T12" fmla="*/ 103 h 103"/>
                  </a:gdLst>
                  <a:ahLst/>
                  <a:cxnLst>
                    <a:cxn ang="T6">
                      <a:pos x="T0" y="T1"/>
                    </a:cxn>
                    <a:cxn ang="T7">
                      <a:pos x="T2" y="T3"/>
                    </a:cxn>
                    <a:cxn ang="T8">
                      <a:pos x="T4" y="T5"/>
                    </a:cxn>
                  </a:cxnLst>
                  <a:rect l="T9" t="T10" r="T11" b="T12"/>
                  <a:pathLst>
                    <a:path w="261" h="103">
                      <a:moveTo>
                        <a:pt x="261" y="103"/>
                      </a:moveTo>
                      <a:lnTo>
                        <a:pt x="36" y="103"/>
                      </a:lnTo>
                      <a:lnTo>
                        <a:pt x="0" y="0"/>
                      </a:lnTo>
                    </a:path>
                  </a:pathLst>
                </a:custGeom>
                <a:noFill/>
                <a:ln w="38100">
                  <a:solidFill>
                    <a:srgbClr val="FF0000"/>
                  </a:solidFill>
                  <a:round/>
                  <a:headEnd/>
                  <a:tailEnd type="arrow" w="med" len="med"/>
                </a:ln>
                <a:extLst>
                  <a:ext uri="{909E8E84-426E-40DD-AFC4-6F175D3DCCD1}">
                    <a14:hiddenFill xmlns:a14="http://schemas.microsoft.com/office/drawing/2010/main">
                      <a:solidFill>
                        <a:srgbClr val="FFFFFF"/>
                      </a:solidFill>
                    </a14:hiddenFill>
                  </a:ext>
                </a:extLst>
              </p:spPr>
              <p:txBody>
                <a:bodyPr wrap="none" anchor="ctr"/>
                <a:lstStyle/>
                <a:p>
                  <a:endParaRPr lang="en-US" sz="1800"/>
                </a:p>
              </p:txBody>
            </p:sp>
            <p:sp>
              <p:nvSpPr>
                <p:cNvPr id="103437" name="Freeform 5"/>
                <p:cNvSpPr>
                  <a:spLocks/>
                </p:cNvSpPr>
                <p:nvPr/>
              </p:nvSpPr>
              <p:spPr bwMode="auto">
                <a:xfrm flipV="1">
                  <a:off x="6618262" y="1233577"/>
                  <a:ext cx="1063651" cy="780452"/>
                </a:xfrm>
                <a:custGeom>
                  <a:avLst/>
                  <a:gdLst>
                    <a:gd name="T0" fmla="*/ 2147483646 w 261"/>
                    <a:gd name="T1" fmla="*/ 2147483646 h 103"/>
                    <a:gd name="T2" fmla="*/ 2147483646 w 261"/>
                    <a:gd name="T3" fmla="*/ 2147483646 h 103"/>
                    <a:gd name="T4" fmla="*/ 0 w 261"/>
                    <a:gd name="T5" fmla="*/ 0 h 103"/>
                    <a:gd name="T6" fmla="*/ 0 60000 65536"/>
                    <a:gd name="T7" fmla="*/ 0 60000 65536"/>
                    <a:gd name="T8" fmla="*/ 0 60000 65536"/>
                    <a:gd name="T9" fmla="*/ 0 w 261"/>
                    <a:gd name="T10" fmla="*/ 0 h 103"/>
                    <a:gd name="T11" fmla="*/ 261 w 261"/>
                    <a:gd name="T12" fmla="*/ 103 h 103"/>
                  </a:gdLst>
                  <a:ahLst/>
                  <a:cxnLst>
                    <a:cxn ang="T6">
                      <a:pos x="T0" y="T1"/>
                    </a:cxn>
                    <a:cxn ang="T7">
                      <a:pos x="T2" y="T3"/>
                    </a:cxn>
                    <a:cxn ang="T8">
                      <a:pos x="T4" y="T5"/>
                    </a:cxn>
                  </a:cxnLst>
                  <a:rect l="T9" t="T10" r="T11" b="T12"/>
                  <a:pathLst>
                    <a:path w="261" h="103">
                      <a:moveTo>
                        <a:pt x="261" y="103"/>
                      </a:moveTo>
                      <a:lnTo>
                        <a:pt x="36" y="103"/>
                      </a:lnTo>
                      <a:lnTo>
                        <a:pt x="0" y="0"/>
                      </a:lnTo>
                    </a:path>
                  </a:pathLst>
                </a:custGeom>
                <a:noFill/>
                <a:ln w="38100">
                  <a:solidFill>
                    <a:srgbClr val="FF0000"/>
                  </a:solidFill>
                  <a:round/>
                  <a:headEnd/>
                  <a:tailEnd type="arrow" w="med" len="med"/>
                </a:ln>
                <a:extLst>
                  <a:ext uri="{909E8E84-426E-40DD-AFC4-6F175D3DCCD1}">
                    <a14:hiddenFill xmlns:a14="http://schemas.microsoft.com/office/drawing/2010/main">
                      <a:solidFill>
                        <a:srgbClr val="FFFFFF"/>
                      </a:solidFill>
                    </a14:hiddenFill>
                  </a:ext>
                </a:extLst>
              </p:spPr>
              <p:txBody>
                <a:bodyPr wrap="none" anchor="ctr"/>
                <a:lstStyle/>
                <a:p>
                  <a:endParaRPr lang="en-US" sz="1800"/>
                </a:p>
              </p:txBody>
            </p:sp>
          </p:grpSp>
        </p:grpSp>
      </p:grpSp>
      <p:sp>
        <p:nvSpPr>
          <p:cNvPr id="133" name="Content Placeholder 2"/>
          <p:cNvSpPr>
            <a:spLocks noGrp="1"/>
          </p:cNvSpPr>
          <p:nvPr>
            <p:ph sz="half" idx="1"/>
          </p:nvPr>
        </p:nvSpPr>
        <p:spPr/>
        <p:txBody>
          <a:bodyPr/>
          <a:lstStyle/>
          <a:p>
            <a:r>
              <a:rPr lang="en-US" altLang="en-US"/>
              <a:t>Encourage</a:t>
            </a:r>
          </a:p>
          <a:p>
            <a:pPr lvl="1"/>
            <a:r>
              <a:rPr lang="en-US" altLang="en-US"/>
              <a:t>Yielding of braces</a:t>
            </a:r>
          </a:p>
          <a:p>
            <a:r>
              <a:rPr lang="en-US" altLang="en-US"/>
              <a:t>Avoid</a:t>
            </a:r>
          </a:p>
          <a:p>
            <a:pPr lvl="1"/>
            <a:r>
              <a:rPr lang="en-US" altLang="en-US"/>
              <a:t>Flexural hinging in columns (story mechanisms)</a:t>
            </a:r>
          </a:p>
          <a:p>
            <a:pPr lvl="1"/>
            <a:r>
              <a:rPr lang="en-US" altLang="en-US"/>
              <a:t>Buckling of beams or columns</a:t>
            </a:r>
          </a:p>
          <a:p>
            <a:pPr lvl="1"/>
            <a:r>
              <a:rPr lang="en-US" altLang="en-US"/>
              <a:t>Connection failure</a:t>
            </a:r>
          </a:p>
          <a:p>
            <a:pPr lvl="1"/>
            <a:endParaRPr lang="en-US" altLang="en-US" dirty="0"/>
          </a:p>
        </p:txBody>
      </p:sp>
      <p:sp>
        <p:nvSpPr>
          <p:cNvPr id="103426" name="Title 1"/>
          <p:cNvSpPr>
            <a:spLocks noGrp="1"/>
          </p:cNvSpPr>
          <p:nvPr>
            <p:ph type="title"/>
          </p:nvPr>
        </p:nvSpPr>
        <p:spPr/>
        <p:txBody>
          <a:bodyPr/>
          <a:lstStyle/>
          <a:p>
            <a:r>
              <a:rPr lang="en-US" altLang="en-US"/>
              <a:t>Buckling restrained braced frames</a:t>
            </a:r>
          </a:p>
        </p:txBody>
      </p:sp>
    </p:spTree>
    <p:extLst>
      <p:ext uri="{BB962C8B-B14F-4D97-AF65-F5344CB8AC3E}">
        <p14:creationId xmlns:p14="http://schemas.microsoft.com/office/powerpoint/2010/main" val="3410035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3">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 grpId="0" build="p" bldLvl="2"/>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3" name="Footer Placeholder 4"/>
          <p:cNvSpPr>
            <a:spLocks noGrp="1"/>
          </p:cNvSpPr>
          <p:nvPr>
            <p:ph type="ftr" sz="quarter" idx="10"/>
          </p:nvPr>
        </p:nvSpPr>
        <p:spPr/>
        <p:txBody>
          <a:bodyPr/>
          <a:lstStyle/>
          <a:p>
            <a:r>
              <a:rPr lang="en-US"/>
              <a:t>Instructional Material Complementing FEMA 1051, Design Examples</a:t>
            </a:r>
          </a:p>
        </p:txBody>
      </p:sp>
      <p:sp>
        <p:nvSpPr>
          <p:cNvPr id="6" name="Slide Number Placeholder 3"/>
          <p:cNvSpPr>
            <a:spLocks noGrp="1"/>
          </p:cNvSpPr>
          <p:nvPr>
            <p:ph type="sldNum" sz="quarter" idx="11"/>
          </p:nvPr>
        </p:nvSpPr>
        <p:spPr/>
        <p:txBody>
          <a:bodyPr/>
          <a:lstStyle/>
          <a:p>
            <a:r>
              <a:rPr lang="en-US"/>
              <a:t>Steel Structures - </a:t>
            </a:r>
            <a:fld id="{829CB975-4EB3-4B68-9F84-C1D517403529}" type="slidenum">
              <a:rPr lang="en-US" smtClean="0"/>
              <a:pPr/>
              <a:t>54</a:t>
            </a:fld>
            <a:endParaRPr lang="en-US" dirty="0"/>
          </a:p>
        </p:txBody>
      </p:sp>
      <p:sp>
        <p:nvSpPr>
          <p:cNvPr id="133125" name="Rectangle 3"/>
          <p:cNvSpPr>
            <a:spLocks noGrp="1" noChangeArrowheads="1"/>
          </p:cNvSpPr>
          <p:nvPr>
            <p:ph idx="1"/>
          </p:nvPr>
        </p:nvSpPr>
        <p:spPr/>
        <p:txBody>
          <a:bodyPr/>
          <a:lstStyle/>
          <a:p>
            <a:r>
              <a:rPr lang="en-US"/>
              <a:t>Context in Provisions</a:t>
            </a:r>
          </a:p>
          <a:p>
            <a:r>
              <a:rPr lang="en-US"/>
              <a:t>Steel behavior</a:t>
            </a:r>
          </a:p>
          <a:p>
            <a:r>
              <a:rPr lang="en-US"/>
              <a:t>Reference standards and design strength</a:t>
            </a:r>
          </a:p>
          <a:p>
            <a:r>
              <a:rPr lang="en-US"/>
              <a:t>Moment resisting frames</a:t>
            </a:r>
          </a:p>
          <a:p>
            <a:r>
              <a:rPr lang="en-US"/>
              <a:t>Braced frames</a:t>
            </a:r>
          </a:p>
          <a:p>
            <a:r>
              <a:rPr lang="en-US"/>
              <a:t>Other topics</a:t>
            </a:r>
            <a:endParaRPr lang="en-US" dirty="0"/>
          </a:p>
        </p:txBody>
      </p:sp>
      <p:sp>
        <p:nvSpPr>
          <p:cNvPr id="133124" name="Rectangle 2"/>
          <p:cNvSpPr>
            <a:spLocks noGrp="1" noChangeArrowheads="1"/>
          </p:cNvSpPr>
          <p:nvPr>
            <p:ph type="title"/>
          </p:nvPr>
        </p:nvSpPr>
        <p:spPr/>
        <p:txBody>
          <a:bodyPr/>
          <a:lstStyle/>
          <a:p>
            <a:r>
              <a:rPr lang="en-US"/>
              <a:t>NEHRP Recommended Provisions</a:t>
            </a:r>
            <a:br>
              <a:rPr lang="en-US"/>
            </a:br>
            <a:r>
              <a:rPr lang="en-US"/>
              <a:t>Steel Design</a:t>
            </a:r>
            <a:endParaRPr lang="en-US" dirty="0"/>
          </a:p>
        </p:txBody>
      </p:sp>
    </p:spTree>
    <p:extLst>
      <p:ext uri="{BB962C8B-B14F-4D97-AF65-F5344CB8AC3E}">
        <p14:creationId xmlns:p14="http://schemas.microsoft.com/office/powerpoint/2010/main" val="15362069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Footer Placeholder 3"/>
          <p:cNvSpPr>
            <a:spLocks noGrp="1"/>
          </p:cNvSpPr>
          <p:nvPr>
            <p:ph type="ftr" sz="quarter" idx="10"/>
          </p:nvPr>
        </p:nvSpPr>
        <p:spPr/>
        <p:txBody>
          <a:bodyPr/>
          <a:lstStyle/>
          <a:p>
            <a:r>
              <a:rPr lang="en-US"/>
              <a:t>Instructional Material Complementing FEMA 1051, Design Examples</a:t>
            </a:r>
          </a:p>
        </p:txBody>
      </p:sp>
      <p:sp>
        <p:nvSpPr>
          <p:cNvPr id="7" name="Slide Number Placeholder 3"/>
          <p:cNvSpPr>
            <a:spLocks noGrp="1"/>
          </p:cNvSpPr>
          <p:nvPr>
            <p:ph type="sldNum" sz="quarter" idx="11"/>
          </p:nvPr>
        </p:nvSpPr>
        <p:spPr/>
        <p:txBody>
          <a:bodyPr/>
          <a:lstStyle/>
          <a:p>
            <a:r>
              <a:rPr lang="en-US"/>
              <a:t>Steel Structures - </a:t>
            </a:r>
            <a:fld id="{829CB975-4EB3-4B68-9F84-C1D517403529}" type="slidenum">
              <a:rPr lang="en-US" smtClean="0"/>
              <a:pPr/>
              <a:t>55</a:t>
            </a:fld>
            <a:endParaRPr lang="en-US" dirty="0"/>
          </a:p>
        </p:txBody>
      </p:sp>
      <p:graphicFrame>
        <p:nvGraphicFramePr>
          <p:cNvPr id="29698" name="Object 7" descr="Elevation of Special truss moment frame. Bay length (L), length of special segment (Ls), and length of panel (Lp) are indicated.&#10;&#10;Special truss moment frames are a new introduction to seismic resistant construction.  The concept is that a set of panels near midspan of horizontal trusses, where the gravity load shear is low, are design to yield and buckle in a controlled manner to dissipate energy of strong ground shaking.  It should be anticipated that the bucked members may have to be replaced following strong ground shaking."/>
          <p:cNvGraphicFramePr>
            <a:graphicFrameLocks noChangeAspect="1"/>
          </p:cNvGraphicFramePr>
          <p:nvPr>
            <p:extLst>
              <p:ext uri="{D42A27DB-BD31-4B8C-83A1-F6EECF244321}">
                <p14:modId xmlns:p14="http://schemas.microsoft.com/office/powerpoint/2010/main" val="2316263123"/>
              </p:ext>
            </p:extLst>
          </p:nvPr>
        </p:nvGraphicFramePr>
        <p:xfrm>
          <a:off x="1411" y="1600200"/>
          <a:ext cx="5959122" cy="3582812"/>
        </p:xfrm>
        <a:graphic>
          <a:graphicData uri="http://schemas.openxmlformats.org/presentationml/2006/ole">
            <mc:AlternateContent xmlns:mc="http://schemas.openxmlformats.org/markup-compatibility/2006">
              <mc:Choice xmlns:v="urn:schemas-microsoft-com:vml" Requires="v">
                <p:oleObj spid="_x0000_s28782" name="Bitmap Image" r:id="rId4" imgW="6304762" imgH="3790476" progId="PBrush">
                  <p:embed/>
                </p:oleObj>
              </mc:Choice>
              <mc:Fallback>
                <p:oleObj name="Bitmap Image" r:id="rId4" imgW="6304762" imgH="3790476" progId="PBrush">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11" y="1600200"/>
                        <a:ext cx="5959122" cy="35828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Content Placeholder 1"/>
          <p:cNvSpPr>
            <a:spLocks noGrp="1"/>
          </p:cNvSpPr>
          <p:nvPr>
            <p:ph idx="1"/>
          </p:nvPr>
        </p:nvSpPr>
        <p:spPr>
          <a:xfrm>
            <a:off x="5401733" y="1600200"/>
            <a:ext cx="3742267" cy="4050770"/>
          </a:xfrm>
        </p:spPr>
        <p:txBody>
          <a:bodyPr/>
          <a:lstStyle/>
          <a:p>
            <a:r>
              <a:rPr lang="en-US" sz="2400" dirty="0"/>
              <a:t>Buckling and yielding in special section</a:t>
            </a:r>
          </a:p>
          <a:p>
            <a:r>
              <a:rPr lang="en-US" sz="2400" dirty="0"/>
              <a:t>Design to be elastic</a:t>
            </a:r>
            <a:br>
              <a:rPr lang="en-US" sz="2400" dirty="0"/>
            </a:br>
            <a:r>
              <a:rPr lang="en-US" sz="2400" dirty="0"/>
              <a:t>outside special section</a:t>
            </a:r>
          </a:p>
          <a:p>
            <a:r>
              <a:rPr lang="en-US" sz="2400" dirty="0"/>
              <a:t>Deforms similar to EBF</a:t>
            </a:r>
          </a:p>
          <a:p>
            <a:r>
              <a:rPr lang="en-US" sz="2400" dirty="0"/>
              <a:t>Special panels to be symmetric X or Vierendeel</a:t>
            </a:r>
          </a:p>
        </p:txBody>
      </p:sp>
      <p:sp>
        <p:nvSpPr>
          <p:cNvPr id="29701" name="Rectangle 2"/>
          <p:cNvSpPr>
            <a:spLocks noGrp="1" noChangeArrowheads="1"/>
          </p:cNvSpPr>
          <p:nvPr>
            <p:ph type="title"/>
          </p:nvPr>
        </p:nvSpPr>
        <p:spPr/>
        <p:txBody>
          <a:bodyPr/>
          <a:lstStyle/>
          <a:p>
            <a:r>
              <a:rPr lang="en-US"/>
              <a:t>Special Truss Moment Frame</a:t>
            </a:r>
            <a:endParaRPr lang="en-US" dirty="0"/>
          </a:p>
        </p:txBody>
      </p:sp>
    </p:spTree>
    <p:extLst>
      <p:ext uri="{BB962C8B-B14F-4D97-AF65-F5344CB8AC3E}">
        <p14:creationId xmlns:p14="http://schemas.microsoft.com/office/powerpoint/2010/main" val="162756210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7" name="Footer Placeholder 4"/>
          <p:cNvSpPr>
            <a:spLocks noGrp="1"/>
          </p:cNvSpPr>
          <p:nvPr>
            <p:ph type="ftr" sz="quarter" idx="10"/>
          </p:nvPr>
        </p:nvSpPr>
        <p:spPr/>
        <p:txBody>
          <a:bodyPr/>
          <a:lstStyle/>
          <a:p>
            <a:r>
              <a:rPr lang="en-US"/>
              <a:t>Instructional Material Complementing FEMA 1051, Design Examples</a:t>
            </a:r>
          </a:p>
        </p:txBody>
      </p:sp>
      <p:sp>
        <p:nvSpPr>
          <p:cNvPr id="7" name="Slide Number Placeholder 3"/>
          <p:cNvSpPr>
            <a:spLocks noGrp="1"/>
          </p:cNvSpPr>
          <p:nvPr>
            <p:ph type="sldNum" sz="quarter" idx="11"/>
          </p:nvPr>
        </p:nvSpPr>
        <p:spPr/>
        <p:txBody>
          <a:bodyPr/>
          <a:lstStyle/>
          <a:p>
            <a:r>
              <a:rPr lang="en-US"/>
              <a:t>Steel Structures - </a:t>
            </a:r>
            <a:fld id="{829CB975-4EB3-4B68-9F84-C1D517403529}" type="slidenum">
              <a:rPr lang="en-US" smtClean="0"/>
              <a:pPr/>
              <a:t>56</a:t>
            </a:fld>
            <a:endParaRPr lang="en-US" dirty="0"/>
          </a:p>
        </p:txBody>
      </p:sp>
      <p:pic>
        <p:nvPicPr>
          <p:cNvPr id="316421" name="Picture 5" descr="Special truss moment frame experimental test specimen.  Special segments have cross-braced panels."/>
          <p:cNvPicPr>
            <a:picLocks noChangeAspect="1" noChangeArrowheads="1"/>
          </p:cNvPicPr>
          <p:nvPr/>
        </p:nvPicPr>
        <p:blipFill>
          <a:blip r:embed="rId3" cstate="print"/>
          <a:srcRect/>
          <a:stretch>
            <a:fillRect/>
          </a:stretch>
        </p:blipFill>
        <p:spPr bwMode="auto">
          <a:xfrm>
            <a:off x="4572000" y="1871134"/>
            <a:ext cx="3973689" cy="2870200"/>
          </a:xfrm>
          <a:prstGeom prst="rect">
            <a:avLst/>
          </a:prstGeom>
          <a:noFill/>
          <a:ln w="3175">
            <a:solidFill>
              <a:srgbClr val="000000"/>
            </a:solidFill>
            <a:miter lim="800000"/>
            <a:headEnd/>
            <a:tailEnd/>
          </a:ln>
          <a:effectLst>
            <a:outerShdw dist="107763" dir="2700000" algn="ctr" rotWithShape="0">
              <a:srgbClr val="808080">
                <a:alpha val="50000"/>
              </a:srgbClr>
            </a:outerShdw>
          </a:effectLst>
        </p:spPr>
      </p:pic>
      <p:pic>
        <p:nvPicPr>
          <p:cNvPr id="316420" name="Picture 4" descr="Special truss moment frame experimental test specimen.  Special segments have cross-braced panels.&#10;"/>
          <p:cNvPicPr>
            <a:picLocks noChangeAspect="1" noChangeArrowheads="1"/>
          </p:cNvPicPr>
          <p:nvPr/>
        </p:nvPicPr>
        <p:blipFill>
          <a:blip r:embed="rId4" cstate="print"/>
          <a:srcRect/>
          <a:stretch>
            <a:fillRect/>
          </a:stretch>
        </p:blipFill>
        <p:spPr bwMode="auto">
          <a:xfrm>
            <a:off x="372534" y="1871134"/>
            <a:ext cx="3928533" cy="2854678"/>
          </a:xfrm>
          <a:prstGeom prst="rect">
            <a:avLst/>
          </a:prstGeom>
          <a:noFill/>
          <a:ln w="3175">
            <a:solidFill>
              <a:srgbClr val="000000"/>
            </a:solidFill>
            <a:miter lim="800000"/>
            <a:headEnd/>
            <a:tailEnd/>
          </a:ln>
          <a:effectLst>
            <a:outerShdw dist="107763" dir="2700000" algn="ctr" rotWithShape="0">
              <a:srgbClr val="808080">
                <a:alpha val="50000"/>
              </a:srgbClr>
            </a:outerShdw>
          </a:effectLst>
        </p:spPr>
      </p:pic>
      <p:sp>
        <p:nvSpPr>
          <p:cNvPr id="134148" name="Rectangle 2"/>
          <p:cNvSpPr>
            <a:spLocks noGrp="1" noChangeArrowheads="1"/>
          </p:cNvSpPr>
          <p:nvPr>
            <p:ph type="title"/>
          </p:nvPr>
        </p:nvSpPr>
        <p:spPr/>
        <p:txBody>
          <a:bodyPr/>
          <a:lstStyle/>
          <a:p>
            <a:r>
              <a:rPr lang="en-US"/>
              <a:t>Special Truss Moment Frame</a:t>
            </a:r>
            <a:endParaRPr lang="en-US" dirty="0"/>
          </a:p>
        </p:txBody>
      </p:sp>
    </p:spTree>
    <p:extLst>
      <p:ext uri="{BB962C8B-B14F-4D97-AF65-F5344CB8AC3E}">
        <p14:creationId xmlns:p14="http://schemas.microsoft.com/office/powerpoint/2010/main" val="145128137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5" name="Footer Placeholder 4"/>
          <p:cNvSpPr>
            <a:spLocks noGrp="1"/>
          </p:cNvSpPr>
          <p:nvPr>
            <p:ph type="ftr" sz="quarter" idx="10"/>
          </p:nvPr>
        </p:nvSpPr>
        <p:spPr/>
        <p:txBody>
          <a:bodyPr/>
          <a:lstStyle/>
          <a:p>
            <a:r>
              <a:rPr lang="en-US"/>
              <a:t>Instructional Material Complementing FEMA 1051, Design Examples</a:t>
            </a:r>
          </a:p>
        </p:txBody>
      </p:sp>
      <p:sp>
        <p:nvSpPr>
          <p:cNvPr id="6" name="Slide Number Placeholder 3"/>
          <p:cNvSpPr>
            <a:spLocks noGrp="1"/>
          </p:cNvSpPr>
          <p:nvPr>
            <p:ph type="sldNum" sz="quarter" idx="11"/>
          </p:nvPr>
        </p:nvSpPr>
        <p:spPr/>
        <p:txBody>
          <a:bodyPr/>
          <a:lstStyle/>
          <a:p>
            <a:r>
              <a:rPr lang="en-US"/>
              <a:t>Steel Structures - </a:t>
            </a:r>
            <a:fld id="{829CB975-4EB3-4B68-9F84-C1D517403529}" type="slidenum">
              <a:rPr lang="en-US" smtClean="0"/>
              <a:pPr/>
              <a:t>57</a:t>
            </a:fld>
            <a:endParaRPr lang="en-US" dirty="0"/>
          </a:p>
        </p:txBody>
      </p:sp>
      <p:sp>
        <p:nvSpPr>
          <p:cNvPr id="136197" name="Rectangle 3"/>
          <p:cNvSpPr>
            <a:spLocks noGrp="1" noChangeArrowheads="1"/>
          </p:cNvSpPr>
          <p:nvPr>
            <p:ph idx="1"/>
          </p:nvPr>
        </p:nvSpPr>
        <p:spPr/>
        <p:txBody>
          <a:bodyPr/>
          <a:lstStyle/>
          <a:p>
            <a:r>
              <a:rPr lang="en-US" dirty="0"/>
              <a:t>Materials:</a:t>
            </a:r>
          </a:p>
          <a:p>
            <a:pPr lvl="1"/>
            <a:r>
              <a:rPr lang="en-US" dirty="0"/>
              <a:t>Limit to lower strengths and higher </a:t>
            </a:r>
            <a:r>
              <a:rPr lang="en-US" dirty="0" err="1"/>
              <a:t>ductilities</a:t>
            </a:r>
            <a:endParaRPr lang="en-US" dirty="0"/>
          </a:p>
          <a:p>
            <a:endParaRPr lang="en-US" dirty="0"/>
          </a:p>
          <a:p>
            <a:r>
              <a:rPr lang="en-US" dirty="0"/>
              <a:t>Bolted Joints:</a:t>
            </a:r>
          </a:p>
          <a:p>
            <a:pPr lvl="1"/>
            <a:r>
              <a:rPr lang="en-US" dirty="0"/>
              <a:t>Fully tensioned high strength bolts</a:t>
            </a:r>
          </a:p>
          <a:p>
            <a:pPr lvl="1"/>
            <a:r>
              <a:rPr lang="en-US" dirty="0"/>
              <a:t>Class-A (or better) faying surface)</a:t>
            </a:r>
          </a:p>
          <a:p>
            <a:pPr lvl="1"/>
            <a:r>
              <a:rPr lang="en-US" dirty="0"/>
              <a:t>Limit on bearing</a:t>
            </a:r>
          </a:p>
          <a:p>
            <a:endParaRPr lang="en-US" dirty="0"/>
          </a:p>
          <a:p>
            <a:pPr lvl="2"/>
            <a:r>
              <a:rPr lang="en-US" dirty="0"/>
              <a:t>				</a:t>
            </a:r>
          </a:p>
          <a:p>
            <a:pPr lvl="2"/>
            <a:r>
              <a:rPr lang="en-US" dirty="0"/>
              <a:t>				</a:t>
            </a:r>
          </a:p>
        </p:txBody>
      </p:sp>
      <p:sp>
        <p:nvSpPr>
          <p:cNvPr id="136196" name="Rectangle 2"/>
          <p:cNvSpPr>
            <a:spLocks noGrp="1" noChangeArrowheads="1"/>
          </p:cNvSpPr>
          <p:nvPr>
            <p:ph type="title"/>
          </p:nvPr>
        </p:nvSpPr>
        <p:spPr/>
        <p:txBody>
          <a:bodyPr/>
          <a:lstStyle/>
          <a:p>
            <a:r>
              <a:rPr lang="en-US"/>
              <a:t>General Seismic Detailing</a:t>
            </a:r>
            <a:endParaRPr lang="en-US" dirty="0"/>
          </a:p>
        </p:txBody>
      </p:sp>
    </p:spTree>
    <p:extLst>
      <p:ext uri="{BB962C8B-B14F-4D97-AF65-F5344CB8AC3E}">
        <p14:creationId xmlns:p14="http://schemas.microsoft.com/office/powerpoint/2010/main" val="80778284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9" name="Footer Placeholder 4"/>
          <p:cNvSpPr>
            <a:spLocks noGrp="1"/>
          </p:cNvSpPr>
          <p:nvPr>
            <p:ph type="ftr" sz="quarter" idx="10"/>
          </p:nvPr>
        </p:nvSpPr>
        <p:spPr/>
        <p:txBody>
          <a:bodyPr/>
          <a:lstStyle/>
          <a:p>
            <a:r>
              <a:rPr lang="en-US"/>
              <a:t>Instructional Material Complementing FEMA 1051, Design Examples</a:t>
            </a:r>
          </a:p>
        </p:txBody>
      </p:sp>
      <p:sp>
        <p:nvSpPr>
          <p:cNvPr id="6" name="Slide Number Placeholder 3"/>
          <p:cNvSpPr>
            <a:spLocks noGrp="1"/>
          </p:cNvSpPr>
          <p:nvPr>
            <p:ph type="sldNum" sz="quarter" idx="11"/>
          </p:nvPr>
        </p:nvSpPr>
        <p:spPr/>
        <p:txBody>
          <a:bodyPr/>
          <a:lstStyle/>
          <a:p>
            <a:r>
              <a:rPr lang="en-US"/>
              <a:t>Steel Structures - </a:t>
            </a:r>
            <a:fld id="{829CB975-4EB3-4B68-9F84-C1D517403529}" type="slidenum">
              <a:rPr lang="en-US" smtClean="0"/>
              <a:pPr/>
              <a:t>58</a:t>
            </a:fld>
            <a:endParaRPr lang="en-US" dirty="0"/>
          </a:p>
        </p:txBody>
      </p:sp>
      <p:sp>
        <p:nvSpPr>
          <p:cNvPr id="137221" name="Rectangle 3"/>
          <p:cNvSpPr>
            <a:spLocks noGrp="1" noChangeArrowheads="1"/>
          </p:cNvSpPr>
          <p:nvPr>
            <p:ph idx="1"/>
          </p:nvPr>
        </p:nvSpPr>
        <p:spPr>
          <a:xfrm>
            <a:off x="390261" y="1604963"/>
            <a:ext cx="8363479" cy="4297362"/>
          </a:xfrm>
        </p:spPr>
        <p:txBody>
          <a:bodyPr/>
          <a:lstStyle/>
          <a:p>
            <a:r>
              <a:rPr lang="en-US" sz="2400" dirty="0"/>
              <a:t>Welded Joints:</a:t>
            </a:r>
          </a:p>
          <a:p>
            <a:pPr lvl="1"/>
            <a:r>
              <a:rPr lang="en-US" sz="2400" dirty="0"/>
              <a:t>AWS requirements for welding procedure specs</a:t>
            </a:r>
          </a:p>
          <a:p>
            <a:pPr lvl="1"/>
            <a:r>
              <a:rPr lang="en-US" sz="2400" dirty="0"/>
              <a:t>Filler metal toughness</a:t>
            </a:r>
          </a:p>
          <a:p>
            <a:pPr lvl="2"/>
            <a:r>
              <a:rPr lang="en-US" sz="2400" dirty="0"/>
              <a:t>CVN &gt; 20 ft-lb @ 0°F</a:t>
            </a:r>
          </a:p>
          <a:p>
            <a:pPr lvl="1"/>
            <a:r>
              <a:rPr lang="en-US" sz="2400" dirty="0"/>
              <a:t>Warning on discontinuities, tack welds, run offs, gouges, etc.</a:t>
            </a:r>
          </a:p>
          <a:p>
            <a:r>
              <a:rPr lang="en-US" sz="2400" dirty="0"/>
              <a:t>Columns:</a:t>
            </a:r>
          </a:p>
          <a:p>
            <a:pPr lvl="1"/>
            <a:r>
              <a:rPr lang="en-US" sz="2400" dirty="0"/>
              <a:t>Strength using </a:t>
            </a:r>
            <a:r>
              <a:rPr lang="en-US" sz="2400" dirty="0">
                <a:sym typeface="Symbol" pitchFamily="18" charset="2"/>
              </a:rPr>
              <a:t></a:t>
            </a:r>
            <a:r>
              <a:rPr lang="en-US" sz="2400" dirty="0">
                <a:sym typeface="WP Greek Century" pitchFamily="2" charset="2"/>
              </a:rPr>
              <a:t>o </a:t>
            </a:r>
          </a:p>
          <a:p>
            <a:pPr lvl="1"/>
            <a:r>
              <a:rPr lang="en-US" sz="2400" dirty="0">
                <a:sym typeface="WP Greek Century" pitchFamily="2" charset="2"/>
              </a:rPr>
              <a:t>Splices:  Requirements on partial penetration welds and fillet welds</a:t>
            </a:r>
          </a:p>
        </p:txBody>
      </p:sp>
      <p:sp>
        <p:nvSpPr>
          <p:cNvPr id="137220" name="Rectangle 2"/>
          <p:cNvSpPr>
            <a:spLocks noGrp="1" noChangeArrowheads="1"/>
          </p:cNvSpPr>
          <p:nvPr>
            <p:ph type="title"/>
          </p:nvPr>
        </p:nvSpPr>
        <p:spPr/>
        <p:txBody>
          <a:bodyPr/>
          <a:lstStyle/>
          <a:p>
            <a:r>
              <a:rPr lang="en-US"/>
              <a:t>General Seismic Detailing</a:t>
            </a:r>
            <a:endParaRPr lang="en-US" dirty="0"/>
          </a:p>
        </p:txBody>
      </p:sp>
    </p:spTree>
    <p:extLst>
      <p:ext uri="{BB962C8B-B14F-4D97-AF65-F5344CB8AC3E}">
        <p14:creationId xmlns:p14="http://schemas.microsoft.com/office/powerpoint/2010/main" val="326367169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7" name="Footer Placeholder 5"/>
          <p:cNvSpPr>
            <a:spLocks noGrp="1"/>
          </p:cNvSpPr>
          <p:nvPr>
            <p:ph type="ftr" sz="quarter" idx="10"/>
          </p:nvPr>
        </p:nvSpPr>
        <p:spPr>
          <a:noFill/>
        </p:spPr>
        <p:txBody>
          <a:bodyPr/>
          <a:lstStyle/>
          <a:p>
            <a:r>
              <a:rPr lang="en-US"/>
              <a:t>Instructional Material Complementing FEMA 1051, Design Examples</a:t>
            </a:r>
            <a:endParaRPr lang="en-US" i="1"/>
          </a:p>
        </p:txBody>
      </p:sp>
      <p:sp>
        <p:nvSpPr>
          <p:cNvPr id="15" name="Slide Number Placeholder 3"/>
          <p:cNvSpPr>
            <a:spLocks noGrp="1"/>
          </p:cNvSpPr>
          <p:nvPr>
            <p:ph type="sldNum" sz="quarter" idx="11"/>
          </p:nvPr>
        </p:nvSpPr>
        <p:spPr/>
        <p:txBody>
          <a:bodyPr/>
          <a:lstStyle/>
          <a:p>
            <a:pPr>
              <a:defRPr/>
            </a:pPr>
            <a:r>
              <a:rPr lang="en-US" dirty="0"/>
              <a:t>Steel Structures -</a:t>
            </a:r>
            <a:r>
              <a:rPr lang="en-US" i="0" dirty="0"/>
              <a:t> </a:t>
            </a:r>
            <a:fld id="{829CB975-4EB3-4B68-9F84-C1D517403529}" type="slidenum">
              <a:rPr lang="en-US" i="0" smtClean="0"/>
              <a:pPr>
                <a:defRPr/>
              </a:pPr>
              <a:t>59</a:t>
            </a:fld>
            <a:endParaRPr lang="en-US" i="0" dirty="0"/>
          </a:p>
        </p:txBody>
      </p:sp>
      <p:sp>
        <p:nvSpPr>
          <p:cNvPr id="25" name="Text Box 11"/>
          <p:cNvSpPr txBox="1">
            <a:spLocks noChangeArrowheads="1"/>
          </p:cNvSpPr>
          <p:nvPr/>
        </p:nvSpPr>
        <p:spPr bwMode="auto">
          <a:xfrm>
            <a:off x="2169528" y="5614988"/>
            <a:ext cx="2770687" cy="461665"/>
          </a:xfrm>
          <a:prstGeom prst="rect">
            <a:avLst/>
          </a:prstGeom>
          <a:noFill/>
          <a:ln w="9525">
            <a:noFill/>
            <a:miter lim="800000"/>
            <a:headEnd/>
            <a:tailEnd/>
          </a:ln>
        </p:spPr>
        <p:txBody>
          <a:bodyPr wrap="square">
            <a:spAutoFit/>
          </a:bodyPr>
          <a:lstStyle/>
          <a:p>
            <a:pPr eaLnBrk="1" hangingPunct="1">
              <a:spcBef>
                <a:spcPct val="50000"/>
              </a:spcBef>
            </a:pPr>
            <a:r>
              <a:rPr lang="en-US" dirty="0">
                <a:solidFill>
                  <a:srgbClr val="000000"/>
                </a:solidFill>
              </a:rPr>
              <a:t>*0.85 if </a:t>
            </a:r>
            <a:r>
              <a:rPr lang="en-US" i="1" dirty="0" err="1">
                <a:solidFill>
                  <a:srgbClr val="000000"/>
                </a:solidFill>
              </a:rPr>
              <a:t>w</a:t>
            </a:r>
            <a:r>
              <a:rPr lang="en-US" i="1" baseline="-25000" dirty="0" err="1">
                <a:solidFill>
                  <a:srgbClr val="000000"/>
                </a:solidFill>
              </a:rPr>
              <a:t>r</a:t>
            </a:r>
            <a:r>
              <a:rPr lang="en-US" dirty="0">
                <a:solidFill>
                  <a:srgbClr val="000000"/>
                </a:solidFill>
              </a:rPr>
              <a:t> /</a:t>
            </a:r>
            <a:r>
              <a:rPr lang="en-US" i="1" dirty="0" err="1">
                <a:solidFill>
                  <a:srgbClr val="000000"/>
                </a:solidFill>
              </a:rPr>
              <a:t>h</a:t>
            </a:r>
            <a:r>
              <a:rPr lang="en-US" i="1" baseline="-25000" dirty="0" err="1">
                <a:solidFill>
                  <a:srgbClr val="000000"/>
                </a:solidFill>
              </a:rPr>
              <a:t>r</a:t>
            </a:r>
            <a:r>
              <a:rPr lang="en-US" dirty="0">
                <a:solidFill>
                  <a:srgbClr val="000000"/>
                </a:solidFill>
              </a:rPr>
              <a:t> &lt; 1.5</a:t>
            </a:r>
          </a:p>
        </p:txBody>
      </p:sp>
      <p:pic>
        <p:nvPicPr>
          <p:cNvPr id="2" name="Picture 1" descr="(LEFT TO RIGHT)&#10;Rg = 1.0 -- Beam with single stud through deck (flutes transverse to beam axis).&#10;&#10;Rg = 1.0* -- Beam with single stud through deck (flutes parallel to beam axis).&#10;&#10;Rg = 0.85 -- Beam with two studs through deck (flutes transverse to beam axis).&#10;&#10;Rg = 0.7 -- Beam with three studs through deck (flutes transverse to beam axi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2534" y="2821027"/>
            <a:ext cx="9144000" cy="3112107"/>
          </a:xfrm>
          <a:prstGeom prst="rect">
            <a:avLst/>
          </a:prstGeom>
        </p:spPr>
      </p:pic>
      <p:sp>
        <p:nvSpPr>
          <p:cNvPr id="23" name="Text Box 8"/>
          <p:cNvSpPr txBox="1">
            <a:spLocks noChangeArrowheads="1"/>
          </p:cNvSpPr>
          <p:nvPr/>
        </p:nvSpPr>
        <p:spPr bwMode="auto">
          <a:xfrm>
            <a:off x="6829425" y="2527300"/>
            <a:ext cx="1800225" cy="519113"/>
          </a:xfrm>
          <a:prstGeom prst="rect">
            <a:avLst/>
          </a:prstGeom>
          <a:noFill/>
          <a:ln w="9525" algn="ctr">
            <a:noFill/>
            <a:miter lim="800000"/>
            <a:headEnd/>
            <a:tailEnd/>
          </a:ln>
        </p:spPr>
        <p:txBody>
          <a:bodyPr>
            <a:spAutoFit/>
          </a:bodyPr>
          <a:lstStyle/>
          <a:p>
            <a:pPr algn="ctr">
              <a:spcBef>
                <a:spcPct val="50000"/>
              </a:spcBef>
            </a:pPr>
            <a:r>
              <a:rPr lang="en-US" sz="2800" i="1" dirty="0" err="1">
                <a:solidFill>
                  <a:schemeClr val="tx2"/>
                </a:solidFill>
              </a:rPr>
              <a:t>R</a:t>
            </a:r>
            <a:r>
              <a:rPr lang="en-US" sz="2800" i="1" baseline="-25000" dirty="0" err="1">
                <a:solidFill>
                  <a:schemeClr val="tx2"/>
                </a:solidFill>
              </a:rPr>
              <a:t>g</a:t>
            </a:r>
            <a:r>
              <a:rPr lang="en-US" sz="2800" dirty="0">
                <a:solidFill>
                  <a:schemeClr val="tx2"/>
                </a:solidFill>
              </a:rPr>
              <a:t> = 0.7</a:t>
            </a:r>
          </a:p>
        </p:txBody>
      </p:sp>
      <p:sp>
        <p:nvSpPr>
          <p:cNvPr id="22" name="Text Box 7"/>
          <p:cNvSpPr txBox="1">
            <a:spLocks noChangeArrowheads="1"/>
          </p:cNvSpPr>
          <p:nvPr/>
        </p:nvSpPr>
        <p:spPr bwMode="auto">
          <a:xfrm>
            <a:off x="4219573" y="2557463"/>
            <a:ext cx="2400300" cy="519112"/>
          </a:xfrm>
          <a:prstGeom prst="rect">
            <a:avLst/>
          </a:prstGeom>
          <a:noFill/>
          <a:ln w="9525" algn="ctr">
            <a:noFill/>
            <a:miter lim="800000"/>
            <a:headEnd/>
            <a:tailEnd/>
          </a:ln>
        </p:spPr>
        <p:txBody>
          <a:bodyPr>
            <a:spAutoFit/>
          </a:bodyPr>
          <a:lstStyle/>
          <a:p>
            <a:pPr algn="ctr">
              <a:spcBef>
                <a:spcPct val="50000"/>
              </a:spcBef>
            </a:pPr>
            <a:r>
              <a:rPr lang="en-US" sz="2800" i="1" dirty="0" err="1">
                <a:solidFill>
                  <a:schemeClr val="tx2"/>
                </a:solidFill>
              </a:rPr>
              <a:t>R</a:t>
            </a:r>
            <a:r>
              <a:rPr lang="en-US" sz="2800" i="1" baseline="-25000" dirty="0" err="1">
                <a:solidFill>
                  <a:schemeClr val="tx2"/>
                </a:solidFill>
              </a:rPr>
              <a:t>g</a:t>
            </a:r>
            <a:r>
              <a:rPr lang="en-US" sz="2800" dirty="0">
                <a:solidFill>
                  <a:schemeClr val="tx2"/>
                </a:solidFill>
              </a:rPr>
              <a:t> = 0.85</a:t>
            </a:r>
          </a:p>
        </p:txBody>
      </p:sp>
      <p:sp>
        <p:nvSpPr>
          <p:cNvPr id="21" name="Rectangle 5"/>
          <p:cNvSpPr>
            <a:spLocks noChangeArrowheads="1"/>
          </p:cNvSpPr>
          <p:nvPr/>
        </p:nvSpPr>
        <p:spPr bwMode="auto">
          <a:xfrm>
            <a:off x="2589128" y="2527300"/>
            <a:ext cx="2076450" cy="457200"/>
          </a:xfrm>
          <a:prstGeom prst="rect">
            <a:avLst/>
          </a:prstGeom>
          <a:noFill/>
          <a:ln w="9525">
            <a:noFill/>
            <a:miter lim="800000"/>
            <a:headEnd/>
            <a:tailEnd/>
          </a:ln>
        </p:spPr>
        <p:txBody>
          <a:bodyPr lIns="92075" tIns="46038" rIns="92075" bIns="46038"/>
          <a:lstStyle/>
          <a:p>
            <a:pPr marL="342900" indent="-342900">
              <a:spcBef>
                <a:spcPct val="20000"/>
              </a:spcBef>
            </a:pPr>
            <a:r>
              <a:rPr lang="en-US" sz="2800" i="1" dirty="0" err="1">
                <a:solidFill>
                  <a:schemeClr val="tx2"/>
                </a:solidFill>
              </a:rPr>
              <a:t>R</a:t>
            </a:r>
            <a:r>
              <a:rPr lang="en-US" sz="2800" i="1" baseline="-25000" dirty="0" err="1">
                <a:solidFill>
                  <a:schemeClr val="tx2"/>
                </a:solidFill>
              </a:rPr>
              <a:t>g</a:t>
            </a:r>
            <a:r>
              <a:rPr lang="en-US" sz="2800" dirty="0">
                <a:solidFill>
                  <a:schemeClr val="tx2"/>
                </a:solidFill>
              </a:rPr>
              <a:t> = 1.0*</a:t>
            </a:r>
          </a:p>
        </p:txBody>
      </p:sp>
      <p:sp>
        <p:nvSpPr>
          <p:cNvPr id="20" name="Rectangle 4"/>
          <p:cNvSpPr>
            <a:spLocks noChangeArrowheads="1"/>
          </p:cNvSpPr>
          <p:nvPr/>
        </p:nvSpPr>
        <p:spPr bwMode="auto">
          <a:xfrm>
            <a:off x="122153" y="2527300"/>
            <a:ext cx="1733550" cy="457200"/>
          </a:xfrm>
          <a:prstGeom prst="rect">
            <a:avLst/>
          </a:prstGeom>
          <a:noFill/>
          <a:ln w="9525">
            <a:noFill/>
            <a:miter lim="800000"/>
            <a:headEnd/>
            <a:tailEnd/>
          </a:ln>
        </p:spPr>
        <p:txBody>
          <a:bodyPr lIns="92075" tIns="46038" rIns="92075" bIns="46038"/>
          <a:lstStyle/>
          <a:p>
            <a:pPr marL="342900" indent="-342900">
              <a:spcBef>
                <a:spcPct val="20000"/>
              </a:spcBef>
            </a:pPr>
            <a:r>
              <a:rPr lang="en-US" sz="2800" i="1" dirty="0" err="1">
                <a:solidFill>
                  <a:srgbClr val="000000"/>
                </a:solidFill>
              </a:rPr>
              <a:t>R</a:t>
            </a:r>
            <a:r>
              <a:rPr lang="en-US" sz="2800" i="1" baseline="-25000" dirty="0" err="1">
                <a:solidFill>
                  <a:srgbClr val="000000"/>
                </a:solidFill>
              </a:rPr>
              <a:t>g</a:t>
            </a:r>
            <a:r>
              <a:rPr lang="en-US" sz="2800" dirty="0">
                <a:solidFill>
                  <a:srgbClr val="000000"/>
                </a:solidFill>
              </a:rPr>
              <a:t> = 1.0</a:t>
            </a:r>
          </a:p>
        </p:txBody>
      </p:sp>
      <p:sp>
        <p:nvSpPr>
          <p:cNvPr id="16" name="Title 2"/>
          <p:cNvSpPr>
            <a:spLocks noGrp="1"/>
          </p:cNvSpPr>
          <p:nvPr>
            <p:ph type="title"/>
          </p:nvPr>
        </p:nvSpPr>
        <p:spPr>
          <a:xfrm>
            <a:off x="29369" y="1541675"/>
            <a:ext cx="8743950" cy="1084050"/>
          </a:xfrm>
        </p:spPr>
        <p:txBody>
          <a:bodyPr/>
          <a:lstStyle/>
          <a:p>
            <a:pPr lvl="1"/>
            <a:r>
              <a:rPr lang="en-US" sz="2800" i="1" dirty="0" err="1">
                <a:solidFill>
                  <a:schemeClr val="tx2"/>
                </a:solidFill>
              </a:rPr>
              <a:t>Q</a:t>
            </a:r>
            <a:r>
              <a:rPr lang="en-US" sz="2800" i="1" baseline="-25000" dirty="0" err="1">
                <a:solidFill>
                  <a:schemeClr val="tx2"/>
                </a:solidFill>
              </a:rPr>
              <a:t>n</a:t>
            </a:r>
            <a:r>
              <a:rPr lang="en-US" sz="2800" dirty="0">
                <a:solidFill>
                  <a:schemeClr val="tx2"/>
                </a:solidFill>
              </a:rPr>
              <a:t> = 0.5 </a:t>
            </a:r>
            <a:r>
              <a:rPr lang="en-US" sz="2800" i="1" dirty="0" err="1">
                <a:solidFill>
                  <a:schemeClr val="tx2"/>
                </a:solidFill>
              </a:rPr>
              <a:t>A</a:t>
            </a:r>
            <a:r>
              <a:rPr lang="en-US" sz="2800" i="1" baseline="-25000" dirty="0" err="1">
                <a:solidFill>
                  <a:schemeClr val="tx2"/>
                </a:solidFill>
              </a:rPr>
              <a:t>sc</a:t>
            </a:r>
            <a:r>
              <a:rPr lang="en-US" sz="2800" dirty="0">
                <a:solidFill>
                  <a:schemeClr val="tx2"/>
                </a:solidFill>
              </a:rPr>
              <a:t> ( </a:t>
            </a:r>
            <a:r>
              <a:rPr lang="en-US" sz="2800" i="1" dirty="0">
                <a:solidFill>
                  <a:schemeClr val="tx2"/>
                </a:solidFill>
              </a:rPr>
              <a:t>f</a:t>
            </a:r>
            <a:r>
              <a:rPr lang="en-US" sz="2800" i="1" baseline="-25000" dirty="0">
                <a:solidFill>
                  <a:schemeClr val="tx2"/>
                </a:solidFill>
              </a:rPr>
              <a:t>c</a:t>
            </a:r>
            <a:r>
              <a:rPr lang="en-US" sz="2800" i="1" dirty="0">
                <a:solidFill>
                  <a:schemeClr val="tx2"/>
                </a:solidFill>
              </a:rPr>
              <a:t>’ </a:t>
            </a:r>
            <a:r>
              <a:rPr lang="en-US" sz="2800" i="1" dirty="0" err="1">
                <a:solidFill>
                  <a:schemeClr val="tx2"/>
                </a:solidFill>
              </a:rPr>
              <a:t>E</a:t>
            </a:r>
            <a:r>
              <a:rPr lang="en-US" sz="2800" i="1" baseline="-25000" dirty="0" err="1">
                <a:solidFill>
                  <a:schemeClr val="tx2"/>
                </a:solidFill>
              </a:rPr>
              <a:t>c</a:t>
            </a:r>
            <a:r>
              <a:rPr lang="en-US" sz="2800" dirty="0">
                <a:solidFill>
                  <a:schemeClr val="tx2"/>
                </a:solidFill>
              </a:rPr>
              <a:t>)</a:t>
            </a:r>
            <a:r>
              <a:rPr lang="en-US" sz="2800" baseline="30000" dirty="0">
                <a:solidFill>
                  <a:schemeClr val="tx2"/>
                </a:solidFill>
              </a:rPr>
              <a:t>1/2</a:t>
            </a:r>
            <a:r>
              <a:rPr lang="en-US" sz="2800" dirty="0">
                <a:solidFill>
                  <a:schemeClr val="tx2"/>
                </a:solidFill>
              </a:rPr>
              <a:t> </a:t>
            </a:r>
            <a:r>
              <a:rPr lang="en-US" sz="2800" dirty="0">
                <a:solidFill>
                  <a:schemeClr val="tx2"/>
                </a:solidFill>
                <a:sym typeface="Symbol" pitchFamily="18" charset="2"/>
              </a:rPr>
              <a:t> </a:t>
            </a:r>
            <a:r>
              <a:rPr lang="en-US" sz="2800" i="1" dirty="0" err="1">
                <a:solidFill>
                  <a:schemeClr val="tx2"/>
                </a:solidFill>
                <a:sym typeface="Symbol" pitchFamily="18" charset="2"/>
              </a:rPr>
              <a:t>R</a:t>
            </a:r>
            <a:r>
              <a:rPr lang="en-US" sz="2800" i="1" baseline="-25000" dirty="0" err="1">
                <a:solidFill>
                  <a:schemeClr val="tx2"/>
                </a:solidFill>
                <a:sym typeface="Symbol" pitchFamily="18" charset="2"/>
              </a:rPr>
              <a:t>g</a:t>
            </a:r>
            <a:r>
              <a:rPr lang="en-US" sz="2800" i="1" dirty="0">
                <a:solidFill>
                  <a:schemeClr val="tx2"/>
                </a:solidFill>
                <a:sym typeface="Symbol" pitchFamily="18" charset="2"/>
              </a:rPr>
              <a:t> </a:t>
            </a:r>
            <a:r>
              <a:rPr lang="en-US" sz="2800" i="1" dirty="0" err="1">
                <a:solidFill>
                  <a:schemeClr val="tx2"/>
                </a:solidFill>
                <a:sym typeface="Symbol" pitchFamily="18" charset="2"/>
              </a:rPr>
              <a:t>R</a:t>
            </a:r>
            <a:r>
              <a:rPr lang="en-US" sz="2800" i="1" baseline="-25000" dirty="0" err="1">
                <a:solidFill>
                  <a:schemeClr val="tx2"/>
                </a:solidFill>
                <a:sym typeface="Symbol" pitchFamily="18" charset="2"/>
              </a:rPr>
              <a:t>p</a:t>
            </a:r>
            <a:r>
              <a:rPr lang="en-US" sz="2800" i="1" dirty="0">
                <a:solidFill>
                  <a:schemeClr val="tx2"/>
                </a:solidFill>
                <a:sym typeface="Symbol" pitchFamily="18" charset="2"/>
              </a:rPr>
              <a:t> </a:t>
            </a:r>
            <a:r>
              <a:rPr lang="en-US" sz="2800" i="1" dirty="0" err="1">
                <a:solidFill>
                  <a:schemeClr val="tx2"/>
                </a:solidFill>
              </a:rPr>
              <a:t>A</a:t>
            </a:r>
            <a:r>
              <a:rPr lang="en-US" sz="2800" i="1" baseline="-25000" dirty="0" err="1">
                <a:solidFill>
                  <a:schemeClr val="tx2"/>
                </a:solidFill>
              </a:rPr>
              <a:t>sc</a:t>
            </a:r>
            <a:r>
              <a:rPr lang="en-US" sz="2800" i="1" dirty="0">
                <a:solidFill>
                  <a:schemeClr val="tx2"/>
                </a:solidFill>
              </a:rPr>
              <a:t> F</a:t>
            </a:r>
            <a:r>
              <a:rPr lang="en-US" sz="2800" i="1" baseline="-25000" dirty="0">
                <a:solidFill>
                  <a:schemeClr val="tx2"/>
                </a:solidFill>
              </a:rPr>
              <a:t>u</a:t>
            </a:r>
            <a:br>
              <a:rPr lang="en-US" sz="2800" i="1" baseline="-25000" dirty="0">
                <a:solidFill>
                  <a:schemeClr val="tx2"/>
                </a:solidFill>
              </a:rPr>
            </a:br>
            <a:r>
              <a:rPr lang="en-US" sz="2800" i="1" dirty="0" err="1">
                <a:solidFill>
                  <a:schemeClr val="tx2"/>
                </a:solidFill>
              </a:rPr>
              <a:t>R</a:t>
            </a:r>
            <a:r>
              <a:rPr lang="en-US" sz="2800" i="1" baseline="-25000" dirty="0" err="1">
                <a:solidFill>
                  <a:schemeClr val="tx2"/>
                </a:solidFill>
              </a:rPr>
              <a:t>g</a:t>
            </a:r>
            <a:r>
              <a:rPr lang="en-US" sz="2800" dirty="0">
                <a:solidFill>
                  <a:schemeClr val="tx2"/>
                </a:solidFill>
              </a:rPr>
              <a:t> = stud group adjustment factor</a:t>
            </a:r>
            <a:endParaRPr lang="en-US" sz="2800" dirty="0"/>
          </a:p>
        </p:txBody>
      </p:sp>
      <p:sp>
        <p:nvSpPr>
          <p:cNvPr id="14" name="Title 2"/>
          <p:cNvSpPr txBox="1">
            <a:spLocks/>
          </p:cNvSpPr>
          <p:nvPr/>
        </p:nvSpPr>
        <p:spPr bwMode="auto">
          <a:xfrm>
            <a:off x="673100" y="269875"/>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b="1">
                <a:solidFill>
                  <a:srgbClr val="002D80"/>
                </a:solidFill>
                <a:latin typeface="+mj-lt"/>
                <a:ea typeface="+mj-ea"/>
                <a:cs typeface="+mj-cs"/>
              </a:defRPr>
            </a:lvl1pPr>
            <a:lvl2pPr algn="ctr" rtl="0" eaLnBrk="0" fontAlgn="base" hangingPunct="0">
              <a:spcBef>
                <a:spcPct val="0"/>
              </a:spcBef>
              <a:spcAft>
                <a:spcPct val="0"/>
              </a:spcAft>
              <a:defRPr sz="3600" b="1">
                <a:solidFill>
                  <a:srgbClr val="002D80"/>
                </a:solidFill>
                <a:latin typeface="Arial" pitchFamily="34" charset="0"/>
              </a:defRPr>
            </a:lvl2pPr>
            <a:lvl3pPr algn="ctr" rtl="0" eaLnBrk="0" fontAlgn="base" hangingPunct="0">
              <a:spcBef>
                <a:spcPct val="0"/>
              </a:spcBef>
              <a:spcAft>
                <a:spcPct val="0"/>
              </a:spcAft>
              <a:defRPr sz="3600" b="1">
                <a:solidFill>
                  <a:srgbClr val="002D80"/>
                </a:solidFill>
                <a:latin typeface="Arial" pitchFamily="34" charset="0"/>
              </a:defRPr>
            </a:lvl3pPr>
            <a:lvl4pPr algn="ctr" rtl="0" eaLnBrk="0" fontAlgn="base" hangingPunct="0">
              <a:spcBef>
                <a:spcPct val="0"/>
              </a:spcBef>
              <a:spcAft>
                <a:spcPct val="0"/>
              </a:spcAft>
              <a:defRPr sz="3600" b="1">
                <a:solidFill>
                  <a:srgbClr val="002D80"/>
                </a:solidFill>
                <a:latin typeface="Arial" pitchFamily="34" charset="0"/>
              </a:defRPr>
            </a:lvl4pPr>
            <a:lvl5pPr algn="ctr" rtl="0" eaLnBrk="0" fontAlgn="base" hangingPunct="0">
              <a:spcBef>
                <a:spcPct val="0"/>
              </a:spcBef>
              <a:spcAft>
                <a:spcPct val="0"/>
              </a:spcAft>
              <a:defRPr sz="3600" b="1">
                <a:solidFill>
                  <a:srgbClr val="002D80"/>
                </a:solidFill>
                <a:latin typeface="Arial" pitchFamily="34" charset="0"/>
              </a:defRPr>
            </a:lvl5pPr>
            <a:lvl6pPr marL="457200" algn="ctr" rtl="0" eaLnBrk="0" fontAlgn="base" hangingPunct="0">
              <a:spcBef>
                <a:spcPct val="0"/>
              </a:spcBef>
              <a:spcAft>
                <a:spcPct val="0"/>
              </a:spcAft>
              <a:defRPr sz="3600" b="1">
                <a:solidFill>
                  <a:srgbClr val="002D80"/>
                </a:solidFill>
                <a:latin typeface="Arial" pitchFamily="34" charset="0"/>
              </a:defRPr>
            </a:lvl6pPr>
            <a:lvl7pPr marL="914400" algn="ctr" rtl="0" eaLnBrk="0" fontAlgn="base" hangingPunct="0">
              <a:spcBef>
                <a:spcPct val="0"/>
              </a:spcBef>
              <a:spcAft>
                <a:spcPct val="0"/>
              </a:spcAft>
              <a:defRPr sz="3600" b="1">
                <a:solidFill>
                  <a:srgbClr val="002D80"/>
                </a:solidFill>
                <a:latin typeface="Arial" pitchFamily="34" charset="0"/>
              </a:defRPr>
            </a:lvl7pPr>
            <a:lvl8pPr marL="1371600" algn="ctr" rtl="0" eaLnBrk="0" fontAlgn="base" hangingPunct="0">
              <a:spcBef>
                <a:spcPct val="0"/>
              </a:spcBef>
              <a:spcAft>
                <a:spcPct val="0"/>
              </a:spcAft>
              <a:defRPr sz="3600" b="1">
                <a:solidFill>
                  <a:srgbClr val="002D80"/>
                </a:solidFill>
                <a:latin typeface="Arial" pitchFamily="34" charset="0"/>
              </a:defRPr>
            </a:lvl8pPr>
            <a:lvl9pPr marL="1828800" algn="ctr" rtl="0" eaLnBrk="0" fontAlgn="base" hangingPunct="0">
              <a:spcBef>
                <a:spcPct val="0"/>
              </a:spcBef>
              <a:spcAft>
                <a:spcPct val="0"/>
              </a:spcAft>
              <a:defRPr sz="3600" b="1">
                <a:solidFill>
                  <a:srgbClr val="002D80"/>
                </a:solidFill>
                <a:latin typeface="Arial" pitchFamily="34" charset="0"/>
              </a:defRPr>
            </a:lvl9pPr>
          </a:lstStyle>
          <a:p>
            <a:pPr marL="0" lvl="1"/>
            <a:r>
              <a:rPr lang="en-US" kern="0" dirty="0"/>
              <a:t>Shear Studs </a:t>
            </a:r>
          </a:p>
          <a:p>
            <a:pPr marL="0" lvl="1"/>
            <a:r>
              <a:rPr lang="en-US" kern="0" dirty="0"/>
              <a:t>Group Adjustment Factor</a:t>
            </a:r>
          </a:p>
        </p:txBody>
      </p:sp>
    </p:spTree>
    <p:extLst>
      <p:ext uri="{BB962C8B-B14F-4D97-AF65-F5344CB8AC3E}">
        <p14:creationId xmlns:p14="http://schemas.microsoft.com/office/powerpoint/2010/main" val="4261601624"/>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Footer Placeholder 4"/>
          <p:cNvSpPr>
            <a:spLocks noGrp="1"/>
          </p:cNvSpPr>
          <p:nvPr>
            <p:ph type="ftr" sz="quarter" idx="10"/>
          </p:nvPr>
        </p:nvSpPr>
        <p:spPr/>
        <p:txBody>
          <a:bodyPr/>
          <a:lstStyle/>
          <a:p>
            <a:r>
              <a:rPr lang="en-US"/>
              <a:t>Instructional Material Complementing FEMA 1051, Design Examples</a:t>
            </a:r>
          </a:p>
        </p:txBody>
      </p:sp>
      <p:sp>
        <p:nvSpPr>
          <p:cNvPr id="6" name="Slide Number Placeholder 3"/>
          <p:cNvSpPr>
            <a:spLocks noGrp="1"/>
          </p:cNvSpPr>
          <p:nvPr>
            <p:ph type="sldNum" sz="quarter" idx="11"/>
          </p:nvPr>
        </p:nvSpPr>
        <p:spPr/>
        <p:txBody>
          <a:bodyPr/>
          <a:lstStyle/>
          <a:p>
            <a:r>
              <a:rPr lang="en-US"/>
              <a:t>Steel Structures - </a:t>
            </a:r>
            <a:fld id="{1E859C6A-166B-4CD7-AA28-963CDAFE0F46}" type="slidenum">
              <a:rPr lang="en-US" smtClean="0"/>
              <a:pPr/>
              <a:t>6</a:t>
            </a:fld>
            <a:endParaRPr lang="en-US" dirty="0"/>
          </a:p>
        </p:txBody>
      </p:sp>
      <p:pic>
        <p:nvPicPr>
          <p:cNvPr id="58373" name="Picture 5" descr="Formation of a plastic hinge in a laboratory test of a RBS (reduced beam section) specimen. Yielding may be observed from flaking of whitewash from surface of steel.  Very distinctive flange buckling is also visible."/>
          <p:cNvPicPr>
            <a:picLocks noChangeAspect="1" noChangeArrowheads="1"/>
          </p:cNvPicPr>
          <p:nvPr/>
        </p:nvPicPr>
        <p:blipFill>
          <a:blip r:embed="rId3" cstate="print"/>
          <a:srcRect/>
          <a:stretch>
            <a:fillRect/>
          </a:stretch>
        </p:blipFill>
        <p:spPr bwMode="auto">
          <a:xfrm>
            <a:off x="2719917" y="1653506"/>
            <a:ext cx="5757333" cy="3691467"/>
          </a:xfrm>
          <a:prstGeom prst="rect">
            <a:avLst/>
          </a:prstGeom>
          <a:noFill/>
          <a:ln w="9525">
            <a:noFill/>
            <a:miter lim="800000"/>
            <a:headEnd/>
            <a:tailEnd/>
          </a:ln>
        </p:spPr>
      </p:pic>
      <p:sp>
        <p:nvSpPr>
          <p:cNvPr id="2" name="Rectangle 1"/>
          <p:cNvSpPr/>
          <p:nvPr/>
        </p:nvSpPr>
        <p:spPr>
          <a:xfrm>
            <a:off x="416009" y="2547318"/>
            <a:ext cx="1706479" cy="1569660"/>
          </a:xfrm>
          <a:prstGeom prst="rect">
            <a:avLst/>
          </a:prstGeom>
        </p:spPr>
        <p:txBody>
          <a:bodyPr wrap="square">
            <a:spAutoFit/>
          </a:bodyPr>
          <a:lstStyle/>
          <a:p>
            <a:pPr algn="ctr"/>
            <a:r>
              <a:rPr lang="en-US" sz="3200" dirty="0"/>
              <a:t>Plastic hinge in beam </a:t>
            </a:r>
          </a:p>
        </p:txBody>
      </p:sp>
      <p:sp>
        <p:nvSpPr>
          <p:cNvPr id="58372" name="Rectangle 2"/>
          <p:cNvSpPr>
            <a:spLocks noGrp="1" noChangeArrowheads="1"/>
          </p:cNvSpPr>
          <p:nvPr>
            <p:ph type="title"/>
          </p:nvPr>
        </p:nvSpPr>
        <p:spPr/>
        <p:txBody>
          <a:bodyPr/>
          <a:lstStyle/>
          <a:p>
            <a:r>
              <a:rPr lang="en-US"/>
              <a:t>Plastic Hinge Formation</a:t>
            </a:r>
            <a:endParaRPr lang="en-US" dirty="0"/>
          </a:p>
        </p:txBody>
      </p:sp>
    </p:spTree>
    <p:extLst>
      <p:ext uri="{BB962C8B-B14F-4D97-AF65-F5344CB8AC3E}">
        <p14:creationId xmlns:p14="http://schemas.microsoft.com/office/powerpoint/2010/main" val="238814324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6674" name="Rectangle 2"/>
          <p:cNvSpPr>
            <a:spLocks noGrp="1" noChangeArrowheads="1"/>
          </p:cNvSpPr>
          <p:nvPr>
            <p:ph type="title"/>
          </p:nvPr>
        </p:nvSpPr>
        <p:spPr/>
        <p:txBody>
          <a:bodyPr/>
          <a:lstStyle/>
          <a:p>
            <a:r>
              <a:rPr lang="en-US"/>
              <a:t>Quality and Welding</a:t>
            </a:r>
            <a:endParaRPr lang="en-US" dirty="0"/>
          </a:p>
        </p:txBody>
      </p:sp>
      <p:sp>
        <p:nvSpPr>
          <p:cNvPr id="796675" name="Rectangle 3"/>
          <p:cNvSpPr>
            <a:spLocks noGrp="1" noChangeArrowheads="1"/>
          </p:cNvSpPr>
          <p:nvPr>
            <p:ph idx="1"/>
          </p:nvPr>
        </p:nvSpPr>
        <p:spPr>
          <a:xfrm>
            <a:off x="673100" y="1198563"/>
            <a:ext cx="7772400" cy="4297362"/>
          </a:xfrm>
        </p:spPr>
        <p:txBody>
          <a:bodyPr/>
          <a:lstStyle/>
          <a:p>
            <a:r>
              <a:rPr lang="en-US" dirty="0"/>
              <a:t>AISC 341</a:t>
            </a:r>
          </a:p>
          <a:p>
            <a:pPr lvl="1"/>
            <a:r>
              <a:rPr lang="en-US" dirty="0"/>
              <a:t>Appendix Q</a:t>
            </a:r>
          </a:p>
          <a:p>
            <a:pPr lvl="2"/>
            <a:r>
              <a:rPr lang="en-US" dirty="0"/>
              <a:t>Basic Quality Assurance Plan</a:t>
            </a:r>
          </a:p>
          <a:p>
            <a:pPr lvl="2"/>
            <a:r>
              <a:rPr lang="en-US" dirty="0"/>
              <a:t>Inspection tables</a:t>
            </a:r>
          </a:p>
          <a:p>
            <a:pPr lvl="3"/>
            <a:r>
              <a:rPr lang="en-US" dirty="0"/>
              <a:t>Welding</a:t>
            </a:r>
          </a:p>
          <a:p>
            <a:pPr lvl="3"/>
            <a:r>
              <a:rPr lang="en-US" dirty="0"/>
              <a:t>Bolting</a:t>
            </a:r>
          </a:p>
          <a:p>
            <a:pPr lvl="1"/>
            <a:r>
              <a:rPr lang="en-US" dirty="0"/>
              <a:t>Appendix W</a:t>
            </a:r>
          </a:p>
          <a:p>
            <a:pPr lvl="2"/>
            <a:r>
              <a:rPr lang="en-US" dirty="0"/>
              <a:t> Welding quality</a:t>
            </a:r>
          </a:p>
          <a:p>
            <a:pPr lvl="3"/>
            <a:r>
              <a:rPr lang="en-US" dirty="0"/>
              <a:t>Details</a:t>
            </a:r>
          </a:p>
          <a:p>
            <a:pPr lvl="3"/>
            <a:r>
              <a:rPr lang="en-US" dirty="0"/>
              <a:t>Inspection</a:t>
            </a:r>
          </a:p>
        </p:txBody>
      </p:sp>
      <p:sp>
        <p:nvSpPr>
          <p:cNvPr id="6" name="Footer Placeholder 3"/>
          <p:cNvSpPr>
            <a:spLocks noGrp="1"/>
          </p:cNvSpPr>
          <p:nvPr>
            <p:ph type="ftr" sz="quarter" idx="10"/>
          </p:nvPr>
        </p:nvSpPr>
        <p:spPr/>
        <p:txBody>
          <a:bodyPr/>
          <a:lstStyle/>
          <a:p>
            <a:r>
              <a:rPr lang="en-US"/>
              <a:t>Instructional Material Complementing FEMA 1051, Design Examples</a:t>
            </a:r>
            <a:endParaRPr lang="en-US" dirty="0"/>
          </a:p>
        </p:txBody>
      </p:sp>
      <p:sp>
        <p:nvSpPr>
          <p:cNvPr id="7" name="Slide Number Placeholder 3"/>
          <p:cNvSpPr>
            <a:spLocks noGrp="1"/>
          </p:cNvSpPr>
          <p:nvPr>
            <p:ph type="sldNum" sz="quarter" idx="11"/>
          </p:nvPr>
        </p:nvSpPr>
        <p:spPr/>
        <p:txBody>
          <a:bodyPr/>
          <a:lstStyle/>
          <a:p>
            <a:r>
              <a:rPr lang="en-US"/>
              <a:t>Steel Structures - </a:t>
            </a:r>
            <a:fld id="{829CB975-4EB3-4B68-9F84-C1D517403529}" type="slidenum">
              <a:rPr lang="en-US" smtClean="0"/>
              <a:pPr/>
              <a:t>60</a:t>
            </a:fld>
            <a:endParaRPr lang="en-US" dirty="0"/>
          </a:p>
        </p:txBody>
      </p:sp>
    </p:spTree>
    <p:extLst>
      <p:ext uri="{BB962C8B-B14F-4D97-AF65-F5344CB8AC3E}">
        <p14:creationId xmlns:p14="http://schemas.microsoft.com/office/powerpoint/2010/main" val="200735832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6674" name="Rectangle 2"/>
          <p:cNvSpPr>
            <a:spLocks noGrp="1" noChangeArrowheads="1"/>
          </p:cNvSpPr>
          <p:nvPr>
            <p:ph type="title"/>
          </p:nvPr>
        </p:nvSpPr>
        <p:spPr/>
        <p:txBody>
          <a:bodyPr/>
          <a:lstStyle/>
          <a:p>
            <a:r>
              <a:rPr lang="en-US"/>
              <a:t>Quality and Welding</a:t>
            </a:r>
            <a:endParaRPr lang="en-US" dirty="0"/>
          </a:p>
        </p:txBody>
      </p:sp>
      <p:sp>
        <p:nvSpPr>
          <p:cNvPr id="796675" name="Rectangle 3"/>
          <p:cNvSpPr>
            <a:spLocks noGrp="1" noChangeArrowheads="1"/>
          </p:cNvSpPr>
          <p:nvPr>
            <p:ph idx="1"/>
          </p:nvPr>
        </p:nvSpPr>
        <p:spPr/>
        <p:txBody>
          <a:bodyPr/>
          <a:lstStyle/>
          <a:p>
            <a:r>
              <a:rPr lang="en-US"/>
              <a:t>AISC 341</a:t>
            </a:r>
          </a:p>
          <a:p>
            <a:pPr lvl="1"/>
            <a:r>
              <a:rPr lang="en-US"/>
              <a:t>Addresses:</a:t>
            </a:r>
          </a:p>
          <a:p>
            <a:pPr lvl="2"/>
            <a:r>
              <a:rPr lang="en-US"/>
              <a:t>Quality Control - Fabricator/Erector</a:t>
            </a:r>
          </a:p>
          <a:p>
            <a:pPr lvl="2"/>
            <a:r>
              <a:rPr lang="en-US"/>
              <a:t>Quality Assurance - Owner</a:t>
            </a:r>
          </a:p>
          <a:p>
            <a:pPr lvl="2"/>
            <a:r>
              <a:rPr lang="en-US"/>
              <a:t>Non-Destructive Testing</a:t>
            </a:r>
          </a:p>
          <a:p>
            <a:pPr lvl="1"/>
            <a:r>
              <a:rPr lang="en-US"/>
              <a:t>Uses:</a:t>
            </a:r>
          </a:p>
          <a:p>
            <a:pPr lvl="2"/>
            <a:r>
              <a:rPr lang="en-US"/>
              <a:t>Observe and Perform (AISC Seismic Provisions)</a:t>
            </a:r>
            <a:endParaRPr lang="en-US" dirty="0"/>
          </a:p>
        </p:txBody>
      </p:sp>
      <p:sp>
        <p:nvSpPr>
          <p:cNvPr id="6" name="Footer Placeholder 3"/>
          <p:cNvSpPr>
            <a:spLocks noGrp="1"/>
          </p:cNvSpPr>
          <p:nvPr>
            <p:ph type="ftr" sz="quarter" idx="10"/>
          </p:nvPr>
        </p:nvSpPr>
        <p:spPr/>
        <p:txBody>
          <a:bodyPr/>
          <a:lstStyle/>
          <a:p>
            <a:r>
              <a:rPr lang="en-US"/>
              <a:t>Instructional Material Complementing FEMA 1051, Design Examples</a:t>
            </a:r>
            <a:endParaRPr lang="en-US" dirty="0"/>
          </a:p>
        </p:txBody>
      </p:sp>
      <p:sp>
        <p:nvSpPr>
          <p:cNvPr id="7" name="Slide Number Placeholder 3"/>
          <p:cNvSpPr>
            <a:spLocks noGrp="1"/>
          </p:cNvSpPr>
          <p:nvPr>
            <p:ph type="sldNum" sz="quarter" idx="11"/>
          </p:nvPr>
        </p:nvSpPr>
        <p:spPr/>
        <p:txBody>
          <a:bodyPr/>
          <a:lstStyle/>
          <a:p>
            <a:r>
              <a:rPr lang="en-US"/>
              <a:t>Steel Structures - </a:t>
            </a:r>
            <a:fld id="{829CB975-4EB3-4B68-9F84-C1D517403529}" type="slidenum">
              <a:rPr lang="en-US" smtClean="0"/>
              <a:pPr/>
              <a:t>61</a:t>
            </a:fld>
            <a:endParaRPr lang="en-US" dirty="0"/>
          </a:p>
        </p:txBody>
      </p:sp>
    </p:spTree>
    <p:extLst>
      <p:ext uri="{BB962C8B-B14F-4D97-AF65-F5344CB8AC3E}">
        <p14:creationId xmlns:p14="http://schemas.microsoft.com/office/powerpoint/2010/main" val="257614381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11"/>
          </p:nvPr>
        </p:nvSpPr>
        <p:spPr/>
        <p:txBody>
          <a:bodyPr/>
          <a:lstStyle/>
          <a:p>
            <a:r>
              <a:rPr lang="en-US"/>
              <a:t>Steel Structures - </a:t>
            </a:r>
            <a:fld id="{829CB975-4EB3-4B68-9F84-C1D517403529}" type="slidenum">
              <a:rPr lang="en-US" smtClean="0"/>
              <a:pPr/>
              <a:t>62</a:t>
            </a:fld>
            <a:endParaRPr lang="en-US" dirty="0"/>
          </a:p>
        </p:txBody>
      </p:sp>
      <p:sp>
        <p:nvSpPr>
          <p:cNvPr id="143363" name="Footer Placeholder 4"/>
          <p:cNvSpPr>
            <a:spLocks noGrp="1"/>
          </p:cNvSpPr>
          <p:nvPr>
            <p:ph type="ftr" sz="quarter" idx="10"/>
          </p:nvPr>
        </p:nvSpPr>
        <p:spPr/>
        <p:txBody>
          <a:bodyPr/>
          <a:lstStyle/>
          <a:p>
            <a:r>
              <a:rPr lang="en-US"/>
              <a:t>Instructional Material Complementing FEMA 1051, Design Examples</a:t>
            </a:r>
          </a:p>
        </p:txBody>
      </p:sp>
      <p:sp>
        <p:nvSpPr>
          <p:cNvPr id="143365" name="Rectangle 3"/>
          <p:cNvSpPr>
            <a:spLocks noGrp="1" noChangeArrowheads="1"/>
          </p:cNvSpPr>
          <p:nvPr>
            <p:ph idx="1"/>
          </p:nvPr>
        </p:nvSpPr>
        <p:spPr/>
        <p:txBody>
          <a:bodyPr/>
          <a:lstStyle/>
          <a:p>
            <a:r>
              <a:rPr lang="en-US"/>
              <a:t>Domestic:</a:t>
            </a:r>
          </a:p>
          <a:p>
            <a:pPr lvl="1"/>
            <a:r>
              <a:rPr lang="en-US"/>
              <a:t>AISC</a:t>
            </a:r>
          </a:p>
          <a:p>
            <a:pPr lvl="1"/>
            <a:r>
              <a:rPr lang="en-US"/>
              <a:t>Local jurisdictions</a:t>
            </a:r>
          </a:p>
          <a:p>
            <a:endParaRPr lang="en-US"/>
          </a:p>
          <a:p>
            <a:r>
              <a:rPr lang="en-US"/>
              <a:t>Foreign:</a:t>
            </a:r>
          </a:p>
          <a:p>
            <a:pPr lvl="1"/>
            <a:r>
              <a:rPr lang="en-US"/>
              <a:t>No established international criteria</a:t>
            </a:r>
            <a:endParaRPr lang="en-US" dirty="0"/>
          </a:p>
        </p:txBody>
      </p:sp>
      <p:sp>
        <p:nvSpPr>
          <p:cNvPr id="143364" name="Rectangle 2"/>
          <p:cNvSpPr>
            <a:spLocks noGrp="1" noChangeArrowheads="1"/>
          </p:cNvSpPr>
          <p:nvPr>
            <p:ph type="title"/>
          </p:nvPr>
        </p:nvSpPr>
        <p:spPr/>
        <p:txBody>
          <a:bodyPr/>
          <a:lstStyle/>
          <a:p>
            <a:r>
              <a:rPr lang="en-US"/>
              <a:t>Inspection and Testing</a:t>
            </a:r>
            <a:br>
              <a:rPr lang="en-US"/>
            </a:br>
            <a:r>
              <a:rPr lang="en-US"/>
              <a:t>Shop Certification</a:t>
            </a:r>
            <a:endParaRPr lang="en-US" dirty="0"/>
          </a:p>
        </p:txBody>
      </p:sp>
    </p:spTree>
    <p:extLst>
      <p:ext uri="{BB962C8B-B14F-4D97-AF65-F5344CB8AC3E}">
        <p14:creationId xmlns:p14="http://schemas.microsoft.com/office/powerpoint/2010/main" val="63241375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47536" y="3296653"/>
            <a:ext cx="6400800" cy="1752600"/>
          </a:xfrm>
        </p:spPr>
        <p:txBody>
          <a:bodyPr/>
          <a:lstStyle/>
          <a:p>
            <a:r>
              <a:rPr lang="en-US" dirty="0"/>
              <a:t>Part 2: Design Examples</a:t>
            </a:r>
          </a:p>
        </p:txBody>
      </p:sp>
      <p:sp>
        <p:nvSpPr>
          <p:cNvPr id="2" name="Title 1"/>
          <p:cNvSpPr>
            <a:spLocks noGrp="1"/>
          </p:cNvSpPr>
          <p:nvPr>
            <p:ph type="ctrTitle"/>
          </p:nvPr>
        </p:nvSpPr>
        <p:spPr>
          <a:xfrm>
            <a:off x="661736" y="1540878"/>
            <a:ext cx="7772400" cy="1470025"/>
          </a:xfrm>
        </p:spPr>
        <p:txBody>
          <a:bodyPr/>
          <a:lstStyle/>
          <a:p>
            <a:r>
              <a:rPr lang="en-US" dirty="0"/>
              <a:t>Chapter 9:</a:t>
            </a:r>
            <a:br>
              <a:rPr lang="en-US" dirty="0"/>
            </a:br>
            <a:r>
              <a:rPr lang="en-US" dirty="0"/>
              <a:t>Structural Steel Design</a:t>
            </a:r>
          </a:p>
        </p:txBody>
      </p:sp>
    </p:spTree>
    <p:extLst>
      <p:ext uri="{BB962C8B-B14F-4D97-AF65-F5344CB8AC3E}">
        <p14:creationId xmlns:p14="http://schemas.microsoft.com/office/powerpoint/2010/main" val="282923970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23474" y="3332747"/>
            <a:ext cx="6400800" cy="1752600"/>
          </a:xfrm>
        </p:spPr>
        <p:txBody>
          <a:bodyPr/>
          <a:lstStyle/>
          <a:p>
            <a:r>
              <a:rPr lang="en-US"/>
              <a:t> Part 2: Design Examples:</a:t>
            </a:r>
          </a:p>
          <a:p>
            <a:r>
              <a:rPr lang="en-US"/>
              <a:t>Special Moment Frame</a:t>
            </a:r>
            <a:endParaRPr lang="en-US" dirty="0"/>
          </a:p>
        </p:txBody>
      </p:sp>
      <p:sp>
        <p:nvSpPr>
          <p:cNvPr id="2" name="Title 1"/>
          <p:cNvSpPr>
            <a:spLocks noGrp="1"/>
          </p:cNvSpPr>
          <p:nvPr>
            <p:ph type="ctrTitle"/>
          </p:nvPr>
        </p:nvSpPr>
        <p:spPr>
          <a:xfrm>
            <a:off x="637674" y="1576972"/>
            <a:ext cx="7772400" cy="1470025"/>
          </a:xfrm>
        </p:spPr>
        <p:txBody>
          <a:bodyPr/>
          <a:lstStyle/>
          <a:p>
            <a:r>
              <a:rPr lang="en-US"/>
              <a:t>Chapter 9:</a:t>
            </a:r>
            <a:br>
              <a:rPr lang="en-US"/>
            </a:br>
            <a:r>
              <a:rPr lang="en-US"/>
              <a:t>Structural Steel Design</a:t>
            </a:r>
            <a:endParaRPr lang="en-US" dirty="0"/>
          </a:p>
        </p:txBody>
      </p:sp>
    </p:spTree>
    <p:extLst>
      <p:ext uri="{BB962C8B-B14F-4D97-AF65-F5344CB8AC3E}">
        <p14:creationId xmlns:p14="http://schemas.microsoft.com/office/powerpoint/2010/main" val="150388982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Footer Placeholder 4"/>
          <p:cNvSpPr>
            <a:spLocks noGrp="1"/>
          </p:cNvSpPr>
          <p:nvPr>
            <p:ph type="ftr" sz="quarter" idx="10"/>
          </p:nvPr>
        </p:nvSpPr>
        <p:spPr/>
        <p:txBody>
          <a:bodyPr/>
          <a:lstStyle/>
          <a:p>
            <a:r>
              <a:rPr lang="en-US"/>
              <a:t>Instructional Material Complementing FEMA 1051, Design Examples</a:t>
            </a:r>
          </a:p>
        </p:txBody>
      </p:sp>
      <p:sp>
        <p:nvSpPr>
          <p:cNvPr id="6" name="Slide Number Placeholder 3"/>
          <p:cNvSpPr>
            <a:spLocks noGrp="1"/>
          </p:cNvSpPr>
          <p:nvPr>
            <p:ph type="sldNum" sz="quarter" idx="11"/>
          </p:nvPr>
        </p:nvSpPr>
        <p:spPr/>
        <p:txBody>
          <a:bodyPr/>
          <a:lstStyle/>
          <a:p>
            <a:r>
              <a:rPr lang="en-US"/>
              <a:t>Steel Structures - </a:t>
            </a:r>
            <a:fld id="{829CB975-4EB3-4B68-9F84-C1D517403529}" type="slidenum">
              <a:rPr lang="en-US" smtClean="0"/>
              <a:pPr/>
              <a:t>65</a:t>
            </a:fld>
            <a:endParaRPr lang="en-US" dirty="0"/>
          </a:p>
        </p:txBody>
      </p:sp>
      <p:sp>
        <p:nvSpPr>
          <p:cNvPr id="2" name="Content Placeholder 1"/>
          <p:cNvSpPr>
            <a:spLocks noGrp="1"/>
          </p:cNvSpPr>
          <p:nvPr>
            <p:ph idx="1"/>
          </p:nvPr>
        </p:nvSpPr>
        <p:spPr>
          <a:xfrm>
            <a:off x="661988" y="1604962"/>
            <a:ext cx="7772400" cy="4503737"/>
          </a:xfrm>
        </p:spPr>
        <p:txBody>
          <a:bodyPr/>
          <a:lstStyle/>
          <a:p>
            <a:r>
              <a:rPr lang="en-US" sz="2700" dirty="0"/>
              <a:t>Perimeter Moment Frames, all bays engaged</a:t>
            </a:r>
          </a:p>
          <a:p>
            <a:r>
              <a:rPr lang="en-US" sz="2700" dirty="0"/>
              <a:t>SDS=1.0</a:t>
            </a:r>
          </a:p>
          <a:p>
            <a:r>
              <a:rPr lang="en-US" sz="2700" dirty="0"/>
              <a:t>SD1=0.6</a:t>
            </a:r>
          </a:p>
          <a:p>
            <a:r>
              <a:rPr lang="en-US" sz="2700" dirty="0"/>
              <a:t>Occupancy Category II</a:t>
            </a:r>
          </a:p>
          <a:p>
            <a:r>
              <a:rPr lang="en-US" sz="2700" dirty="0"/>
              <a:t>Seismic Design Category D</a:t>
            </a:r>
          </a:p>
          <a:p>
            <a:r>
              <a:rPr lang="en-US" sz="2700" dirty="0"/>
              <a:t>Design Parameters (Table 12.2-1)</a:t>
            </a:r>
          </a:p>
          <a:p>
            <a:pPr lvl="1"/>
            <a:r>
              <a:rPr lang="en-US" sz="2700" dirty="0"/>
              <a:t>R=8</a:t>
            </a:r>
          </a:p>
          <a:p>
            <a:pPr lvl="1"/>
            <a:r>
              <a:rPr lang="en-US" sz="2700" dirty="0"/>
              <a:t>Cd=5.5</a:t>
            </a:r>
          </a:p>
          <a:p>
            <a:pPr lvl="1"/>
            <a:r>
              <a:rPr lang="en-US" sz="2700" dirty="0"/>
              <a:t>W0=3.0</a:t>
            </a:r>
          </a:p>
        </p:txBody>
      </p:sp>
      <p:sp>
        <p:nvSpPr>
          <p:cNvPr id="19461" name="Rectangle 2"/>
          <p:cNvSpPr>
            <a:spLocks noGrp="1" noChangeArrowheads="1"/>
          </p:cNvSpPr>
          <p:nvPr>
            <p:ph type="title"/>
          </p:nvPr>
        </p:nvSpPr>
        <p:spPr>
          <a:xfrm>
            <a:off x="0" y="269875"/>
            <a:ext cx="9144000" cy="1143000"/>
          </a:xfrm>
        </p:spPr>
        <p:txBody>
          <a:bodyPr/>
          <a:lstStyle/>
          <a:p>
            <a:r>
              <a:rPr lang="en-US" sz="3200" dirty="0"/>
              <a:t>Special Moment Frames</a:t>
            </a:r>
            <a:br>
              <a:rPr lang="en-US" sz="3200" dirty="0"/>
            </a:br>
            <a:r>
              <a:rPr lang="en-US" sz="3200" dirty="0"/>
              <a:t>Seven Story Office Building, Los Angeles</a:t>
            </a:r>
          </a:p>
        </p:txBody>
      </p:sp>
    </p:spTree>
    <p:extLst>
      <p:ext uri="{BB962C8B-B14F-4D97-AF65-F5344CB8AC3E}">
        <p14:creationId xmlns:p14="http://schemas.microsoft.com/office/powerpoint/2010/main" val="234648444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Footer Placeholder 4"/>
          <p:cNvSpPr>
            <a:spLocks noGrp="1"/>
          </p:cNvSpPr>
          <p:nvPr>
            <p:ph type="ftr" sz="quarter" idx="10"/>
          </p:nvPr>
        </p:nvSpPr>
        <p:spPr/>
        <p:txBody>
          <a:bodyPr/>
          <a:lstStyle/>
          <a:p>
            <a:r>
              <a:rPr lang="en-US"/>
              <a:t>Instructional Material Complementing FEMA 1051, Design Examples</a:t>
            </a:r>
          </a:p>
        </p:txBody>
      </p:sp>
      <p:sp>
        <p:nvSpPr>
          <p:cNvPr id="6" name="Slide Number Placeholder 3"/>
          <p:cNvSpPr>
            <a:spLocks noGrp="1"/>
          </p:cNvSpPr>
          <p:nvPr>
            <p:ph type="sldNum" sz="quarter" idx="11"/>
          </p:nvPr>
        </p:nvSpPr>
        <p:spPr/>
        <p:txBody>
          <a:bodyPr/>
          <a:lstStyle/>
          <a:p>
            <a:r>
              <a:rPr lang="en-US"/>
              <a:t>Steel Structures - </a:t>
            </a:r>
            <a:fld id="{829CB975-4EB3-4B68-9F84-C1D517403529}" type="slidenum">
              <a:rPr lang="en-US" smtClean="0"/>
              <a:pPr/>
              <a:t>66</a:t>
            </a:fld>
            <a:endParaRPr lang="en-US" dirty="0"/>
          </a:p>
        </p:txBody>
      </p:sp>
      <p:sp>
        <p:nvSpPr>
          <p:cNvPr id="2" name="Content Placeholder 1"/>
          <p:cNvSpPr>
            <a:spLocks noGrp="1"/>
          </p:cNvSpPr>
          <p:nvPr>
            <p:ph idx="1"/>
          </p:nvPr>
        </p:nvSpPr>
        <p:spPr>
          <a:xfrm>
            <a:off x="432594" y="1604963"/>
            <a:ext cx="8278812" cy="4297362"/>
          </a:xfrm>
        </p:spPr>
        <p:txBody>
          <a:bodyPr/>
          <a:lstStyle/>
          <a:p>
            <a:r>
              <a:rPr lang="en-US" dirty="0"/>
              <a:t>Structural Materials:</a:t>
            </a:r>
          </a:p>
          <a:p>
            <a:pPr lvl="1"/>
            <a:r>
              <a:rPr lang="en-US" dirty="0"/>
              <a:t>Concrete (all floors) = 3.0 </a:t>
            </a:r>
            <a:r>
              <a:rPr lang="en-US" dirty="0" err="1"/>
              <a:t>ksi</a:t>
            </a:r>
            <a:r>
              <a:rPr lang="en-US" dirty="0"/>
              <a:t> lightweight</a:t>
            </a:r>
          </a:p>
          <a:p>
            <a:pPr lvl="1"/>
            <a:r>
              <a:rPr lang="en-US" dirty="0"/>
              <a:t>Other Concrete = 4.0 </a:t>
            </a:r>
            <a:r>
              <a:rPr lang="en-US" dirty="0" err="1"/>
              <a:t>ksi</a:t>
            </a:r>
            <a:r>
              <a:rPr lang="en-US" dirty="0"/>
              <a:t> normal weight</a:t>
            </a:r>
          </a:p>
          <a:p>
            <a:endParaRPr lang="en-US" dirty="0"/>
          </a:p>
          <a:p>
            <a:r>
              <a:rPr lang="en-US" dirty="0"/>
              <a:t>Steel:</a:t>
            </a:r>
          </a:p>
          <a:p>
            <a:pPr lvl="1"/>
            <a:r>
              <a:rPr lang="en-US" dirty="0"/>
              <a:t>Wide Flange Sections= ASTM A992 Grade 50</a:t>
            </a:r>
          </a:p>
          <a:p>
            <a:pPr lvl="1"/>
            <a:r>
              <a:rPr lang="en-US" dirty="0"/>
              <a:t>HSS= ASTM A500 Grade B</a:t>
            </a:r>
          </a:p>
          <a:p>
            <a:pPr lvl="1"/>
            <a:r>
              <a:rPr lang="en-US" dirty="0"/>
              <a:t>Plates= ASTM A36</a:t>
            </a:r>
          </a:p>
        </p:txBody>
      </p:sp>
      <p:sp>
        <p:nvSpPr>
          <p:cNvPr id="19461" name="Rectangle 2"/>
          <p:cNvSpPr>
            <a:spLocks noGrp="1" noChangeArrowheads="1"/>
          </p:cNvSpPr>
          <p:nvPr>
            <p:ph type="title"/>
          </p:nvPr>
        </p:nvSpPr>
        <p:spPr/>
        <p:txBody>
          <a:bodyPr/>
          <a:lstStyle/>
          <a:p>
            <a:r>
              <a:rPr lang="en-US" dirty="0"/>
              <a:t>Special Moment Frame Example</a:t>
            </a:r>
          </a:p>
        </p:txBody>
      </p:sp>
    </p:spTree>
    <p:extLst>
      <p:ext uri="{BB962C8B-B14F-4D97-AF65-F5344CB8AC3E}">
        <p14:creationId xmlns:p14="http://schemas.microsoft.com/office/powerpoint/2010/main" val="42653397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Footer Placeholder 4"/>
          <p:cNvSpPr>
            <a:spLocks noGrp="1"/>
          </p:cNvSpPr>
          <p:nvPr>
            <p:ph type="ftr" sz="quarter" idx="10"/>
          </p:nvPr>
        </p:nvSpPr>
        <p:spPr/>
        <p:txBody>
          <a:bodyPr/>
          <a:lstStyle/>
          <a:p>
            <a:r>
              <a:rPr lang="en-US"/>
              <a:t>Instructional Material Complementing FEMA 1051, Design Examples</a:t>
            </a:r>
          </a:p>
        </p:txBody>
      </p:sp>
      <p:sp>
        <p:nvSpPr>
          <p:cNvPr id="6" name="Slide Number Placeholder 3"/>
          <p:cNvSpPr>
            <a:spLocks noGrp="1"/>
          </p:cNvSpPr>
          <p:nvPr>
            <p:ph type="sldNum" sz="quarter" idx="11"/>
          </p:nvPr>
        </p:nvSpPr>
        <p:spPr/>
        <p:txBody>
          <a:bodyPr/>
          <a:lstStyle/>
          <a:p>
            <a:r>
              <a:rPr lang="en-US"/>
              <a:t>Steel Structures - </a:t>
            </a:r>
            <a:fld id="{829CB975-4EB3-4B68-9F84-C1D517403529}" type="slidenum">
              <a:rPr lang="en-US" smtClean="0"/>
              <a:pPr/>
              <a:t>67</a:t>
            </a:fld>
            <a:endParaRPr lang="en-US" dirty="0"/>
          </a:p>
        </p:txBody>
      </p:sp>
      <p:pic>
        <p:nvPicPr>
          <p:cNvPr id="3" name="Picture 2" descr="Full floor plan of the building.  There are seven bays in the E-W direction and five bays in the N-S direction.  The design is illustrated for loads acting in the E-W direction.&#10;"/>
          <p:cNvPicPr>
            <a:picLocks noChangeAspect="1"/>
          </p:cNvPicPr>
          <p:nvPr/>
        </p:nvPicPr>
        <p:blipFill>
          <a:blip r:embed="rId3"/>
          <a:stretch>
            <a:fillRect/>
          </a:stretch>
        </p:blipFill>
        <p:spPr>
          <a:xfrm>
            <a:off x="1354667" y="1365295"/>
            <a:ext cx="6423378" cy="4967111"/>
          </a:xfrm>
          <a:prstGeom prst="rect">
            <a:avLst/>
          </a:prstGeom>
        </p:spPr>
      </p:pic>
      <p:sp>
        <p:nvSpPr>
          <p:cNvPr id="19461" name="Rectangle 2"/>
          <p:cNvSpPr>
            <a:spLocks noGrp="1" noChangeArrowheads="1"/>
          </p:cNvSpPr>
          <p:nvPr>
            <p:ph type="title"/>
          </p:nvPr>
        </p:nvSpPr>
        <p:spPr/>
        <p:txBody>
          <a:bodyPr/>
          <a:lstStyle/>
          <a:p>
            <a:r>
              <a:rPr lang="en-US"/>
              <a:t>Special Moment Frames</a:t>
            </a:r>
            <a:br>
              <a:rPr lang="en-US"/>
            </a:br>
            <a:r>
              <a:rPr lang="en-US"/>
              <a:t>Plan of Building</a:t>
            </a:r>
            <a:endParaRPr lang="en-US" dirty="0"/>
          </a:p>
        </p:txBody>
      </p:sp>
    </p:spTree>
    <p:extLst>
      <p:ext uri="{BB962C8B-B14F-4D97-AF65-F5344CB8AC3E}">
        <p14:creationId xmlns:p14="http://schemas.microsoft.com/office/powerpoint/2010/main" val="193298305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Footer Placeholder 4"/>
          <p:cNvSpPr>
            <a:spLocks noGrp="1"/>
          </p:cNvSpPr>
          <p:nvPr>
            <p:ph type="ftr" sz="quarter" idx="10"/>
          </p:nvPr>
        </p:nvSpPr>
        <p:spPr/>
        <p:txBody>
          <a:bodyPr/>
          <a:lstStyle/>
          <a:p>
            <a:r>
              <a:rPr lang="en-US"/>
              <a:t>Instructional Material Complementing FEMA 1051, Design Examples</a:t>
            </a:r>
          </a:p>
        </p:txBody>
      </p:sp>
      <p:sp>
        <p:nvSpPr>
          <p:cNvPr id="6" name="Slide Number Placeholder 3"/>
          <p:cNvSpPr>
            <a:spLocks noGrp="1"/>
          </p:cNvSpPr>
          <p:nvPr>
            <p:ph type="sldNum" sz="quarter" idx="11"/>
          </p:nvPr>
        </p:nvSpPr>
        <p:spPr/>
        <p:txBody>
          <a:bodyPr/>
          <a:lstStyle/>
          <a:p>
            <a:r>
              <a:rPr lang="en-US"/>
              <a:t>Steel Structures - </a:t>
            </a:r>
            <a:fld id="{829CB975-4EB3-4B68-9F84-C1D517403529}" type="slidenum">
              <a:rPr lang="en-US" smtClean="0"/>
              <a:pPr/>
              <a:t>68</a:t>
            </a:fld>
            <a:endParaRPr lang="en-US" dirty="0"/>
          </a:p>
        </p:txBody>
      </p:sp>
      <p:pic>
        <p:nvPicPr>
          <p:cNvPr id="3" name="Picture 2" descr="An elevation showing the North face of the building.  There are seven full stories, plus a partial penthouse.&#10;"/>
          <p:cNvPicPr>
            <a:picLocks noChangeAspect="1"/>
          </p:cNvPicPr>
          <p:nvPr/>
        </p:nvPicPr>
        <p:blipFill>
          <a:blip r:embed="rId3"/>
          <a:stretch>
            <a:fillRect/>
          </a:stretch>
        </p:blipFill>
        <p:spPr>
          <a:xfrm>
            <a:off x="1343378" y="1645356"/>
            <a:ext cx="6457244" cy="3567289"/>
          </a:xfrm>
          <a:prstGeom prst="rect">
            <a:avLst/>
          </a:prstGeom>
        </p:spPr>
      </p:pic>
      <p:sp>
        <p:nvSpPr>
          <p:cNvPr id="19461" name="Rectangle 2"/>
          <p:cNvSpPr>
            <a:spLocks noGrp="1" noChangeArrowheads="1"/>
          </p:cNvSpPr>
          <p:nvPr>
            <p:ph type="title"/>
          </p:nvPr>
        </p:nvSpPr>
        <p:spPr/>
        <p:txBody>
          <a:bodyPr/>
          <a:lstStyle/>
          <a:p>
            <a:r>
              <a:rPr lang="en-US"/>
              <a:t>Special Moment Frames</a:t>
            </a:r>
            <a:br>
              <a:rPr lang="en-US"/>
            </a:br>
            <a:r>
              <a:rPr lang="en-US"/>
              <a:t>Elevation of Building</a:t>
            </a:r>
            <a:endParaRPr lang="en-US" dirty="0"/>
          </a:p>
        </p:txBody>
      </p:sp>
    </p:spTree>
    <p:extLst>
      <p:ext uri="{BB962C8B-B14F-4D97-AF65-F5344CB8AC3E}">
        <p14:creationId xmlns:p14="http://schemas.microsoft.com/office/powerpoint/2010/main" val="298084802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Footer Placeholder 4"/>
          <p:cNvSpPr>
            <a:spLocks noGrp="1"/>
          </p:cNvSpPr>
          <p:nvPr>
            <p:ph type="ftr" sz="quarter" idx="10"/>
          </p:nvPr>
        </p:nvSpPr>
        <p:spPr/>
        <p:txBody>
          <a:bodyPr/>
          <a:lstStyle/>
          <a:p>
            <a:r>
              <a:rPr lang="en-US"/>
              <a:t>Instructional Material Complementing FEMA 1051, Design Examples</a:t>
            </a:r>
          </a:p>
        </p:txBody>
      </p:sp>
      <p:sp>
        <p:nvSpPr>
          <p:cNvPr id="6" name="Slide Number Placeholder 3"/>
          <p:cNvSpPr>
            <a:spLocks noGrp="1"/>
          </p:cNvSpPr>
          <p:nvPr>
            <p:ph type="sldNum" sz="quarter" idx="11"/>
          </p:nvPr>
        </p:nvSpPr>
        <p:spPr/>
        <p:txBody>
          <a:bodyPr/>
          <a:lstStyle/>
          <a:p>
            <a:r>
              <a:rPr lang="en-US"/>
              <a:t>Steel Structures - </a:t>
            </a:r>
            <a:fld id="{829CB975-4EB3-4B68-9F84-C1D517403529}" type="slidenum">
              <a:rPr lang="en-US" smtClean="0"/>
              <a:pPr/>
              <a:t>69</a:t>
            </a:fld>
            <a:endParaRPr lang="en-US" dirty="0"/>
          </a:p>
        </p:txBody>
      </p:sp>
      <p:graphicFrame>
        <p:nvGraphicFramePr>
          <p:cNvPr id="19458" name="Object 414" descr="Detail of reduced beam flange. Plan diagram of building with moment frames on 4 perimeter lines. Line 6 is highlighted showing that is the frame designed in the example.&#10;"/>
          <p:cNvGraphicFramePr>
            <a:graphicFrameLocks noGrp="1" noChangeAspect="1"/>
          </p:cNvGraphicFramePr>
          <p:nvPr>
            <p:ph idx="1"/>
            <p:extLst>
              <p:ext uri="{D42A27DB-BD31-4B8C-83A1-F6EECF244321}">
                <p14:modId xmlns:p14="http://schemas.microsoft.com/office/powerpoint/2010/main" val="266173295"/>
              </p:ext>
            </p:extLst>
          </p:nvPr>
        </p:nvGraphicFramePr>
        <p:xfrm>
          <a:off x="2986798" y="2033385"/>
          <a:ext cx="4783138" cy="3627438"/>
        </p:xfrm>
        <a:graphic>
          <a:graphicData uri="http://schemas.openxmlformats.org/presentationml/2006/ole">
            <mc:AlternateContent xmlns:mc="http://schemas.openxmlformats.org/markup-compatibility/2006">
              <mc:Choice xmlns:v="urn:schemas-microsoft-com:vml" Requires="v">
                <p:oleObj spid="_x0000_s37988" name="Drawing" r:id="rId4" imgW="4782956" imgH="3628128" progId="">
                  <p:embed/>
                </p:oleObj>
              </mc:Choice>
              <mc:Fallback>
                <p:oleObj name="Drawing" r:id="rId4" imgW="4782956" imgH="3628128" progId="">
                  <p:embed/>
                  <p:pic>
                    <p:nvPicPr>
                      <p:cNvPr id="0" name=""/>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86798" y="2033385"/>
                        <a:ext cx="4783138" cy="3627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8099" dir="2700000" algn="ctr" rotWithShape="0">
                                <a:schemeClr val="bg2">
                                  <a:alpha val="74997"/>
                                </a:schemeClr>
                              </a:outerShdw>
                            </a:effectLst>
                          </a14:hiddenEffects>
                        </a:ext>
                      </a:extLst>
                    </p:spPr>
                  </p:pic>
                </p:oleObj>
              </mc:Fallback>
            </mc:AlternateContent>
          </a:graphicData>
        </a:graphic>
      </p:graphicFrame>
      <p:sp>
        <p:nvSpPr>
          <p:cNvPr id="2" name="Rounded Rectangle 1" descr="rounded rectangle showing system designed section"/>
          <p:cNvSpPr/>
          <p:nvPr/>
        </p:nvSpPr>
        <p:spPr bwMode="auto">
          <a:xfrm>
            <a:off x="4035805" y="5110825"/>
            <a:ext cx="3199943" cy="637715"/>
          </a:xfrm>
          <a:prstGeom prst="roundRect">
            <a:avLst/>
          </a:prstGeom>
          <a:noFill/>
          <a:ln w="15875" cap="flat" cmpd="sng" algn="ctr">
            <a:solidFill>
              <a:srgbClr val="FF0000"/>
            </a:solidFill>
            <a:prstDash val="dash"/>
            <a:round/>
            <a:headEnd type="none" w="med" len="med"/>
            <a:tailEnd type="none" w="med" len="med"/>
          </a:ln>
          <a:effectLst/>
        </p:spPr>
        <p:txBody>
          <a:bodyPr vert="horz" wrap="square" lIns="81280" tIns="40640" rIns="81280" bIns="40640" numCol="1" rtlCol="0" anchor="b" anchorCtr="0" compatLnSpc="1">
            <a:prstTxWarp prst="textNoShape">
              <a:avLst/>
            </a:prstTxWarp>
          </a:bodyPr>
          <a:lstStyle/>
          <a:p>
            <a:pPr defTabSz="812810">
              <a:tabLst>
                <a:tab pos="5384867" algn="r"/>
              </a:tabLst>
            </a:pPr>
            <a:endParaRPr lang="en-US" sz="3200" b="1">
              <a:solidFill>
                <a:srgbClr val="002D80"/>
              </a:solidFill>
              <a:latin typeface="Arial" charset="0"/>
            </a:endParaRPr>
          </a:p>
        </p:txBody>
      </p:sp>
      <p:cxnSp>
        <p:nvCxnSpPr>
          <p:cNvPr id="8" name="Straight Arrow Connector 7" descr="black arrow"/>
          <p:cNvCxnSpPr/>
          <p:nvPr/>
        </p:nvCxnSpPr>
        <p:spPr bwMode="auto">
          <a:xfrm flipH="1">
            <a:off x="5500740" y="4835056"/>
            <a:ext cx="301604" cy="344711"/>
          </a:xfrm>
          <a:prstGeom prst="straightConnector1">
            <a:avLst/>
          </a:prstGeom>
          <a:noFill/>
          <a:ln w="9525" cap="flat" cmpd="sng" algn="ctr">
            <a:solidFill>
              <a:schemeClr val="tx2"/>
            </a:solidFill>
            <a:prstDash val="solid"/>
            <a:round/>
            <a:headEnd type="none" w="med" len="med"/>
            <a:tailEnd type="arrow"/>
          </a:ln>
          <a:effectLst/>
        </p:spPr>
      </p:cxnSp>
      <p:sp>
        <p:nvSpPr>
          <p:cNvPr id="3" name="TextBox 2"/>
          <p:cNvSpPr txBox="1"/>
          <p:nvPr/>
        </p:nvSpPr>
        <p:spPr>
          <a:xfrm>
            <a:off x="5802342" y="4559287"/>
            <a:ext cx="1433406" cy="283796"/>
          </a:xfrm>
          <a:prstGeom prst="rect">
            <a:avLst/>
          </a:prstGeom>
          <a:solidFill>
            <a:schemeClr val="bg1">
              <a:lumMod val="95000"/>
            </a:schemeClr>
          </a:solidFill>
          <a:ln>
            <a:solidFill>
              <a:srgbClr val="000000"/>
            </a:solidFill>
          </a:ln>
        </p:spPr>
        <p:txBody>
          <a:bodyPr wrap="none" rtlCol="0">
            <a:spAutoFit/>
          </a:bodyPr>
          <a:lstStyle/>
          <a:p>
            <a:r>
              <a:rPr lang="en-US" sz="1244" dirty="0"/>
              <a:t>System Designed</a:t>
            </a:r>
          </a:p>
        </p:txBody>
      </p:sp>
      <p:sp>
        <p:nvSpPr>
          <p:cNvPr id="12" name="TextBox 11"/>
          <p:cNvSpPr txBox="1"/>
          <p:nvPr/>
        </p:nvSpPr>
        <p:spPr>
          <a:xfrm>
            <a:off x="1413743" y="4115409"/>
            <a:ext cx="1856598" cy="283796"/>
          </a:xfrm>
          <a:prstGeom prst="rect">
            <a:avLst/>
          </a:prstGeom>
          <a:solidFill>
            <a:schemeClr val="bg1">
              <a:lumMod val="95000"/>
            </a:schemeClr>
          </a:solidFill>
          <a:ln>
            <a:solidFill>
              <a:srgbClr val="000000"/>
            </a:solidFill>
          </a:ln>
        </p:spPr>
        <p:txBody>
          <a:bodyPr wrap="none" rtlCol="0">
            <a:spAutoFit/>
          </a:bodyPr>
          <a:lstStyle/>
          <a:p>
            <a:r>
              <a:rPr lang="en-US" sz="1244" dirty="0"/>
              <a:t>Reduced Beam Section</a:t>
            </a:r>
          </a:p>
        </p:txBody>
      </p:sp>
      <p:pic>
        <p:nvPicPr>
          <p:cNvPr id="7" name="Picture 6" descr="Reduced Beam Section"/>
          <p:cNvPicPr>
            <a:picLocks noChangeAspect="1"/>
          </p:cNvPicPr>
          <p:nvPr/>
        </p:nvPicPr>
        <p:blipFill>
          <a:blip r:embed="rId6"/>
          <a:stretch>
            <a:fillRect/>
          </a:stretch>
        </p:blipFill>
        <p:spPr>
          <a:xfrm>
            <a:off x="996475" y="2656491"/>
            <a:ext cx="2677403" cy="1439563"/>
          </a:xfrm>
          <a:prstGeom prst="rect">
            <a:avLst/>
          </a:prstGeom>
        </p:spPr>
      </p:pic>
      <p:sp>
        <p:nvSpPr>
          <p:cNvPr id="19461" name="Rectangle 2"/>
          <p:cNvSpPr>
            <a:spLocks noGrp="1" noChangeArrowheads="1"/>
          </p:cNvSpPr>
          <p:nvPr>
            <p:ph type="title"/>
          </p:nvPr>
        </p:nvSpPr>
        <p:spPr>
          <a:xfrm>
            <a:off x="480929" y="269875"/>
            <a:ext cx="8182142" cy="1143000"/>
          </a:xfrm>
        </p:spPr>
        <p:txBody>
          <a:bodyPr/>
          <a:lstStyle/>
          <a:p>
            <a:r>
              <a:rPr lang="en-US" dirty="0"/>
              <a:t>Special Moment Frames</a:t>
            </a:r>
            <a:br>
              <a:rPr lang="en-US" dirty="0"/>
            </a:br>
            <a:r>
              <a:rPr lang="en-US" dirty="0"/>
              <a:t>Perimeter Moment Frames with RBS</a:t>
            </a:r>
          </a:p>
        </p:txBody>
      </p:sp>
    </p:spTree>
    <p:extLst>
      <p:ext uri="{BB962C8B-B14F-4D97-AF65-F5344CB8AC3E}">
        <p14:creationId xmlns:p14="http://schemas.microsoft.com/office/powerpoint/2010/main" val="5286219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Footer Placeholder 3"/>
          <p:cNvSpPr>
            <a:spLocks noGrp="1"/>
          </p:cNvSpPr>
          <p:nvPr>
            <p:ph type="ftr" sz="quarter" idx="10"/>
          </p:nvPr>
        </p:nvSpPr>
        <p:spPr/>
        <p:txBody>
          <a:bodyPr/>
          <a:lstStyle/>
          <a:p>
            <a:r>
              <a:rPr lang="en-US"/>
              <a:t>Instructional Material Complementing FEMA 1051, Design Examples</a:t>
            </a:r>
          </a:p>
        </p:txBody>
      </p:sp>
      <p:sp>
        <p:nvSpPr>
          <p:cNvPr id="56" name="Slide Number Placeholder 3"/>
          <p:cNvSpPr>
            <a:spLocks noGrp="1"/>
          </p:cNvSpPr>
          <p:nvPr>
            <p:ph type="sldNum" sz="quarter" idx="11"/>
          </p:nvPr>
        </p:nvSpPr>
        <p:spPr/>
        <p:txBody>
          <a:bodyPr/>
          <a:lstStyle/>
          <a:p>
            <a:r>
              <a:rPr lang="en-US"/>
              <a:t>Steel Structures - </a:t>
            </a:r>
            <a:fld id="{1E859C6A-166B-4CD7-AA28-963CDAFE0F46}" type="slidenum">
              <a:rPr lang="en-US" smtClean="0"/>
              <a:pPr/>
              <a:t>7</a:t>
            </a:fld>
            <a:endParaRPr lang="en-US" dirty="0"/>
          </a:p>
        </p:txBody>
      </p:sp>
      <p:grpSp>
        <p:nvGrpSpPr>
          <p:cNvPr id="2" name="Group 1" descr="Moment-deflection diagram for beams with different governing limit states: lateral-torsional buckling and flexural yielding with strain hardening. Flexural yielding maintains high flexural strength over a relatively long range of deformation.&#10;&#10;Strain hardening behavior is typical if hinge occurs in a region of significant shear (moment diagram is not constant).  This is the typical situation, whereas the constant moment diagram in previous slide is really a laboratory idealization.  Mr is the yield moment that includes the effects of residual stress."/>
          <p:cNvGrpSpPr/>
          <p:nvPr/>
        </p:nvGrpSpPr>
        <p:grpSpPr>
          <a:xfrm>
            <a:off x="709789" y="1461911"/>
            <a:ext cx="7536744" cy="4159001"/>
            <a:chOff x="709789" y="1461911"/>
            <a:chExt cx="7536744" cy="4159001"/>
          </a:xfrm>
        </p:grpSpPr>
        <p:sp>
          <p:nvSpPr>
            <p:cNvPr id="59397" name="Line 23"/>
            <p:cNvSpPr>
              <a:spLocks noChangeShapeType="1"/>
            </p:cNvSpPr>
            <p:nvPr/>
          </p:nvSpPr>
          <p:spPr bwMode="auto">
            <a:xfrm>
              <a:off x="1491545" y="5270501"/>
              <a:ext cx="6505222" cy="1411"/>
            </a:xfrm>
            <a:prstGeom prst="line">
              <a:avLst/>
            </a:prstGeom>
            <a:noFill/>
            <a:ln w="12700">
              <a:solidFill>
                <a:srgbClr val="000000"/>
              </a:solidFill>
              <a:round/>
              <a:headEnd/>
              <a:tailEnd type="triangle" w="sm" len="lg"/>
            </a:ln>
          </p:spPr>
          <p:txBody>
            <a:bodyPr/>
            <a:lstStyle/>
            <a:p>
              <a:endParaRPr lang="en-US" sz="2133"/>
            </a:p>
          </p:txBody>
        </p:sp>
        <p:sp>
          <p:nvSpPr>
            <p:cNvPr id="59398" name="Line 24"/>
            <p:cNvSpPr>
              <a:spLocks noChangeShapeType="1"/>
            </p:cNvSpPr>
            <p:nvPr/>
          </p:nvSpPr>
          <p:spPr bwMode="auto">
            <a:xfrm flipV="1">
              <a:off x="1491545" y="1737078"/>
              <a:ext cx="1411" cy="3533422"/>
            </a:xfrm>
            <a:prstGeom prst="line">
              <a:avLst/>
            </a:prstGeom>
            <a:noFill/>
            <a:ln w="12700">
              <a:solidFill>
                <a:srgbClr val="000000"/>
              </a:solidFill>
              <a:round/>
              <a:headEnd/>
              <a:tailEnd type="triangle" w="sm" len="lg"/>
            </a:ln>
          </p:spPr>
          <p:txBody>
            <a:bodyPr/>
            <a:lstStyle/>
            <a:p>
              <a:endParaRPr lang="en-US" sz="2133"/>
            </a:p>
          </p:txBody>
        </p:sp>
        <p:sp>
          <p:nvSpPr>
            <p:cNvPr id="59399" name="Line 25"/>
            <p:cNvSpPr>
              <a:spLocks noChangeShapeType="1"/>
            </p:cNvSpPr>
            <p:nvPr/>
          </p:nvSpPr>
          <p:spPr bwMode="auto">
            <a:xfrm flipV="1">
              <a:off x="1491545" y="2868790"/>
              <a:ext cx="457200" cy="2401711"/>
            </a:xfrm>
            <a:prstGeom prst="line">
              <a:avLst/>
            </a:prstGeom>
            <a:noFill/>
            <a:ln w="31750">
              <a:solidFill>
                <a:srgbClr val="000000"/>
              </a:solidFill>
              <a:round/>
              <a:headEnd/>
              <a:tailEnd/>
            </a:ln>
          </p:spPr>
          <p:txBody>
            <a:bodyPr/>
            <a:lstStyle/>
            <a:p>
              <a:endParaRPr lang="en-US" sz="2133"/>
            </a:p>
          </p:txBody>
        </p:sp>
        <p:sp>
          <p:nvSpPr>
            <p:cNvPr id="59400" name="Freeform 26"/>
            <p:cNvSpPr>
              <a:spLocks/>
            </p:cNvSpPr>
            <p:nvPr/>
          </p:nvSpPr>
          <p:spPr bwMode="auto">
            <a:xfrm>
              <a:off x="3333044" y="2331155"/>
              <a:ext cx="1828800" cy="537634"/>
            </a:xfrm>
            <a:custGeom>
              <a:avLst/>
              <a:gdLst>
                <a:gd name="T0" fmla="*/ 0 w 960"/>
                <a:gd name="T1" fmla="*/ 0 h 282"/>
                <a:gd name="T2" fmla="*/ 2147483647 w 960"/>
                <a:gd name="T3" fmla="*/ 2147483647 h 282"/>
                <a:gd name="T4" fmla="*/ 2147483647 w 960"/>
                <a:gd name="T5" fmla="*/ 2147483647 h 282"/>
                <a:gd name="T6" fmla="*/ 2147483647 w 960"/>
                <a:gd name="T7" fmla="*/ 2147483647 h 282"/>
                <a:gd name="T8" fmla="*/ 2147483647 w 960"/>
                <a:gd name="T9" fmla="*/ 2147483647 h 282"/>
                <a:gd name="T10" fmla="*/ 2147483647 w 960"/>
                <a:gd name="T11" fmla="*/ 2147483647 h 282"/>
                <a:gd name="T12" fmla="*/ 2147483647 w 960"/>
                <a:gd name="T13" fmla="*/ 2147483647 h 282"/>
                <a:gd name="T14" fmla="*/ 2147483647 w 960"/>
                <a:gd name="T15" fmla="*/ 2147483647 h 282"/>
                <a:gd name="T16" fmla="*/ 2147483647 w 960"/>
                <a:gd name="T17" fmla="*/ 2147483647 h 282"/>
                <a:gd name="T18" fmla="*/ 2147483647 w 960"/>
                <a:gd name="T19" fmla="*/ 2147483647 h 282"/>
                <a:gd name="T20" fmla="*/ 2147483647 w 960"/>
                <a:gd name="T21" fmla="*/ 2147483647 h 282"/>
                <a:gd name="T22" fmla="*/ 2147483647 w 960"/>
                <a:gd name="T23" fmla="*/ 2147483647 h 282"/>
                <a:gd name="T24" fmla="*/ 2147483647 w 960"/>
                <a:gd name="T25" fmla="*/ 2147483647 h 282"/>
                <a:gd name="T26" fmla="*/ 2147483647 w 960"/>
                <a:gd name="T27" fmla="*/ 2147483647 h 282"/>
                <a:gd name="T28" fmla="*/ 2147483647 w 960"/>
                <a:gd name="T29" fmla="*/ 2147483647 h 282"/>
                <a:gd name="T30" fmla="*/ 2147483647 w 960"/>
                <a:gd name="T31" fmla="*/ 2147483647 h 282"/>
                <a:gd name="T32" fmla="*/ 2147483647 w 960"/>
                <a:gd name="T33" fmla="*/ 2147483647 h 28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960"/>
                <a:gd name="T52" fmla="*/ 0 h 282"/>
                <a:gd name="T53" fmla="*/ 960 w 960"/>
                <a:gd name="T54" fmla="*/ 282 h 28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960" h="282">
                  <a:moveTo>
                    <a:pt x="0" y="0"/>
                  </a:moveTo>
                  <a:lnTo>
                    <a:pt x="66" y="12"/>
                  </a:lnTo>
                  <a:lnTo>
                    <a:pt x="132" y="24"/>
                  </a:lnTo>
                  <a:lnTo>
                    <a:pt x="204" y="36"/>
                  </a:lnTo>
                  <a:lnTo>
                    <a:pt x="264" y="54"/>
                  </a:lnTo>
                  <a:lnTo>
                    <a:pt x="330" y="66"/>
                  </a:lnTo>
                  <a:lnTo>
                    <a:pt x="396" y="84"/>
                  </a:lnTo>
                  <a:lnTo>
                    <a:pt x="456" y="102"/>
                  </a:lnTo>
                  <a:lnTo>
                    <a:pt x="516" y="120"/>
                  </a:lnTo>
                  <a:lnTo>
                    <a:pt x="576" y="138"/>
                  </a:lnTo>
                  <a:lnTo>
                    <a:pt x="636" y="156"/>
                  </a:lnTo>
                  <a:lnTo>
                    <a:pt x="690" y="174"/>
                  </a:lnTo>
                  <a:lnTo>
                    <a:pt x="750" y="192"/>
                  </a:lnTo>
                  <a:lnTo>
                    <a:pt x="804" y="216"/>
                  </a:lnTo>
                  <a:lnTo>
                    <a:pt x="858" y="234"/>
                  </a:lnTo>
                  <a:lnTo>
                    <a:pt x="912" y="258"/>
                  </a:lnTo>
                  <a:lnTo>
                    <a:pt x="960" y="282"/>
                  </a:lnTo>
                </a:path>
              </a:pathLst>
            </a:custGeom>
            <a:noFill/>
            <a:ln w="38100">
              <a:solidFill>
                <a:srgbClr val="00B050"/>
              </a:solidFill>
              <a:prstDash val="lgDashDotDot"/>
              <a:round/>
              <a:headEnd/>
              <a:tailEnd/>
            </a:ln>
          </p:spPr>
          <p:txBody>
            <a:bodyPr/>
            <a:lstStyle/>
            <a:p>
              <a:endParaRPr lang="en-US" sz="2133"/>
            </a:p>
          </p:txBody>
        </p:sp>
        <p:sp>
          <p:nvSpPr>
            <p:cNvPr id="59401" name="Freeform 27"/>
            <p:cNvSpPr>
              <a:spLocks/>
            </p:cNvSpPr>
            <p:nvPr/>
          </p:nvSpPr>
          <p:spPr bwMode="auto">
            <a:xfrm>
              <a:off x="7140223" y="2263422"/>
              <a:ext cx="708378" cy="67733"/>
            </a:xfrm>
            <a:custGeom>
              <a:avLst/>
              <a:gdLst>
                <a:gd name="T0" fmla="*/ 0 w 372"/>
                <a:gd name="T1" fmla="*/ 2147483647 h 36"/>
                <a:gd name="T2" fmla="*/ 2147483647 w 372"/>
                <a:gd name="T3" fmla="*/ 2147483647 h 36"/>
                <a:gd name="T4" fmla="*/ 2147483647 w 372"/>
                <a:gd name="T5" fmla="*/ 2147483647 h 36"/>
                <a:gd name="T6" fmla="*/ 2147483647 w 372"/>
                <a:gd name="T7" fmla="*/ 2147483647 h 36"/>
                <a:gd name="T8" fmla="*/ 2147483647 w 372"/>
                <a:gd name="T9" fmla="*/ 2147483647 h 36"/>
                <a:gd name="T10" fmla="*/ 2147483647 w 372"/>
                <a:gd name="T11" fmla="*/ 2147483647 h 36"/>
                <a:gd name="T12" fmla="*/ 2147483647 w 372"/>
                <a:gd name="T13" fmla="*/ 2147483647 h 36"/>
                <a:gd name="T14" fmla="*/ 2147483647 w 372"/>
                <a:gd name="T15" fmla="*/ 2147483647 h 36"/>
                <a:gd name="T16" fmla="*/ 2147483647 w 372"/>
                <a:gd name="T17" fmla="*/ 2147483647 h 36"/>
                <a:gd name="T18" fmla="*/ 2147483647 w 372"/>
                <a:gd name="T19" fmla="*/ 2147483647 h 36"/>
                <a:gd name="T20" fmla="*/ 2147483647 w 372"/>
                <a:gd name="T21" fmla="*/ 2147483647 h 36"/>
                <a:gd name="T22" fmla="*/ 2147483647 w 372"/>
                <a:gd name="T23" fmla="*/ 2147483647 h 36"/>
                <a:gd name="T24" fmla="*/ 2147483647 w 372"/>
                <a:gd name="T25" fmla="*/ 2147483647 h 36"/>
                <a:gd name="T26" fmla="*/ 2147483647 w 372"/>
                <a:gd name="T27" fmla="*/ 2147483647 h 36"/>
                <a:gd name="T28" fmla="*/ 2147483647 w 372"/>
                <a:gd name="T29" fmla="*/ 2147483647 h 36"/>
                <a:gd name="T30" fmla="*/ 2147483647 w 372"/>
                <a:gd name="T31" fmla="*/ 0 h 36"/>
                <a:gd name="T32" fmla="*/ 2147483647 w 372"/>
                <a:gd name="T33" fmla="*/ 0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2"/>
                <a:gd name="T52" fmla="*/ 0 h 36"/>
                <a:gd name="T53" fmla="*/ 372 w 372"/>
                <a:gd name="T54" fmla="*/ 36 h 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2" h="36">
                  <a:moveTo>
                    <a:pt x="0" y="36"/>
                  </a:moveTo>
                  <a:lnTo>
                    <a:pt x="36" y="36"/>
                  </a:lnTo>
                  <a:lnTo>
                    <a:pt x="72" y="30"/>
                  </a:lnTo>
                  <a:lnTo>
                    <a:pt x="108" y="30"/>
                  </a:lnTo>
                  <a:lnTo>
                    <a:pt x="138" y="30"/>
                  </a:lnTo>
                  <a:lnTo>
                    <a:pt x="168" y="24"/>
                  </a:lnTo>
                  <a:lnTo>
                    <a:pt x="192" y="24"/>
                  </a:lnTo>
                  <a:lnTo>
                    <a:pt x="222" y="24"/>
                  </a:lnTo>
                  <a:lnTo>
                    <a:pt x="246" y="18"/>
                  </a:lnTo>
                  <a:lnTo>
                    <a:pt x="264" y="18"/>
                  </a:lnTo>
                  <a:lnTo>
                    <a:pt x="288" y="12"/>
                  </a:lnTo>
                  <a:lnTo>
                    <a:pt x="306" y="12"/>
                  </a:lnTo>
                  <a:lnTo>
                    <a:pt x="324" y="12"/>
                  </a:lnTo>
                  <a:lnTo>
                    <a:pt x="336" y="6"/>
                  </a:lnTo>
                  <a:lnTo>
                    <a:pt x="354" y="6"/>
                  </a:lnTo>
                  <a:lnTo>
                    <a:pt x="360" y="0"/>
                  </a:lnTo>
                  <a:lnTo>
                    <a:pt x="372" y="0"/>
                  </a:lnTo>
                </a:path>
              </a:pathLst>
            </a:custGeom>
            <a:noFill/>
            <a:ln w="31750">
              <a:solidFill>
                <a:srgbClr val="000000"/>
              </a:solidFill>
              <a:round/>
              <a:headEnd/>
              <a:tailEnd/>
            </a:ln>
          </p:spPr>
          <p:txBody>
            <a:bodyPr/>
            <a:lstStyle/>
            <a:p>
              <a:endParaRPr lang="en-US" sz="2133"/>
            </a:p>
          </p:txBody>
        </p:sp>
        <p:sp>
          <p:nvSpPr>
            <p:cNvPr id="59402" name="Freeform 28"/>
            <p:cNvSpPr>
              <a:spLocks/>
            </p:cNvSpPr>
            <p:nvPr/>
          </p:nvSpPr>
          <p:spPr bwMode="auto">
            <a:xfrm>
              <a:off x="7140223" y="2331156"/>
              <a:ext cx="822678" cy="286456"/>
            </a:xfrm>
            <a:custGeom>
              <a:avLst/>
              <a:gdLst>
                <a:gd name="T0" fmla="*/ 0 w 432"/>
                <a:gd name="T1" fmla="*/ 0 h 150"/>
                <a:gd name="T2" fmla="*/ 2147483647 w 432"/>
                <a:gd name="T3" fmla="*/ 2147483647 h 150"/>
                <a:gd name="T4" fmla="*/ 2147483647 w 432"/>
                <a:gd name="T5" fmla="*/ 2147483647 h 150"/>
                <a:gd name="T6" fmla="*/ 2147483647 w 432"/>
                <a:gd name="T7" fmla="*/ 2147483647 h 150"/>
                <a:gd name="T8" fmla="*/ 2147483647 w 432"/>
                <a:gd name="T9" fmla="*/ 2147483647 h 150"/>
                <a:gd name="T10" fmla="*/ 2147483647 w 432"/>
                <a:gd name="T11" fmla="*/ 2147483647 h 150"/>
                <a:gd name="T12" fmla="*/ 2147483647 w 432"/>
                <a:gd name="T13" fmla="*/ 2147483647 h 150"/>
                <a:gd name="T14" fmla="*/ 2147483647 w 432"/>
                <a:gd name="T15" fmla="*/ 2147483647 h 150"/>
                <a:gd name="T16" fmla="*/ 2147483647 w 432"/>
                <a:gd name="T17" fmla="*/ 2147483647 h 150"/>
                <a:gd name="T18" fmla="*/ 2147483647 w 432"/>
                <a:gd name="T19" fmla="*/ 2147483647 h 150"/>
                <a:gd name="T20" fmla="*/ 2147483647 w 432"/>
                <a:gd name="T21" fmla="*/ 2147483647 h 150"/>
                <a:gd name="T22" fmla="*/ 2147483647 w 432"/>
                <a:gd name="T23" fmla="*/ 2147483647 h 150"/>
                <a:gd name="T24" fmla="*/ 2147483647 w 432"/>
                <a:gd name="T25" fmla="*/ 2147483647 h 150"/>
                <a:gd name="T26" fmla="*/ 2147483647 w 432"/>
                <a:gd name="T27" fmla="*/ 2147483647 h 150"/>
                <a:gd name="T28" fmla="*/ 2147483647 w 432"/>
                <a:gd name="T29" fmla="*/ 2147483647 h 150"/>
                <a:gd name="T30" fmla="*/ 2147483647 w 432"/>
                <a:gd name="T31" fmla="*/ 2147483647 h 150"/>
                <a:gd name="T32" fmla="*/ 2147483647 w 432"/>
                <a:gd name="T33" fmla="*/ 2147483647 h 15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32"/>
                <a:gd name="T52" fmla="*/ 0 h 150"/>
                <a:gd name="T53" fmla="*/ 432 w 432"/>
                <a:gd name="T54" fmla="*/ 150 h 15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32" h="150">
                  <a:moveTo>
                    <a:pt x="0" y="0"/>
                  </a:moveTo>
                  <a:lnTo>
                    <a:pt x="36" y="6"/>
                  </a:lnTo>
                  <a:lnTo>
                    <a:pt x="72" y="18"/>
                  </a:lnTo>
                  <a:lnTo>
                    <a:pt x="108" y="30"/>
                  </a:lnTo>
                  <a:lnTo>
                    <a:pt x="138" y="36"/>
                  </a:lnTo>
                  <a:lnTo>
                    <a:pt x="174" y="48"/>
                  </a:lnTo>
                  <a:lnTo>
                    <a:pt x="204" y="54"/>
                  </a:lnTo>
                  <a:lnTo>
                    <a:pt x="228" y="66"/>
                  </a:lnTo>
                  <a:lnTo>
                    <a:pt x="258" y="72"/>
                  </a:lnTo>
                  <a:lnTo>
                    <a:pt x="282" y="84"/>
                  </a:lnTo>
                  <a:lnTo>
                    <a:pt x="312" y="90"/>
                  </a:lnTo>
                  <a:lnTo>
                    <a:pt x="336" y="102"/>
                  </a:lnTo>
                  <a:lnTo>
                    <a:pt x="354" y="108"/>
                  </a:lnTo>
                  <a:lnTo>
                    <a:pt x="378" y="120"/>
                  </a:lnTo>
                  <a:lnTo>
                    <a:pt x="396" y="132"/>
                  </a:lnTo>
                  <a:lnTo>
                    <a:pt x="414" y="138"/>
                  </a:lnTo>
                  <a:lnTo>
                    <a:pt x="432" y="150"/>
                  </a:lnTo>
                </a:path>
              </a:pathLst>
            </a:custGeom>
            <a:noFill/>
            <a:ln w="38100">
              <a:solidFill>
                <a:schemeClr val="tx1"/>
              </a:solidFill>
              <a:prstDash val="lgDashDot"/>
              <a:round/>
              <a:headEnd/>
              <a:tailEnd/>
            </a:ln>
          </p:spPr>
          <p:txBody>
            <a:bodyPr/>
            <a:lstStyle/>
            <a:p>
              <a:endParaRPr lang="en-US" sz="2133"/>
            </a:p>
          </p:txBody>
        </p:sp>
        <p:sp>
          <p:nvSpPr>
            <p:cNvPr id="59403" name="Freeform 29"/>
            <p:cNvSpPr>
              <a:spLocks/>
            </p:cNvSpPr>
            <p:nvPr/>
          </p:nvSpPr>
          <p:spPr bwMode="auto">
            <a:xfrm>
              <a:off x="1731434" y="4000501"/>
              <a:ext cx="2092677" cy="275166"/>
            </a:xfrm>
            <a:custGeom>
              <a:avLst/>
              <a:gdLst>
                <a:gd name="T0" fmla="*/ 0 w 1098"/>
                <a:gd name="T1" fmla="*/ 0 h 144"/>
                <a:gd name="T2" fmla="*/ 2147483647 w 1098"/>
                <a:gd name="T3" fmla="*/ 0 h 144"/>
                <a:gd name="T4" fmla="*/ 2147483647 w 1098"/>
                <a:gd name="T5" fmla="*/ 0 h 144"/>
                <a:gd name="T6" fmla="*/ 2147483647 w 1098"/>
                <a:gd name="T7" fmla="*/ 0 h 144"/>
                <a:gd name="T8" fmla="*/ 2147483647 w 1098"/>
                <a:gd name="T9" fmla="*/ 0 h 144"/>
                <a:gd name="T10" fmla="*/ 2147483647 w 1098"/>
                <a:gd name="T11" fmla="*/ 0 h 144"/>
                <a:gd name="T12" fmla="*/ 2147483647 w 1098"/>
                <a:gd name="T13" fmla="*/ 0 h 144"/>
                <a:gd name="T14" fmla="*/ 2147483647 w 1098"/>
                <a:gd name="T15" fmla="*/ 0 h 144"/>
                <a:gd name="T16" fmla="*/ 2147483647 w 1098"/>
                <a:gd name="T17" fmla="*/ 0 h 144"/>
                <a:gd name="T18" fmla="*/ 2147483647 w 1098"/>
                <a:gd name="T19" fmla="*/ 0 h 144"/>
                <a:gd name="T20" fmla="*/ 2147483647 w 1098"/>
                <a:gd name="T21" fmla="*/ 0 h 144"/>
                <a:gd name="T22" fmla="*/ 2147483647 w 1098"/>
                <a:gd name="T23" fmla="*/ 0 h 144"/>
                <a:gd name="T24" fmla="*/ 2147483647 w 1098"/>
                <a:gd name="T25" fmla="*/ 0 h 144"/>
                <a:gd name="T26" fmla="*/ 2147483647 w 1098"/>
                <a:gd name="T27" fmla="*/ 0 h 144"/>
                <a:gd name="T28" fmla="*/ 2147483647 w 1098"/>
                <a:gd name="T29" fmla="*/ 0 h 144"/>
                <a:gd name="T30" fmla="*/ 2147483647 w 1098"/>
                <a:gd name="T31" fmla="*/ 0 h 144"/>
                <a:gd name="T32" fmla="*/ 2147483647 w 1098"/>
                <a:gd name="T33" fmla="*/ 0 h 144"/>
                <a:gd name="T34" fmla="*/ 2147483647 w 1098"/>
                <a:gd name="T35" fmla="*/ 0 h 144"/>
                <a:gd name="T36" fmla="*/ 2147483647 w 1098"/>
                <a:gd name="T37" fmla="*/ 0 h 144"/>
                <a:gd name="T38" fmla="*/ 2147483647 w 1098"/>
                <a:gd name="T39" fmla="*/ 0 h 144"/>
                <a:gd name="T40" fmla="*/ 2147483647 w 1098"/>
                <a:gd name="T41" fmla="*/ 0 h 144"/>
                <a:gd name="T42" fmla="*/ 2147483647 w 1098"/>
                <a:gd name="T43" fmla="*/ 0 h 144"/>
                <a:gd name="T44" fmla="*/ 2147483647 w 1098"/>
                <a:gd name="T45" fmla="*/ 0 h 144"/>
                <a:gd name="T46" fmla="*/ 2147483647 w 1098"/>
                <a:gd name="T47" fmla="*/ 0 h 144"/>
                <a:gd name="T48" fmla="*/ 2147483647 w 1098"/>
                <a:gd name="T49" fmla="*/ 0 h 144"/>
                <a:gd name="T50" fmla="*/ 2147483647 w 1098"/>
                <a:gd name="T51" fmla="*/ 0 h 144"/>
                <a:gd name="T52" fmla="*/ 2147483647 w 1098"/>
                <a:gd name="T53" fmla="*/ 0 h 144"/>
                <a:gd name="T54" fmla="*/ 2147483647 w 1098"/>
                <a:gd name="T55" fmla="*/ 2147483647 h 144"/>
                <a:gd name="T56" fmla="*/ 2147483647 w 1098"/>
                <a:gd name="T57" fmla="*/ 2147483647 h 144"/>
                <a:gd name="T58" fmla="*/ 2147483647 w 1098"/>
                <a:gd name="T59" fmla="*/ 2147483647 h 144"/>
                <a:gd name="T60" fmla="*/ 2147483647 w 1098"/>
                <a:gd name="T61" fmla="*/ 2147483647 h 144"/>
                <a:gd name="T62" fmla="*/ 2147483647 w 1098"/>
                <a:gd name="T63" fmla="*/ 2147483647 h 144"/>
                <a:gd name="T64" fmla="*/ 2147483647 w 1098"/>
                <a:gd name="T65" fmla="*/ 2147483647 h 144"/>
                <a:gd name="T66" fmla="*/ 2147483647 w 1098"/>
                <a:gd name="T67" fmla="*/ 2147483647 h 144"/>
                <a:gd name="T68" fmla="*/ 2147483647 w 1098"/>
                <a:gd name="T69" fmla="*/ 2147483647 h 144"/>
                <a:gd name="T70" fmla="*/ 2147483647 w 1098"/>
                <a:gd name="T71" fmla="*/ 2147483647 h 144"/>
                <a:gd name="T72" fmla="*/ 2147483647 w 1098"/>
                <a:gd name="T73" fmla="*/ 2147483647 h 144"/>
                <a:gd name="T74" fmla="*/ 2147483647 w 1098"/>
                <a:gd name="T75" fmla="*/ 2147483647 h 144"/>
                <a:gd name="T76" fmla="*/ 2147483647 w 1098"/>
                <a:gd name="T77" fmla="*/ 2147483647 h 144"/>
                <a:gd name="T78" fmla="*/ 2147483647 w 1098"/>
                <a:gd name="T79" fmla="*/ 2147483647 h 144"/>
                <a:gd name="T80" fmla="*/ 2147483647 w 1098"/>
                <a:gd name="T81" fmla="*/ 2147483647 h 144"/>
                <a:gd name="T82" fmla="*/ 2147483647 w 1098"/>
                <a:gd name="T83" fmla="*/ 2147483647 h 144"/>
                <a:gd name="T84" fmla="*/ 2147483647 w 1098"/>
                <a:gd name="T85" fmla="*/ 2147483647 h 144"/>
                <a:gd name="T86" fmla="*/ 2147483647 w 1098"/>
                <a:gd name="T87" fmla="*/ 2147483647 h 144"/>
                <a:gd name="T88" fmla="*/ 2147483647 w 1098"/>
                <a:gd name="T89" fmla="*/ 2147483647 h 144"/>
                <a:gd name="T90" fmla="*/ 2147483647 w 1098"/>
                <a:gd name="T91" fmla="*/ 2147483647 h 144"/>
                <a:gd name="T92" fmla="*/ 2147483647 w 1098"/>
                <a:gd name="T93" fmla="*/ 2147483647 h 144"/>
                <a:gd name="T94" fmla="*/ 2147483647 w 1098"/>
                <a:gd name="T95" fmla="*/ 2147483647 h 14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98"/>
                <a:gd name="T145" fmla="*/ 0 h 144"/>
                <a:gd name="T146" fmla="*/ 1098 w 1098"/>
                <a:gd name="T147" fmla="*/ 144 h 14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98" h="144">
                  <a:moveTo>
                    <a:pt x="0" y="0"/>
                  </a:moveTo>
                  <a:lnTo>
                    <a:pt x="150" y="0"/>
                  </a:lnTo>
                  <a:lnTo>
                    <a:pt x="276" y="0"/>
                  </a:lnTo>
                  <a:lnTo>
                    <a:pt x="390" y="0"/>
                  </a:lnTo>
                  <a:lnTo>
                    <a:pt x="486" y="0"/>
                  </a:lnTo>
                  <a:lnTo>
                    <a:pt x="564" y="0"/>
                  </a:lnTo>
                  <a:lnTo>
                    <a:pt x="636" y="0"/>
                  </a:lnTo>
                  <a:lnTo>
                    <a:pt x="690" y="0"/>
                  </a:lnTo>
                  <a:lnTo>
                    <a:pt x="732" y="0"/>
                  </a:lnTo>
                  <a:lnTo>
                    <a:pt x="768" y="0"/>
                  </a:lnTo>
                  <a:lnTo>
                    <a:pt x="798" y="0"/>
                  </a:lnTo>
                  <a:lnTo>
                    <a:pt x="816" y="0"/>
                  </a:lnTo>
                  <a:lnTo>
                    <a:pt x="828" y="0"/>
                  </a:lnTo>
                  <a:lnTo>
                    <a:pt x="840" y="0"/>
                  </a:lnTo>
                  <a:lnTo>
                    <a:pt x="846" y="0"/>
                  </a:lnTo>
                  <a:lnTo>
                    <a:pt x="852" y="0"/>
                  </a:lnTo>
                  <a:lnTo>
                    <a:pt x="858" y="0"/>
                  </a:lnTo>
                  <a:lnTo>
                    <a:pt x="864" y="0"/>
                  </a:lnTo>
                  <a:lnTo>
                    <a:pt x="870" y="0"/>
                  </a:lnTo>
                  <a:lnTo>
                    <a:pt x="876" y="0"/>
                  </a:lnTo>
                  <a:lnTo>
                    <a:pt x="882" y="0"/>
                  </a:lnTo>
                  <a:lnTo>
                    <a:pt x="888" y="6"/>
                  </a:lnTo>
                  <a:lnTo>
                    <a:pt x="894" y="6"/>
                  </a:lnTo>
                  <a:lnTo>
                    <a:pt x="900" y="6"/>
                  </a:lnTo>
                  <a:lnTo>
                    <a:pt x="906" y="12"/>
                  </a:lnTo>
                  <a:lnTo>
                    <a:pt x="918" y="12"/>
                  </a:lnTo>
                  <a:lnTo>
                    <a:pt x="924" y="12"/>
                  </a:lnTo>
                  <a:lnTo>
                    <a:pt x="930" y="18"/>
                  </a:lnTo>
                  <a:lnTo>
                    <a:pt x="942" y="18"/>
                  </a:lnTo>
                  <a:lnTo>
                    <a:pt x="948" y="24"/>
                  </a:lnTo>
                  <a:lnTo>
                    <a:pt x="960" y="30"/>
                  </a:lnTo>
                  <a:lnTo>
                    <a:pt x="972" y="36"/>
                  </a:lnTo>
                  <a:lnTo>
                    <a:pt x="978" y="42"/>
                  </a:lnTo>
                  <a:lnTo>
                    <a:pt x="990" y="48"/>
                  </a:lnTo>
                  <a:lnTo>
                    <a:pt x="1002" y="54"/>
                  </a:lnTo>
                  <a:lnTo>
                    <a:pt x="1014" y="66"/>
                  </a:lnTo>
                  <a:lnTo>
                    <a:pt x="1026" y="72"/>
                  </a:lnTo>
                  <a:lnTo>
                    <a:pt x="1044" y="84"/>
                  </a:lnTo>
                  <a:lnTo>
                    <a:pt x="1056" y="102"/>
                  </a:lnTo>
                  <a:lnTo>
                    <a:pt x="1068" y="114"/>
                  </a:lnTo>
                  <a:lnTo>
                    <a:pt x="1080" y="132"/>
                  </a:lnTo>
                  <a:lnTo>
                    <a:pt x="1098" y="144"/>
                  </a:lnTo>
                </a:path>
              </a:pathLst>
            </a:custGeom>
            <a:noFill/>
            <a:ln w="38100">
              <a:solidFill>
                <a:schemeClr val="tx1"/>
              </a:solidFill>
              <a:prstDash val="lgDashDot"/>
              <a:round/>
              <a:headEnd/>
              <a:tailEnd/>
            </a:ln>
          </p:spPr>
          <p:txBody>
            <a:bodyPr/>
            <a:lstStyle/>
            <a:p>
              <a:endParaRPr lang="en-US" sz="2133"/>
            </a:p>
          </p:txBody>
        </p:sp>
        <p:sp>
          <p:nvSpPr>
            <p:cNvPr id="59404" name="Freeform 30"/>
            <p:cNvSpPr>
              <a:spLocks/>
            </p:cNvSpPr>
            <p:nvPr/>
          </p:nvSpPr>
          <p:spPr bwMode="auto">
            <a:xfrm>
              <a:off x="2681111" y="1873956"/>
              <a:ext cx="3966634" cy="685800"/>
            </a:xfrm>
            <a:custGeom>
              <a:avLst/>
              <a:gdLst>
                <a:gd name="T0" fmla="*/ 0 w 2082"/>
                <a:gd name="T1" fmla="*/ 2147483647 h 360"/>
                <a:gd name="T2" fmla="*/ 2147483647 w 2082"/>
                <a:gd name="T3" fmla="*/ 2147483647 h 360"/>
                <a:gd name="T4" fmla="*/ 2147483647 w 2082"/>
                <a:gd name="T5" fmla="*/ 2147483647 h 360"/>
                <a:gd name="T6" fmla="*/ 2147483647 w 2082"/>
                <a:gd name="T7" fmla="*/ 2147483647 h 360"/>
                <a:gd name="T8" fmla="*/ 2147483647 w 2082"/>
                <a:gd name="T9" fmla="*/ 2147483647 h 360"/>
                <a:gd name="T10" fmla="*/ 2147483647 w 2082"/>
                <a:gd name="T11" fmla="*/ 2147483647 h 360"/>
                <a:gd name="T12" fmla="*/ 2147483647 w 2082"/>
                <a:gd name="T13" fmla="*/ 2147483647 h 360"/>
                <a:gd name="T14" fmla="*/ 2147483647 w 2082"/>
                <a:gd name="T15" fmla="*/ 2147483647 h 360"/>
                <a:gd name="T16" fmla="*/ 2147483647 w 2082"/>
                <a:gd name="T17" fmla="*/ 2147483647 h 360"/>
                <a:gd name="T18" fmla="*/ 2147483647 w 2082"/>
                <a:gd name="T19" fmla="*/ 2147483647 h 360"/>
                <a:gd name="T20" fmla="*/ 2147483647 w 2082"/>
                <a:gd name="T21" fmla="*/ 2147483647 h 360"/>
                <a:gd name="T22" fmla="*/ 2147483647 w 2082"/>
                <a:gd name="T23" fmla="*/ 2147483647 h 360"/>
                <a:gd name="T24" fmla="*/ 2147483647 w 2082"/>
                <a:gd name="T25" fmla="*/ 2147483647 h 360"/>
                <a:gd name="T26" fmla="*/ 2147483647 w 2082"/>
                <a:gd name="T27" fmla="*/ 2147483647 h 360"/>
                <a:gd name="T28" fmla="*/ 2147483647 w 2082"/>
                <a:gd name="T29" fmla="*/ 2147483647 h 360"/>
                <a:gd name="T30" fmla="*/ 2147483647 w 2082"/>
                <a:gd name="T31" fmla="*/ 2147483647 h 360"/>
                <a:gd name="T32" fmla="*/ 2147483647 w 2082"/>
                <a:gd name="T33" fmla="*/ 2147483647 h 360"/>
                <a:gd name="T34" fmla="*/ 2147483647 w 2082"/>
                <a:gd name="T35" fmla="*/ 2147483647 h 360"/>
                <a:gd name="T36" fmla="*/ 2147483647 w 2082"/>
                <a:gd name="T37" fmla="*/ 2147483647 h 360"/>
                <a:gd name="T38" fmla="*/ 2147483647 w 2082"/>
                <a:gd name="T39" fmla="*/ 2147483647 h 360"/>
                <a:gd name="T40" fmla="*/ 2147483647 w 2082"/>
                <a:gd name="T41" fmla="*/ 2147483647 h 360"/>
                <a:gd name="T42" fmla="*/ 2147483647 w 2082"/>
                <a:gd name="T43" fmla="*/ 2147483647 h 360"/>
                <a:gd name="T44" fmla="*/ 2147483647 w 2082"/>
                <a:gd name="T45" fmla="*/ 0 h 360"/>
                <a:gd name="T46" fmla="*/ 2147483647 w 2082"/>
                <a:gd name="T47" fmla="*/ 0 h 360"/>
                <a:gd name="T48" fmla="*/ 2147483647 w 2082"/>
                <a:gd name="T49" fmla="*/ 2147483647 h 360"/>
                <a:gd name="T50" fmla="*/ 2147483647 w 2082"/>
                <a:gd name="T51" fmla="*/ 2147483647 h 360"/>
                <a:gd name="T52" fmla="*/ 2147483647 w 2082"/>
                <a:gd name="T53" fmla="*/ 2147483647 h 360"/>
                <a:gd name="T54" fmla="*/ 2147483647 w 2082"/>
                <a:gd name="T55" fmla="*/ 2147483647 h 360"/>
                <a:gd name="T56" fmla="*/ 2147483647 w 2082"/>
                <a:gd name="T57" fmla="*/ 2147483647 h 360"/>
                <a:gd name="T58" fmla="*/ 2147483647 w 2082"/>
                <a:gd name="T59" fmla="*/ 2147483647 h 360"/>
                <a:gd name="T60" fmla="*/ 2147483647 w 2082"/>
                <a:gd name="T61" fmla="*/ 2147483647 h 360"/>
                <a:gd name="T62" fmla="*/ 2147483647 w 2082"/>
                <a:gd name="T63" fmla="*/ 2147483647 h 360"/>
                <a:gd name="T64" fmla="*/ 2147483647 w 2082"/>
                <a:gd name="T65" fmla="*/ 2147483647 h 360"/>
                <a:gd name="T66" fmla="*/ 2147483647 w 2082"/>
                <a:gd name="T67" fmla="*/ 2147483647 h 360"/>
                <a:gd name="T68" fmla="*/ 2147483647 w 2082"/>
                <a:gd name="T69" fmla="*/ 2147483647 h 360"/>
                <a:gd name="T70" fmla="*/ 2147483647 w 2082"/>
                <a:gd name="T71" fmla="*/ 2147483647 h 360"/>
                <a:gd name="T72" fmla="*/ 2147483647 w 2082"/>
                <a:gd name="T73" fmla="*/ 2147483647 h 360"/>
                <a:gd name="T74" fmla="*/ 2147483647 w 2082"/>
                <a:gd name="T75" fmla="*/ 2147483647 h 360"/>
                <a:gd name="T76" fmla="*/ 2147483647 w 2082"/>
                <a:gd name="T77" fmla="*/ 2147483647 h 36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082"/>
                <a:gd name="T118" fmla="*/ 0 h 360"/>
                <a:gd name="T119" fmla="*/ 2082 w 2082"/>
                <a:gd name="T120" fmla="*/ 360 h 36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082" h="360">
                  <a:moveTo>
                    <a:pt x="0" y="240"/>
                  </a:moveTo>
                  <a:lnTo>
                    <a:pt x="0" y="240"/>
                  </a:lnTo>
                  <a:lnTo>
                    <a:pt x="6" y="240"/>
                  </a:lnTo>
                  <a:lnTo>
                    <a:pt x="12" y="240"/>
                  </a:lnTo>
                  <a:lnTo>
                    <a:pt x="18" y="234"/>
                  </a:lnTo>
                  <a:lnTo>
                    <a:pt x="24" y="234"/>
                  </a:lnTo>
                  <a:lnTo>
                    <a:pt x="30" y="234"/>
                  </a:lnTo>
                  <a:lnTo>
                    <a:pt x="42" y="228"/>
                  </a:lnTo>
                  <a:lnTo>
                    <a:pt x="54" y="228"/>
                  </a:lnTo>
                  <a:lnTo>
                    <a:pt x="72" y="222"/>
                  </a:lnTo>
                  <a:lnTo>
                    <a:pt x="90" y="222"/>
                  </a:lnTo>
                  <a:lnTo>
                    <a:pt x="114" y="216"/>
                  </a:lnTo>
                  <a:lnTo>
                    <a:pt x="138" y="210"/>
                  </a:lnTo>
                  <a:lnTo>
                    <a:pt x="168" y="204"/>
                  </a:lnTo>
                  <a:lnTo>
                    <a:pt x="198" y="192"/>
                  </a:lnTo>
                  <a:lnTo>
                    <a:pt x="234" y="186"/>
                  </a:lnTo>
                  <a:lnTo>
                    <a:pt x="276" y="180"/>
                  </a:lnTo>
                  <a:lnTo>
                    <a:pt x="318" y="168"/>
                  </a:lnTo>
                  <a:lnTo>
                    <a:pt x="360" y="156"/>
                  </a:lnTo>
                  <a:lnTo>
                    <a:pt x="408" y="150"/>
                  </a:lnTo>
                  <a:lnTo>
                    <a:pt x="456" y="138"/>
                  </a:lnTo>
                  <a:lnTo>
                    <a:pt x="498" y="126"/>
                  </a:lnTo>
                  <a:lnTo>
                    <a:pt x="546" y="120"/>
                  </a:lnTo>
                  <a:lnTo>
                    <a:pt x="594" y="108"/>
                  </a:lnTo>
                  <a:lnTo>
                    <a:pt x="642" y="96"/>
                  </a:lnTo>
                  <a:lnTo>
                    <a:pt x="690" y="84"/>
                  </a:lnTo>
                  <a:lnTo>
                    <a:pt x="732" y="78"/>
                  </a:lnTo>
                  <a:lnTo>
                    <a:pt x="774" y="66"/>
                  </a:lnTo>
                  <a:lnTo>
                    <a:pt x="816" y="60"/>
                  </a:lnTo>
                  <a:lnTo>
                    <a:pt x="852" y="48"/>
                  </a:lnTo>
                  <a:lnTo>
                    <a:pt x="888" y="42"/>
                  </a:lnTo>
                  <a:lnTo>
                    <a:pt x="918" y="36"/>
                  </a:lnTo>
                  <a:lnTo>
                    <a:pt x="948" y="30"/>
                  </a:lnTo>
                  <a:lnTo>
                    <a:pt x="972" y="24"/>
                  </a:lnTo>
                  <a:lnTo>
                    <a:pt x="996" y="24"/>
                  </a:lnTo>
                  <a:lnTo>
                    <a:pt x="1014" y="18"/>
                  </a:lnTo>
                  <a:lnTo>
                    <a:pt x="1032" y="12"/>
                  </a:lnTo>
                  <a:lnTo>
                    <a:pt x="1050" y="12"/>
                  </a:lnTo>
                  <a:lnTo>
                    <a:pt x="1062" y="6"/>
                  </a:lnTo>
                  <a:lnTo>
                    <a:pt x="1080" y="6"/>
                  </a:lnTo>
                  <a:lnTo>
                    <a:pt x="1092" y="6"/>
                  </a:lnTo>
                  <a:lnTo>
                    <a:pt x="1104" y="6"/>
                  </a:lnTo>
                  <a:lnTo>
                    <a:pt x="1110" y="6"/>
                  </a:lnTo>
                  <a:lnTo>
                    <a:pt x="1122" y="0"/>
                  </a:lnTo>
                  <a:lnTo>
                    <a:pt x="1134" y="0"/>
                  </a:lnTo>
                  <a:lnTo>
                    <a:pt x="1140" y="0"/>
                  </a:lnTo>
                  <a:lnTo>
                    <a:pt x="1152" y="0"/>
                  </a:lnTo>
                  <a:lnTo>
                    <a:pt x="1158" y="0"/>
                  </a:lnTo>
                  <a:lnTo>
                    <a:pt x="1170" y="6"/>
                  </a:lnTo>
                  <a:lnTo>
                    <a:pt x="1182" y="6"/>
                  </a:lnTo>
                  <a:lnTo>
                    <a:pt x="1194" y="6"/>
                  </a:lnTo>
                  <a:lnTo>
                    <a:pt x="1206" y="6"/>
                  </a:lnTo>
                  <a:lnTo>
                    <a:pt x="1218" y="12"/>
                  </a:lnTo>
                  <a:lnTo>
                    <a:pt x="1230" y="12"/>
                  </a:lnTo>
                  <a:lnTo>
                    <a:pt x="1248" y="18"/>
                  </a:lnTo>
                  <a:lnTo>
                    <a:pt x="1260" y="24"/>
                  </a:lnTo>
                  <a:lnTo>
                    <a:pt x="1284" y="30"/>
                  </a:lnTo>
                  <a:lnTo>
                    <a:pt x="1302" y="36"/>
                  </a:lnTo>
                  <a:lnTo>
                    <a:pt x="1326" y="42"/>
                  </a:lnTo>
                  <a:lnTo>
                    <a:pt x="1350" y="48"/>
                  </a:lnTo>
                  <a:lnTo>
                    <a:pt x="1380" y="60"/>
                  </a:lnTo>
                  <a:lnTo>
                    <a:pt x="1410" y="66"/>
                  </a:lnTo>
                  <a:lnTo>
                    <a:pt x="1440" y="78"/>
                  </a:lnTo>
                  <a:lnTo>
                    <a:pt x="1476" y="96"/>
                  </a:lnTo>
                  <a:lnTo>
                    <a:pt x="1512" y="108"/>
                  </a:lnTo>
                  <a:lnTo>
                    <a:pt x="1554" y="120"/>
                  </a:lnTo>
                  <a:lnTo>
                    <a:pt x="1596" y="138"/>
                  </a:lnTo>
                  <a:lnTo>
                    <a:pt x="1638" y="156"/>
                  </a:lnTo>
                  <a:lnTo>
                    <a:pt x="1680" y="174"/>
                  </a:lnTo>
                  <a:lnTo>
                    <a:pt x="1722" y="192"/>
                  </a:lnTo>
                  <a:lnTo>
                    <a:pt x="1770" y="210"/>
                  </a:lnTo>
                  <a:lnTo>
                    <a:pt x="1818" y="228"/>
                  </a:lnTo>
                  <a:lnTo>
                    <a:pt x="1860" y="252"/>
                  </a:lnTo>
                  <a:lnTo>
                    <a:pt x="1908" y="270"/>
                  </a:lnTo>
                  <a:lnTo>
                    <a:pt x="1950" y="294"/>
                  </a:lnTo>
                  <a:lnTo>
                    <a:pt x="1998" y="312"/>
                  </a:lnTo>
                  <a:lnTo>
                    <a:pt x="2040" y="336"/>
                  </a:lnTo>
                  <a:lnTo>
                    <a:pt x="2082" y="360"/>
                  </a:lnTo>
                </a:path>
              </a:pathLst>
            </a:custGeom>
            <a:noFill/>
            <a:ln w="38100">
              <a:solidFill>
                <a:srgbClr val="FF0000"/>
              </a:solidFill>
              <a:prstDash val="dash"/>
              <a:round/>
              <a:headEnd/>
              <a:tailEnd/>
            </a:ln>
          </p:spPr>
          <p:txBody>
            <a:bodyPr/>
            <a:lstStyle/>
            <a:p>
              <a:endParaRPr lang="en-US" sz="2133"/>
            </a:p>
          </p:txBody>
        </p:sp>
        <p:sp>
          <p:nvSpPr>
            <p:cNvPr id="59405" name="Freeform 31"/>
            <p:cNvSpPr>
              <a:spLocks/>
            </p:cNvSpPr>
            <p:nvPr/>
          </p:nvSpPr>
          <p:spPr bwMode="auto">
            <a:xfrm>
              <a:off x="1948745" y="2331155"/>
              <a:ext cx="732366" cy="537634"/>
            </a:xfrm>
            <a:custGeom>
              <a:avLst/>
              <a:gdLst>
                <a:gd name="T0" fmla="*/ 0 w 384"/>
                <a:gd name="T1" fmla="*/ 2147483647 h 282"/>
                <a:gd name="T2" fmla="*/ 2147483647 w 384"/>
                <a:gd name="T3" fmla="*/ 2147483647 h 282"/>
                <a:gd name="T4" fmla="*/ 2147483647 w 384"/>
                <a:gd name="T5" fmla="*/ 2147483647 h 282"/>
                <a:gd name="T6" fmla="*/ 2147483647 w 384"/>
                <a:gd name="T7" fmla="*/ 2147483647 h 282"/>
                <a:gd name="T8" fmla="*/ 2147483647 w 384"/>
                <a:gd name="T9" fmla="*/ 2147483647 h 282"/>
                <a:gd name="T10" fmla="*/ 2147483647 w 384"/>
                <a:gd name="T11" fmla="*/ 2147483647 h 282"/>
                <a:gd name="T12" fmla="*/ 2147483647 w 384"/>
                <a:gd name="T13" fmla="*/ 2147483647 h 282"/>
                <a:gd name="T14" fmla="*/ 2147483647 w 384"/>
                <a:gd name="T15" fmla="*/ 2147483647 h 282"/>
                <a:gd name="T16" fmla="*/ 2147483647 w 384"/>
                <a:gd name="T17" fmla="*/ 2147483647 h 282"/>
                <a:gd name="T18" fmla="*/ 2147483647 w 384"/>
                <a:gd name="T19" fmla="*/ 2147483647 h 282"/>
                <a:gd name="T20" fmla="*/ 2147483647 w 384"/>
                <a:gd name="T21" fmla="*/ 2147483647 h 282"/>
                <a:gd name="T22" fmla="*/ 2147483647 w 384"/>
                <a:gd name="T23" fmla="*/ 2147483647 h 282"/>
                <a:gd name="T24" fmla="*/ 2147483647 w 384"/>
                <a:gd name="T25" fmla="*/ 2147483647 h 282"/>
                <a:gd name="T26" fmla="*/ 2147483647 w 384"/>
                <a:gd name="T27" fmla="*/ 2147483647 h 282"/>
                <a:gd name="T28" fmla="*/ 2147483647 w 384"/>
                <a:gd name="T29" fmla="*/ 2147483647 h 282"/>
                <a:gd name="T30" fmla="*/ 2147483647 w 384"/>
                <a:gd name="T31" fmla="*/ 2147483647 h 282"/>
                <a:gd name="T32" fmla="*/ 2147483647 w 384"/>
                <a:gd name="T33" fmla="*/ 0 h 28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84"/>
                <a:gd name="T52" fmla="*/ 0 h 282"/>
                <a:gd name="T53" fmla="*/ 384 w 384"/>
                <a:gd name="T54" fmla="*/ 282 h 28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84" h="282">
                  <a:moveTo>
                    <a:pt x="0" y="282"/>
                  </a:moveTo>
                  <a:lnTo>
                    <a:pt x="18" y="252"/>
                  </a:lnTo>
                  <a:lnTo>
                    <a:pt x="36" y="228"/>
                  </a:lnTo>
                  <a:lnTo>
                    <a:pt x="54" y="204"/>
                  </a:lnTo>
                  <a:lnTo>
                    <a:pt x="72" y="180"/>
                  </a:lnTo>
                  <a:lnTo>
                    <a:pt x="96" y="156"/>
                  </a:lnTo>
                  <a:lnTo>
                    <a:pt x="114" y="138"/>
                  </a:lnTo>
                  <a:lnTo>
                    <a:pt x="138" y="120"/>
                  </a:lnTo>
                  <a:lnTo>
                    <a:pt x="162" y="102"/>
                  </a:lnTo>
                  <a:lnTo>
                    <a:pt x="186" y="84"/>
                  </a:lnTo>
                  <a:lnTo>
                    <a:pt x="210" y="66"/>
                  </a:lnTo>
                  <a:lnTo>
                    <a:pt x="240" y="54"/>
                  </a:lnTo>
                  <a:lnTo>
                    <a:pt x="264" y="42"/>
                  </a:lnTo>
                  <a:lnTo>
                    <a:pt x="294" y="30"/>
                  </a:lnTo>
                  <a:lnTo>
                    <a:pt x="324" y="18"/>
                  </a:lnTo>
                  <a:lnTo>
                    <a:pt x="354" y="6"/>
                  </a:lnTo>
                  <a:lnTo>
                    <a:pt x="384" y="0"/>
                  </a:lnTo>
                </a:path>
              </a:pathLst>
            </a:custGeom>
            <a:noFill/>
            <a:ln w="31750">
              <a:solidFill>
                <a:srgbClr val="000000"/>
              </a:solidFill>
              <a:round/>
              <a:headEnd/>
              <a:tailEnd/>
            </a:ln>
          </p:spPr>
          <p:txBody>
            <a:bodyPr/>
            <a:lstStyle/>
            <a:p>
              <a:endParaRPr lang="en-US" sz="2133"/>
            </a:p>
          </p:txBody>
        </p:sp>
        <p:sp>
          <p:nvSpPr>
            <p:cNvPr id="59406" name="Freeform 32"/>
            <p:cNvSpPr>
              <a:spLocks/>
            </p:cNvSpPr>
            <p:nvPr/>
          </p:nvSpPr>
          <p:spPr bwMode="auto">
            <a:xfrm>
              <a:off x="2291645" y="2480734"/>
              <a:ext cx="891822" cy="674511"/>
            </a:xfrm>
            <a:custGeom>
              <a:avLst/>
              <a:gdLst>
                <a:gd name="T0" fmla="*/ 0 w 468"/>
                <a:gd name="T1" fmla="*/ 2147483647 h 354"/>
                <a:gd name="T2" fmla="*/ 2147483647 w 468"/>
                <a:gd name="T3" fmla="*/ 2147483647 h 354"/>
                <a:gd name="T4" fmla="*/ 2147483647 w 468"/>
                <a:gd name="T5" fmla="*/ 2147483647 h 354"/>
                <a:gd name="T6" fmla="*/ 2147483647 w 468"/>
                <a:gd name="T7" fmla="*/ 2147483647 h 354"/>
                <a:gd name="T8" fmla="*/ 2147483647 w 468"/>
                <a:gd name="T9" fmla="*/ 0 h 354"/>
                <a:gd name="T10" fmla="*/ 2147483647 w 468"/>
                <a:gd name="T11" fmla="*/ 0 h 354"/>
                <a:gd name="T12" fmla="*/ 2147483647 w 468"/>
                <a:gd name="T13" fmla="*/ 0 h 354"/>
                <a:gd name="T14" fmla="*/ 2147483647 w 468"/>
                <a:gd name="T15" fmla="*/ 0 h 354"/>
                <a:gd name="T16" fmla="*/ 2147483647 w 468"/>
                <a:gd name="T17" fmla="*/ 0 h 354"/>
                <a:gd name="T18" fmla="*/ 2147483647 w 468"/>
                <a:gd name="T19" fmla="*/ 0 h 354"/>
                <a:gd name="T20" fmla="*/ 2147483647 w 468"/>
                <a:gd name="T21" fmla="*/ 0 h 354"/>
                <a:gd name="T22" fmla="*/ 2147483647 w 468"/>
                <a:gd name="T23" fmla="*/ 0 h 354"/>
                <a:gd name="T24" fmla="*/ 2147483647 w 468"/>
                <a:gd name="T25" fmla="*/ 2147483647 h 354"/>
                <a:gd name="T26" fmla="*/ 2147483647 w 468"/>
                <a:gd name="T27" fmla="*/ 2147483647 h 354"/>
                <a:gd name="T28" fmla="*/ 2147483647 w 468"/>
                <a:gd name="T29" fmla="*/ 2147483647 h 354"/>
                <a:gd name="T30" fmla="*/ 2147483647 w 468"/>
                <a:gd name="T31" fmla="*/ 2147483647 h 354"/>
                <a:gd name="T32" fmla="*/ 2147483647 w 468"/>
                <a:gd name="T33" fmla="*/ 2147483647 h 354"/>
                <a:gd name="T34" fmla="*/ 2147483647 w 468"/>
                <a:gd name="T35" fmla="*/ 2147483647 h 354"/>
                <a:gd name="T36" fmla="*/ 2147483647 w 468"/>
                <a:gd name="T37" fmla="*/ 2147483647 h 354"/>
                <a:gd name="T38" fmla="*/ 2147483647 w 468"/>
                <a:gd name="T39" fmla="*/ 2147483647 h 354"/>
                <a:gd name="T40" fmla="*/ 2147483647 w 468"/>
                <a:gd name="T41" fmla="*/ 2147483647 h 354"/>
                <a:gd name="T42" fmla="*/ 2147483647 w 468"/>
                <a:gd name="T43" fmla="*/ 2147483647 h 354"/>
                <a:gd name="T44" fmla="*/ 2147483647 w 468"/>
                <a:gd name="T45" fmla="*/ 2147483647 h 354"/>
                <a:gd name="T46" fmla="*/ 2147483647 w 468"/>
                <a:gd name="T47" fmla="*/ 2147483647 h 354"/>
                <a:gd name="T48" fmla="*/ 2147483647 w 468"/>
                <a:gd name="T49" fmla="*/ 2147483647 h 354"/>
                <a:gd name="T50" fmla="*/ 2147483647 w 468"/>
                <a:gd name="T51" fmla="*/ 2147483647 h 354"/>
                <a:gd name="T52" fmla="*/ 2147483647 w 468"/>
                <a:gd name="T53" fmla="*/ 2147483647 h 354"/>
                <a:gd name="T54" fmla="*/ 2147483647 w 468"/>
                <a:gd name="T55" fmla="*/ 2147483647 h 354"/>
                <a:gd name="T56" fmla="*/ 2147483647 w 468"/>
                <a:gd name="T57" fmla="*/ 2147483647 h 354"/>
                <a:gd name="T58" fmla="*/ 2147483647 w 468"/>
                <a:gd name="T59" fmla="*/ 2147483647 h 354"/>
                <a:gd name="T60" fmla="*/ 2147483647 w 468"/>
                <a:gd name="T61" fmla="*/ 2147483647 h 354"/>
                <a:gd name="T62" fmla="*/ 2147483647 w 468"/>
                <a:gd name="T63" fmla="*/ 2147483647 h 354"/>
                <a:gd name="T64" fmla="*/ 2147483647 w 468"/>
                <a:gd name="T65" fmla="*/ 2147483647 h 354"/>
                <a:gd name="T66" fmla="*/ 2147483647 w 468"/>
                <a:gd name="T67" fmla="*/ 2147483647 h 354"/>
                <a:gd name="T68" fmla="*/ 2147483647 w 468"/>
                <a:gd name="T69" fmla="*/ 2147483647 h 354"/>
                <a:gd name="T70" fmla="*/ 2147483647 w 468"/>
                <a:gd name="T71" fmla="*/ 2147483647 h 354"/>
                <a:gd name="T72" fmla="*/ 2147483647 w 468"/>
                <a:gd name="T73" fmla="*/ 2147483647 h 354"/>
                <a:gd name="T74" fmla="*/ 2147483647 w 468"/>
                <a:gd name="T75" fmla="*/ 2147483647 h 354"/>
                <a:gd name="T76" fmla="*/ 2147483647 w 468"/>
                <a:gd name="T77" fmla="*/ 2147483647 h 354"/>
                <a:gd name="T78" fmla="*/ 2147483647 w 468"/>
                <a:gd name="T79" fmla="*/ 2147483647 h 354"/>
                <a:gd name="T80" fmla="*/ 2147483647 w 468"/>
                <a:gd name="T81" fmla="*/ 2147483647 h 354"/>
                <a:gd name="T82" fmla="*/ 2147483647 w 468"/>
                <a:gd name="T83" fmla="*/ 2147483647 h 354"/>
                <a:gd name="T84" fmla="*/ 2147483647 w 468"/>
                <a:gd name="T85" fmla="*/ 2147483647 h 354"/>
                <a:gd name="T86" fmla="*/ 2147483647 w 468"/>
                <a:gd name="T87" fmla="*/ 2147483647 h 354"/>
                <a:gd name="T88" fmla="*/ 2147483647 w 468"/>
                <a:gd name="T89" fmla="*/ 2147483647 h 354"/>
                <a:gd name="T90" fmla="*/ 2147483647 w 468"/>
                <a:gd name="T91" fmla="*/ 2147483647 h 354"/>
                <a:gd name="T92" fmla="*/ 2147483647 w 468"/>
                <a:gd name="T93" fmla="*/ 2147483647 h 354"/>
                <a:gd name="T94" fmla="*/ 2147483647 w 468"/>
                <a:gd name="T95" fmla="*/ 2147483647 h 354"/>
                <a:gd name="T96" fmla="*/ 2147483647 w 468"/>
                <a:gd name="T97" fmla="*/ 2147483647 h 35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68"/>
                <a:gd name="T148" fmla="*/ 0 h 354"/>
                <a:gd name="T149" fmla="*/ 468 w 468"/>
                <a:gd name="T150" fmla="*/ 354 h 35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68" h="354">
                  <a:moveTo>
                    <a:pt x="0" y="12"/>
                  </a:moveTo>
                  <a:lnTo>
                    <a:pt x="12" y="12"/>
                  </a:lnTo>
                  <a:lnTo>
                    <a:pt x="24" y="6"/>
                  </a:lnTo>
                  <a:lnTo>
                    <a:pt x="36" y="6"/>
                  </a:lnTo>
                  <a:lnTo>
                    <a:pt x="48" y="0"/>
                  </a:lnTo>
                  <a:lnTo>
                    <a:pt x="60" y="0"/>
                  </a:lnTo>
                  <a:lnTo>
                    <a:pt x="72" y="0"/>
                  </a:lnTo>
                  <a:lnTo>
                    <a:pt x="78" y="0"/>
                  </a:lnTo>
                  <a:lnTo>
                    <a:pt x="90" y="0"/>
                  </a:lnTo>
                  <a:lnTo>
                    <a:pt x="102" y="0"/>
                  </a:lnTo>
                  <a:lnTo>
                    <a:pt x="108" y="0"/>
                  </a:lnTo>
                  <a:lnTo>
                    <a:pt x="120" y="0"/>
                  </a:lnTo>
                  <a:lnTo>
                    <a:pt x="126" y="6"/>
                  </a:lnTo>
                  <a:lnTo>
                    <a:pt x="138" y="6"/>
                  </a:lnTo>
                  <a:lnTo>
                    <a:pt x="150" y="6"/>
                  </a:lnTo>
                  <a:lnTo>
                    <a:pt x="156" y="12"/>
                  </a:lnTo>
                  <a:lnTo>
                    <a:pt x="168" y="12"/>
                  </a:lnTo>
                  <a:lnTo>
                    <a:pt x="174" y="18"/>
                  </a:lnTo>
                  <a:lnTo>
                    <a:pt x="186" y="24"/>
                  </a:lnTo>
                  <a:lnTo>
                    <a:pt x="192" y="24"/>
                  </a:lnTo>
                  <a:lnTo>
                    <a:pt x="204" y="30"/>
                  </a:lnTo>
                  <a:lnTo>
                    <a:pt x="210" y="36"/>
                  </a:lnTo>
                  <a:lnTo>
                    <a:pt x="222" y="42"/>
                  </a:lnTo>
                  <a:lnTo>
                    <a:pt x="228" y="42"/>
                  </a:lnTo>
                  <a:lnTo>
                    <a:pt x="240" y="48"/>
                  </a:lnTo>
                  <a:lnTo>
                    <a:pt x="252" y="54"/>
                  </a:lnTo>
                  <a:lnTo>
                    <a:pt x="258" y="60"/>
                  </a:lnTo>
                  <a:lnTo>
                    <a:pt x="270" y="72"/>
                  </a:lnTo>
                  <a:lnTo>
                    <a:pt x="276" y="78"/>
                  </a:lnTo>
                  <a:lnTo>
                    <a:pt x="288" y="84"/>
                  </a:lnTo>
                  <a:lnTo>
                    <a:pt x="300" y="90"/>
                  </a:lnTo>
                  <a:lnTo>
                    <a:pt x="306" y="102"/>
                  </a:lnTo>
                  <a:lnTo>
                    <a:pt x="318" y="108"/>
                  </a:lnTo>
                  <a:lnTo>
                    <a:pt x="330" y="120"/>
                  </a:lnTo>
                  <a:lnTo>
                    <a:pt x="336" y="126"/>
                  </a:lnTo>
                  <a:lnTo>
                    <a:pt x="348" y="138"/>
                  </a:lnTo>
                  <a:lnTo>
                    <a:pt x="360" y="150"/>
                  </a:lnTo>
                  <a:lnTo>
                    <a:pt x="366" y="162"/>
                  </a:lnTo>
                  <a:lnTo>
                    <a:pt x="378" y="174"/>
                  </a:lnTo>
                  <a:lnTo>
                    <a:pt x="390" y="186"/>
                  </a:lnTo>
                  <a:lnTo>
                    <a:pt x="396" y="198"/>
                  </a:lnTo>
                  <a:lnTo>
                    <a:pt x="408" y="216"/>
                  </a:lnTo>
                  <a:lnTo>
                    <a:pt x="414" y="234"/>
                  </a:lnTo>
                  <a:lnTo>
                    <a:pt x="426" y="246"/>
                  </a:lnTo>
                  <a:lnTo>
                    <a:pt x="438" y="264"/>
                  </a:lnTo>
                  <a:lnTo>
                    <a:pt x="444" y="288"/>
                  </a:lnTo>
                  <a:lnTo>
                    <a:pt x="456" y="306"/>
                  </a:lnTo>
                  <a:lnTo>
                    <a:pt x="462" y="330"/>
                  </a:lnTo>
                  <a:lnTo>
                    <a:pt x="468" y="354"/>
                  </a:lnTo>
                </a:path>
              </a:pathLst>
            </a:custGeom>
            <a:noFill/>
            <a:ln w="38100">
              <a:solidFill>
                <a:srgbClr val="00B050"/>
              </a:solidFill>
              <a:prstDash val="lgDashDotDot"/>
              <a:round/>
              <a:headEnd/>
              <a:tailEnd/>
            </a:ln>
          </p:spPr>
          <p:txBody>
            <a:bodyPr/>
            <a:lstStyle/>
            <a:p>
              <a:endParaRPr lang="en-US" sz="2133"/>
            </a:p>
          </p:txBody>
        </p:sp>
        <p:sp>
          <p:nvSpPr>
            <p:cNvPr id="59407" name="Line 33"/>
            <p:cNvSpPr>
              <a:spLocks noChangeShapeType="1"/>
            </p:cNvSpPr>
            <p:nvPr/>
          </p:nvSpPr>
          <p:spPr bwMode="auto">
            <a:xfrm flipH="1">
              <a:off x="1137356" y="3155244"/>
              <a:ext cx="354189" cy="1412"/>
            </a:xfrm>
            <a:prstGeom prst="line">
              <a:avLst/>
            </a:prstGeom>
            <a:noFill/>
            <a:ln w="31750">
              <a:solidFill>
                <a:srgbClr val="000000"/>
              </a:solidFill>
              <a:round/>
              <a:headEnd type="triangle" w="lg" len="lg"/>
              <a:tailEnd type="none" w="med" len="lg"/>
            </a:ln>
          </p:spPr>
          <p:txBody>
            <a:bodyPr/>
            <a:lstStyle/>
            <a:p>
              <a:endParaRPr lang="en-US" sz="2133"/>
            </a:p>
          </p:txBody>
        </p:sp>
        <p:sp>
          <p:nvSpPr>
            <p:cNvPr id="59408" name="Line 34"/>
            <p:cNvSpPr>
              <a:spLocks noChangeShapeType="1"/>
            </p:cNvSpPr>
            <p:nvPr/>
          </p:nvSpPr>
          <p:spPr bwMode="auto">
            <a:xfrm flipH="1">
              <a:off x="1137356" y="2331156"/>
              <a:ext cx="354189" cy="2822"/>
            </a:xfrm>
            <a:prstGeom prst="line">
              <a:avLst/>
            </a:prstGeom>
            <a:noFill/>
            <a:ln w="31750">
              <a:solidFill>
                <a:srgbClr val="000000"/>
              </a:solidFill>
              <a:round/>
              <a:headEnd type="triangle" w="lg" len="lg"/>
              <a:tailEnd type="none" w="lg" len="lg"/>
            </a:ln>
          </p:spPr>
          <p:txBody>
            <a:bodyPr/>
            <a:lstStyle/>
            <a:p>
              <a:endParaRPr lang="en-US" sz="2133"/>
            </a:p>
          </p:txBody>
        </p:sp>
        <p:sp>
          <p:nvSpPr>
            <p:cNvPr id="59409" name="Line 35"/>
            <p:cNvSpPr>
              <a:spLocks noChangeShapeType="1"/>
            </p:cNvSpPr>
            <p:nvPr/>
          </p:nvSpPr>
          <p:spPr bwMode="auto">
            <a:xfrm>
              <a:off x="2681111" y="2331156"/>
              <a:ext cx="4459111" cy="2822"/>
            </a:xfrm>
            <a:prstGeom prst="line">
              <a:avLst/>
            </a:prstGeom>
            <a:noFill/>
            <a:ln w="31750">
              <a:solidFill>
                <a:srgbClr val="000000"/>
              </a:solidFill>
              <a:round/>
              <a:headEnd/>
              <a:tailEnd/>
            </a:ln>
          </p:spPr>
          <p:txBody>
            <a:bodyPr/>
            <a:lstStyle/>
            <a:p>
              <a:endParaRPr lang="en-US" sz="2133"/>
            </a:p>
          </p:txBody>
        </p:sp>
        <p:sp>
          <p:nvSpPr>
            <p:cNvPr id="59410" name="Freeform 36"/>
            <p:cNvSpPr>
              <a:spLocks/>
            </p:cNvSpPr>
            <p:nvPr/>
          </p:nvSpPr>
          <p:spPr bwMode="auto">
            <a:xfrm>
              <a:off x="1948745" y="2331155"/>
              <a:ext cx="732366" cy="537634"/>
            </a:xfrm>
            <a:custGeom>
              <a:avLst/>
              <a:gdLst>
                <a:gd name="T0" fmla="*/ 0 w 384"/>
                <a:gd name="T1" fmla="*/ 2147483647 h 282"/>
                <a:gd name="T2" fmla="*/ 2147483647 w 384"/>
                <a:gd name="T3" fmla="*/ 0 h 282"/>
                <a:gd name="T4" fmla="*/ 2147483647 w 384"/>
                <a:gd name="T5" fmla="*/ 0 h 282"/>
                <a:gd name="T6" fmla="*/ 0 60000 65536"/>
                <a:gd name="T7" fmla="*/ 0 60000 65536"/>
                <a:gd name="T8" fmla="*/ 0 60000 65536"/>
                <a:gd name="T9" fmla="*/ 0 w 384"/>
                <a:gd name="T10" fmla="*/ 0 h 282"/>
                <a:gd name="T11" fmla="*/ 384 w 384"/>
                <a:gd name="T12" fmla="*/ 282 h 282"/>
              </a:gdLst>
              <a:ahLst/>
              <a:cxnLst>
                <a:cxn ang="T6">
                  <a:pos x="T0" y="T1"/>
                </a:cxn>
                <a:cxn ang="T7">
                  <a:pos x="T2" y="T3"/>
                </a:cxn>
                <a:cxn ang="T8">
                  <a:pos x="T4" y="T5"/>
                </a:cxn>
              </a:cxnLst>
              <a:rect l="T9" t="T10" r="T11" b="T12"/>
              <a:pathLst>
                <a:path w="384" h="282">
                  <a:moveTo>
                    <a:pt x="0" y="282"/>
                  </a:moveTo>
                  <a:lnTo>
                    <a:pt x="54" y="0"/>
                  </a:lnTo>
                  <a:lnTo>
                    <a:pt x="384" y="0"/>
                  </a:lnTo>
                </a:path>
              </a:pathLst>
            </a:custGeom>
            <a:noFill/>
            <a:ln w="38100">
              <a:solidFill>
                <a:srgbClr val="000000"/>
              </a:solidFill>
              <a:prstDash val="dash"/>
              <a:round/>
              <a:headEnd/>
              <a:tailEnd/>
            </a:ln>
          </p:spPr>
          <p:txBody>
            <a:bodyPr/>
            <a:lstStyle/>
            <a:p>
              <a:endParaRPr lang="en-US" sz="2133"/>
            </a:p>
          </p:txBody>
        </p:sp>
        <p:sp>
          <p:nvSpPr>
            <p:cNvPr id="59411" name="Line 37"/>
            <p:cNvSpPr>
              <a:spLocks noChangeShapeType="1"/>
            </p:cNvSpPr>
            <p:nvPr/>
          </p:nvSpPr>
          <p:spPr bwMode="auto">
            <a:xfrm>
              <a:off x="7140222" y="2331156"/>
              <a:ext cx="616656" cy="2822"/>
            </a:xfrm>
            <a:prstGeom prst="line">
              <a:avLst/>
            </a:prstGeom>
            <a:noFill/>
            <a:ln w="31750">
              <a:solidFill>
                <a:srgbClr val="000000"/>
              </a:solidFill>
              <a:prstDash val="dash"/>
              <a:round/>
              <a:headEnd/>
              <a:tailEnd/>
            </a:ln>
          </p:spPr>
          <p:txBody>
            <a:bodyPr/>
            <a:lstStyle/>
            <a:p>
              <a:endParaRPr lang="en-US" sz="2133"/>
            </a:p>
          </p:txBody>
        </p:sp>
        <p:sp>
          <p:nvSpPr>
            <p:cNvPr id="59412" name="Oval 43"/>
            <p:cNvSpPr>
              <a:spLocks noChangeArrowheads="1"/>
            </p:cNvSpPr>
            <p:nvPr/>
          </p:nvSpPr>
          <p:spPr bwMode="auto">
            <a:xfrm>
              <a:off x="1447800" y="5215467"/>
              <a:ext cx="101600" cy="101600"/>
            </a:xfrm>
            <a:prstGeom prst="ellipse">
              <a:avLst/>
            </a:prstGeom>
            <a:solidFill>
              <a:schemeClr val="bg1"/>
            </a:solidFill>
            <a:ln w="15875" algn="ctr">
              <a:solidFill>
                <a:srgbClr val="000000"/>
              </a:solidFill>
              <a:round/>
              <a:headEnd/>
              <a:tailEnd/>
            </a:ln>
          </p:spPr>
          <p:txBody>
            <a:bodyPr anchor="b"/>
            <a:lstStyle/>
            <a:p>
              <a:pPr>
                <a:tabLst>
                  <a:tab pos="5384867" algn="r"/>
                </a:tabLst>
              </a:pPr>
              <a:endParaRPr lang="en-US" sz="2133"/>
            </a:p>
          </p:txBody>
        </p:sp>
        <p:sp>
          <p:nvSpPr>
            <p:cNvPr id="59413" name="Oval 44"/>
            <p:cNvSpPr>
              <a:spLocks noChangeArrowheads="1"/>
            </p:cNvSpPr>
            <p:nvPr/>
          </p:nvSpPr>
          <p:spPr bwMode="auto">
            <a:xfrm>
              <a:off x="1693333" y="3962400"/>
              <a:ext cx="101600" cy="101600"/>
            </a:xfrm>
            <a:prstGeom prst="ellipse">
              <a:avLst/>
            </a:prstGeom>
            <a:solidFill>
              <a:schemeClr val="bg1"/>
            </a:solidFill>
            <a:ln w="15875" algn="ctr">
              <a:solidFill>
                <a:srgbClr val="000000"/>
              </a:solidFill>
              <a:round/>
              <a:headEnd/>
              <a:tailEnd/>
            </a:ln>
          </p:spPr>
          <p:txBody>
            <a:bodyPr anchor="b"/>
            <a:lstStyle/>
            <a:p>
              <a:pPr>
                <a:tabLst>
                  <a:tab pos="5384867" algn="r"/>
                </a:tabLst>
              </a:pPr>
              <a:endParaRPr lang="en-US" sz="2133"/>
            </a:p>
          </p:txBody>
        </p:sp>
        <p:sp>
          <p:nvSpPr>
            <p:cNvPr id="59414" name="Oval 45"/>
            <p:cNvSpPr>
              <a:spLocks noChangeArrowheads="1"/>
            </p:cNvSpPr>
            <p:nvPr/>
          </p:nvSpPr>
          <p:spPr bwMode="auto">
            <a:xfrm>
              <a:off x="3742267" y="4216400"/>
              <a:ext cx="101600" cy="101600"/>
            </a:xfrm>
            <a:prstGeom prst="ellipse">
              <a:avLst/>
            </a:prstGeom>
            <a:solidFill>
              <a:schemeClr val="bg1"/>
            </a:solidFill>
            <a:ln w="15875" algn="ctr">
              <a:solidFill>
                <a:srgbClr val="000000"/>
              </a:solidFill>
              <a:round/>
              <a:headEnd/>
              <a:tailEnd/>
            </a:ln>
          </p:spPr>
          <p:txBody>
            <a:bodyPr anchor="b"/>
            <a:lstStyle/>
            <a:p>
              <a:pPr>
                <a:tabLst>
                  <a:tab pos="5384867" algn="r"/>
                </a:tabLst>
              </a:pPr>
              <a:endParaRPr lang="en-US" sz="2133"/>
            </a:p>
          </p:txBody>
        </p:sp>
        <p:sp>
          <p:nvSpPr>
            <p:cNvPr id="59415" name="Oval 46"/>
            <p:cNvSpPr>
              <a:spLocks noChangeArrowheads="1"/>
            </p:cNvSpPr>
            <p:nvPr/>
          </p:nvSpPr>
          <p:spPr bwMode="auto">
            <a:xfrm>
              <a:off x="1905000" y="2810933"/>
              <a:ext cx="101600" cy="101600"/>
            </a:xfrm>
            <a:prstGeom prst="ellipse">
              <a:avLst/>
            </a:prstGeom>
            <a:solidFill>
              <a:schemeClr val="bg1"/>
            </a:solidFill>
            <a:ln w="15875" algn="ctr">
              <a:solidFill>
                <a:srgbClr val="000000"/>
              </a:solidFill>
              <a:round/>
              <a:headEnd/>
              <a:tailEnd/>
            </a:ln>
          </p:spPr>
          <p:txBody>
            <a:bodyPr anchor="b"/>
            <a:lstStyle/>
            <a:p>
              <a:pPr>
                <a:tabLst>
                  <a:tab pos="5384867" algn="r"/>
                </a:tabLst>
              </a:pPr>
              <a:endParaRPr lang="en-US" sz="2133"/>
            </a:p>
          </p:txBody>
        </p:sp>
        <p:sp>
          <p:nvSpPr>
            <p:cNvPr id="59416" name="Oval 47"/>
            <p:cNvSpPr>
              <a:spLocks noChangeArrowheads="1"/>
            </p:cNvSpPr>
            <p:nvPr/>
          </p:nvSpPr>
          <p:spPr bwMode="auto">
            <a:xfrm>
              <a:off x="3141133" y="3098800"/>
              <a:ext cx="101600" cy="101600"/>
            </a:xfrm>
            <a:prstGeom prst="ellipse">
              <a:avLst/>
            </a:prstGeom>
            <a:solidFill>
              <a:schemeClr val="bg1"/>
            </a:solidFill>
            <a:ln w="15875" algn="ctr">
              <a:solidFill>
                <a:srgbClr val="000000"/>
              </a:solidFill>
              <a:round/>
              <a:headEnd/>
              <a:tailEnd/>
            </a:ln>
          </p:spPr>
          <p:txBody>
            <a:bodyPr anchor="b"/>
            <a:lstStyle/>
            <a:p>
              <a:pPr>
                <a:tabLst>
                  <a:tab pos="5384867" algn="r"/>
                </a:tabLst>
              </a:pPr>
              <a:endParaRPr lang="en-US" sz="2133"/>
            </a:p>
          </p:txBody>
        </p:sp>
        <p:sp>
          <p:nvSpPr>
            <p:cNvPr id="59417" name="Oval 48"/>
            <p:cNvSpPr>
              <a:spLocks noChangeArrowheads="1"/>
            </p:cNvSpPr>
            <p:nvPr/>
          </p:nvSpPr>
          <p:spPr bwMode="auto">
            <a:xfrm>
              <a:off x="5080000" y="2810933"/>
              <a:ext cx="101600" cy="101600"/>
            </a:xfrm>
            <a:prstGeom prst="ellipse">
              <a:avLst/>
            </a:prstGeom>
            <a:solidFill>
              <a:schemeClr val="bg1"/>
            </a:solidFill>
            <a:ln w="15875" algn="ctr">
              <a:solidFill>
                <a:srgbClr val="000000"/>
              </a:solidFill>
              <a:round/>
              <a:headEnd/>
              <a:tailEnd/>
            </a:ln>
          </p:spPr>
          <p:txBody>
            <a:bodyPr anchor="b"/>
            <a:lstStyle/>
            <a:p>
              <a:pPr>
                <a:tabLst>
                  <a:tab pos="5384867" algn="r"/>
                </a:tabLst>
              </a:pPr>
              <a:endParaRPr lang="en-US" sz="2133"/>
            </a:p>
          </p:txBody>
        </p:sp>
        <p:sp>
          <p:nvSpPr>
            <p:cNvPr id="59418" name="Oval 49"/>
            <p:cNvSpPr>
              <a:spLocks noChangeArrowheads="1"/>
            </p:cNvSpPr>
            <p:nvPr/>
          </p:nvSpPr>
          <p:spPr bwMode="auto">
            <a:xfrm>
              <a:off x="6637867" y="2514600"/>
              <a:ext cx="101600" cy="101600"/>
            </a:xfrm>
            <a:prstGeom prst="ellipse">
              <a:avLst/>
            </a:prstGeom>
            <a:solidFill>
              <a:schemeClr val="bg1"/>
            </a:solidFill>
            <a:ln w="15875" algn="ctr">
              <a:solidFill>
                <a:srgbClr val="000000"/>
              </a:solidFill>
              <a:round/>
              <a:headEnd/>
              <a:tailEnd/>
            </a:ln>
          </p:spPr>
          <p:txBody>
            <a:bodyPr anchor="b"/>
            <a:lstStyle/>
            <a:p>
              <a:pPr>
                <a:tabLst>
                  <a:tab pos="5384867" algn="r"/>
                </a:tabLst>
              </a:pPr>
              <a:endParaRPr lang="en-US" sz="2133"/>
            </a:p>
          </p:txBody>
        </p:sp>
        <p:sp>
          <p:nvSpPr>
            <p:cNvPr id="59419" name="Oval 50"/>
            <p:cNvSpPr>
              <a:spLocks noChangeArrowheads="1"/>
            </p:cNvSpPr>
            <p:nvPr/>
          </p:nvSpPr>
          <p:spPr bwMode="auto">
            <a:xfrm>
              <a:off x="2006600" y="2286000"/>
              <a:ext cx="101600" cy="101600"/>
            </a:xfrm>
            <a:prstGeom prst="ellipse">
              <a:avLst/>
            </a:prstGeom>
            <a:solidFill>
              <a:schemeClr val="bg1"/>
            </a:solidFill>
            <a:ln w="15875" algn="ctr">
              <a:solidFill>
                <a:srgbClr val="000000"/>
              </a:solidFill>
              <a:round/>
              <a:headEnd/>
              <a:tailEnd/>
            </a:ln>
          </p:spPr>
          <p:txBody>
            <a:bodyPr anchor="b"/>
            <a:lstStyle/>
            <a:p>
              <a:pPr>
                <a:tabLst>
                  <a:tab pos="5384867" algn="r"/>
                </a:tabLst>
              </a:pPr>
              <a:endParaRPr lang="en-US" sz="2133"/>
            </a:p>
          </p:txBody>
        </p:sp>
        <p:sp>
          <p:nvSpPr>
            <p:cNvPr id="59420" name="Oval 51"/>
            <p:cNvSpPr>
              <a:spLocks noChangeArrowheads="1"/>
            </p:cNvSpPr>
            <p:nvPr/>
          </p:nvSpPr>
          <p:spPr bwMode="auto">
            <a:xfrm>
              <a:off x="7840133" y="2184400"/>
              <a:ext cx="101600" cy="101600"/>
            </a:xfrm>
            <a:prstGeom prst="ellipse">
              <a:avLst/>
            </a:prstGeom>
            <a:solidFill>
              <a:schemeClr val="bg1"/>
            </a:solidFill>
            <a:ln w="15875" algn="ctr">
              <a:solidFill>
                <a:srgbClr val="000000"/>
              </a:solidFill>
              <a:round/>
              <a:headEnd/>
              <a:tailEnd/>
            </a:ln>
          </p:spPr>
          <p:txBody>
            <a:bodyPr anchor="b"/>
            <a:lstStyle/>
            <a:p>
              <a:pPr>
                <a:tabLst>
                  <a:tab pos="5384867" algn="r"/>
                </a:tabLst>
              </a:pPr>
              <a:endParaRPr lang="en-US" sz="2133"/>
            </a:p>
          </p:txBody>
        </p:sp>
        <p:sp>
          <p:nvSpPr>
            <p:cNvPr id="59421" name="Oval 52"/>
            <p:cNvSpPr>
              <a:spLocks noChangeArrowheads="1"/>
            </p:cNvSpPr>
            <p:nvPr/>
          </p:nvSpPr>
          <p:spPr bwMode="auto">
            <a:xfrm>
              <a:off x="7763933" y="2302933"/>
              <a:ext cx="101600" cy="101600"/>
            </a:xfrm>
            <a:prstGeom prst="ellipse">
              <a:avLst/>
            </a:prstGeom>
            <a:solidFill>
              <a:schemeClr val="bg1"/>
            </a:solidFill>
            <a:ln w="15875" algn="ctr">
              <a:solidFill>
                <a:srgbClr val="000000"/>
              </a:solidFill>
              <a:round/>
              <a:headEnd/>
              <a:tailEnd/>
            </a:ln>
          </p:spPr>
          <p:txBody>
            <a:bodyPr anchor="b"/>
            <a:lstStyle/>
            <a:p>
              <a:pPr>
                <a:tabLst>
                  <a:tab pos="5384867" algn="r"/>
                </a:tabLst>
              </a:pPr>
              <a:endParaRPr lang="en-US" sz="2133"/>
            </a:p>
          </p:txBody>
        </p:sp>
        <p:sp>
          <p:nvSpPr>
            <p:cNvPr id="59422" name="Oval 53"/>
            <p:cNvSpPr>
              <a:spLocks noChangeArrowheads="1"/>
            </p:cNvSpPr>
            <p:nvPr/>
          </p:nvSpPr>
          <p:spPr bwMode="auto">
            <a:xfrm>
              <a:off x="7857067" y="2540000"/>
              <a:ext cx="101600" cy="101600"/>
            </a:xfrm>
            <a:prstGeom prst="ellipse">
              <a:avLst/>
            </a:prstGeom>
            <a:solidFill>
              <a:schemeClr val="bg1"/>
            </a:solidFill>
            <a:ln w="15875" algn="ctr">
              <a:solidFill>
                <a:srgbClr val="000000"/>
              </a:solidFill>
              <a:round/>
              <a:headEnd/>
              <a:tailEnd/>
            </a:ln>
          </p:spPr>
          <p:txBody>
            <a:bodyPr anchor="b"/>
            <a:lstStyle/>
            <a:p>
              <a:pPr>
                <a:tabLst>
                  <a:tab pos="5384867" algn="r"/>
                </a:tabLst>
              </a:pPr>
              <a:endParaRPr lang="en-US" sz="2133"/>
            </a:p>
          </p:txBody>
        </p:sp>
        <p:sp>
          <p:nvSpPr>
            <p:cNvPr id="59423" name="Oval 54"/>
            <p:cNvSpPr>
              <a:spLocks noChangeArrowheads="1"/>
            </p:cNvSpPr>
            <p:nvPr/>
          </p:nvSpPr>
          <p:spPr bwMode="auto">
            <a:xfrm>
              <a:off x="2607733" y="2277533"/>
              <a:ext cx="101600" cy="101600"/>
            </a:xfrm>
            <a:prstGeom prst="ellipse">
              <a:avLst/>
            </a:prstGeom>
            <a:solidFill>
              <a:schemeClr val="bg1"/>
            </a:solidFill>
            <a:ln w="15875" algn="ctr">
              <a:solidFill>
                <a:srgbClr val="000000"/>
              </a:solidFill>
              <a:round/>
              <a:headEnd/>
              <a:tailEnd/>
            </a:ln>
          </p:spPr>
          <p:txBody>
            <a:bodyPr anchor="b"/>
            <a:lstStyle/>
            <a:p>
              <a:pPr>
                <a:tabLst>
                  <a:tab pos="5384867" algn="r"/>
                </a:tabLst>
              </a:pPr>
              <a:endParaRPr lang="en-US" sz="2133"/>
            </a:p>
          </p:txBody>
        </p:sp>
        <p:sp>
          <p:nvSpPr>
            <p:cNvPr id="59424" name="Oval 55"/>
            <p:cNvSpPr>
              <a:spLocks noChangeArrowheads="1"/>
            </p:cNvSpPr>
            <p:nvPr/>
          </p:nvSpPr>
          <p:spPr bwMode="auto">
            <a:xfrm>
              <a:off x="2226733" y="2455333"/>
              <a:ext cx="101600" cy="101600"/>
            </a:xfrm>
            <a:prstGeom prst="ellipse">
              <a:avLst/>
            </a:prstGeom>
            <a:solidFill>
              <a:schemeClr val="bg1"/>
            </a:solidFill>
            <a:ln w="15875" algn="ctr">
              <a:solidFill>
                <a:srgbClr val="000000"/>
              </a:solidFill>
              <a:round/>
              <a:headEnd/>
              <a:tailEnd/>
            </a:ln>
          </p:spPr>
          <p:txBody>
            <a:bodyPr anchor="b"/>
            <a:lstStyle/>
            <a:p>
              <a:pPr>
                <a:tabLst>
                  <a:tab pos="5384867" algn="r"/>
                </a:tabLst>
              </a:pPr>
              <a:endParaRPr lang="en-US" sz="2133"/>
            </a:p>
          </p:txBody>
        </p:sp>
        <p:sp>
          <p:nvSpPr>
            <p:cNvPr id="59425" name="Oval 56"/>
            <p:cNvSpPr>
              <a:spLocks noChangeArrowheads="1"/>
            </p:cNvSpPr>
            <p:nvPr/>
          </p:nvSpPr>
          <p:spPr bwMode="auto">
            <a:xfrm>
              <a:off x="3268133" y="2277533"/>
              <a:ext cx="101600" cy="101600"/>
            </a:xfrm>
            <a:prstGeom prst="ellipse">
              <a:avLst/>
            </a:prstGeom>
            <a:solidFill>
              <a:schemeClr val="bg1"/>
            </a:solidFill>
            <a:ln w="15875" algn="ctr">
              <a:solidFill>
                <a:srgbClr val="000000"/>
              </a:solidFill>
              <a:round/>
              <a:headEnd/>
              <a:tailEnd/>
            </a:ln>
          </p:spPr>
          <p:txBody>
            <a:bodyPr anchor="b"/>
            <a:lstStyle/>
            <a:p>
              <a:pPr>
                <a:tabLst>
                  <a:tab pos="5384867" algn="r"/>
                </a:tabLst>
              </a:pPr>
              <a:endParaRPr lang="en-US" sz="2133"/>
            </a:p>
          </p:txBody>
        </p:sp>
        <p:sp>
          <p:nvSpPr>
            <p:cNvPr id="59426" name="TextBox 57"/>
            <p:cNvSpPr txBox="1">
              <a:spLocks noChangeArrowheads="1"/>
            </p:cNvSpPr>
            <p:nvPr/>
          </p:nvSpPr>
          <p:spPr bwMode="auto">
            <a:xfrm>
              <a:off x="1000479" y="1461911"/>
              <a:ext cx="1090788" cy="365934"/>
            </a:xfrm>
            <a:prstGeom prst="rect">
              <a:avLst/>
            </a:prstGeom>
            <a:noFill/>
            <a:ln w="9525">
              <a:noFill/>
              <a:miter lim="800000"/>
              <a:headEnd/>
              <a:tailEnd/>
            </a:ln>
          </p:spPr>
          <p:txBody>
            <a:bodyPr>
              <a:spAutoFit/>
            </a:bodyPr>
            <a:lstStyle/>
            <a:p>
              <a:r>
                <a:rPr lang="en-US" sz="1778" i="1"/>
                <a:t>Moment</a:t>
              </a:r>
            </a:p>
          </p:txBody>
        </p:sp>
        <p:sp>
          <p:nvSpPr>
            <p:cNvPr id="59427" name="TextBox 58"/>
            <p:cNvSpPr txBox="1">
              <a:spLocks noChangeArrowheads="1"/>
            </p:cNvSpPr>
            <p:nvPr/>
          </p:nvSpPr>
          <p:spPr bwMode="auto">
            <a:xfrm>
              <a:off x="6795911" y="5254978"/>
              <a:ext cx="1332089" cy="365934"/>
            </a:xfrm>
            <a:prstGeom prst="rect">
              <a:avLst/>
            </a:prstGeom>
            <a:noFill/>
            <a:ln w="9525">
              <a:noFill/>
              <a:miter lim="800000"/>
              <a:headEnd/>
              <a:tailEnd/>
            </a:ln>
          </p:spPr>
          <p:txBody>
            <a:bodyPr>
              <a:spAutoFit/>
            </a:bodyPr>
            <a:lstStyle/>
            <a:p>
              <a:r>
                <a:rPr lang="en-US" sz="1778" i="1"/>
                <a:t>Deflection</a:t>
              </a:r>
            </a:p>
          </p:txBody>
        </p:sp>
        <p:sp>
          <p:nvSpPr>
            <p:cNvPr id="59428" name="TextBox 59"/>
            <p:cNvSpPr txBox="1">
              <a:spLocks noChangeArrowheads="1"/>
            </p:cNvSpPr>
            <p:nvPr/>
          </p:nvSpPr>
          <p:spPr bwMode="auto">
            <a:xfrm>
              <a:off x="714023" y="2063044"/>
              <a:ext cx="512234" cy="420564"/>
            </a:xfrm>
            <a:prstGeom prst="rect">
              <a:avLst/>
            </a:prstGeom>
            <a:noFill/>
            <a:ln w="9525">
              <a:noFill/>
              <a:miter lim="800000"/>
              <a:headEnd/>
              <a:tailEnd/>
            </a:ln>
          </p:spPr>
          <p:txBody>
            <a:bodyPr>
              <a:spAutoFit/>
            </a:bodyPr>
            <a:lstStyle/>
            <a:p>
              <a:r>
                <a:rPr lang="en-US" sz="2133" i="1"/>
                <a:t>M</a:t>
              </a:r>
              <a:r>
                <a:rPr lang="en-US" sz="2133" i="1" baseline="-25000"/>
                <a:t>p</a:t>
              </a:r>
            </a:p>
          </p:txBody>
        </p:sp>
        <p:sp>
          <p:nvSpPr>
            <p:cNvPr id="59429" name="TextBox 60"/>
            <p:cNvSpPr txBox="1">
              <a:spLocks noChangeArrowheads="1"/>
            </p:cNvSpPr>
            <p:nvPr/>
          </p:nvSpPr>
          <p:spPr bwMode="auto">
            <a:xfrm>
              <a:off x="709789" y="2861733"/>
              <a:ext cx="512233" cy="420564"/>
            </a:xfrm>
            <a:prstGeom prst="rect">
              <a:avLst/>
            </a:prstGeom>
            <a:noFill/>
            <a:ln w="9525">
              <a:noFill/>
              <a:miter lim="800000"/>
              <a:headEnd/>
              <a:tailEnd/>
            </a:ln>
          </p:spPr>
          <p:txBody>
            <a:bodyPr>
              <a:spAutoFit/>
            </a:bodyPr>
            <a:lstStyle/>
            <a:p>
              <a:r>
                <a:rPr lang="en-US" sz="2133" i="1"/>
                <a:t>M</a:t>
              </a:r>
              <a:r>
                <a:rPr lang="en-US" sz="2133" i="1" baseline="-25000"/>
                <a:t>r</a:t>
              </a:r>
            </a:p>
          </p:txBody>
        </p:sp>
        <p:sp>
          <p:nvSpPr>
            <p:cNvPr id="59430" name="TextBox 61"/>
            <p:cNvSpPr txBox="1">
              <a:spLocks noChangeArrowheads="1"/>
            </p:cNvSpPr>
            <p:nvPr/>
          </p:nvSpPr>
          <p:spPr bwMode="auto">
            <a:xfrm>
              <a:off x="1176867" y="5195711"/>
              <a:ext cx="455789" cy="365934"/>
            </a:xfrm>
            <a:prstGeom prst="rect">
              <a:avLst/>
            </a:prstGeom>
            <a:noFill/>
            <a:ln w="9525">
              <a:noFill/>
              <a:miter lim="800000"/>
              <a:headEnd/>
              <a:tailEnd/>
            </a:ln>
          </p:spPr>
          <p:txBody>
            <a:bodyPr>
              <a:spAutoFit/>
            </a:bodyPr>
            <a:lstStyle/>
            <a:p>
              <a:r>
                <a:rPr lang="en-US" sz="1778" i="1"/>
                <a:t>O</a:t>
              </a:r>
            </a:p>
          </p:txBody>
        </p:sp>
        <p:sp>
          <p:nvSpPr>
            <p:cNvPr id="59431" name="TextBox 62"/>
            <p:cNvSpPr txBox="1">
              <a:spLocks noChangeArrowheads="1"/>
            </p:cNvSpPr>
            <p:nvPr/>
          </p:nvSpPr>
          <p:spPr bwMode="auto">
            <a:xfrm>
              <a:off x="3790245" y="4131733"/>
              <a:ext cx="455789" cy="365934"/>
            </a:xfrm>
            <a:prstGeom prst="rect">
              <a:avLst/>
            </a:prstGeom>
            <a:noFill/>
            <a:ln w="9525">
              <a:noFill/>
              <a:miter lim="800000"/>
              <a:headEnd/>
              <a:tailEnd/>
            </a:ln>
          </p:spPr>
          <p:txBody>
            <a:bodyPr>
              <a:spAutoFit/>
            </a:bodyPr>
            <a:lstStyle/>
            <a:p>
              <a:r>
                <a:rPr lang="en-US" sz="1778" i="1"/>
                <a:t>M</a:t>
              </a:r>
            </a:p>
          </p:txBody>
        </p:sp>
        <p:sp>
          <p:nvSpPr>
            <p:cNvPr id="59432" name="TextBox 63"/>
            <p:cNvSpPr txBox="1">
              <a:spLocks noChangeArrowheads="1"/>
            </p:cNvSpPr>
            <p:nvPr/>
          </p:nvSpPr>
          <p:spPr bwMode="auto">
            <a:xfrm>
              <a:off x="1684867" y="3969456"/>
              <a:ext cx="455789" cy="365934"/>
            </a:xfrm>
            <a:prstGeom prst="rect">
              <a:avLst/>
            </a:prstGeom>
            <a:noFill/>
            <a:ln w="9525">
              <a:noFill/>
              <a:miter lim="800000"/>
              <a:headEnd/>
              <a:tailEnd/>
            </a:ln>
          </p:spPr>
          <p:txBody>
            <a:bodyPr>
              <a:spAutoFit/>
            </a:bodyPr>
            <a:lstStyle/>
            <a:p>
              <a:r>
                <a:rPr lang="en-US" sz="1778" i="1">
                  <a:solidFill>
                    <a:schemeClr val="tx2"/>
                  </a:solidFill>
                </a:rPr>
                <a:t>L</a:t>
              </a:r>
            </a:p>
          </p:txBody>
        </p:sp>
        <p:sp>
          <p:nvSpPr>
            <p:cNvPr id="59433" name="TextBox 64"/>
            <p:cNvSpPr txBox="1">
              <a:spLocks noChangeArrowheads="1"/>
            </p:cNvSpPr>
            <p:nvPr/>
          </p:nvSpPr>
          <p:spPr bwMode="auto">
            <a:xfrm>
              <a:off x="1893712" y="2779889"/>
              <a:ext cx="455789" cy="365934"/>
            </a:xfrm>
            <a:prstGeom prst="rect">
              <a:avLst/>
            </a:prstGeom>
            <a:noFill/>
            <a:ln w="9525">
              <a:noFill/>
              <a:miter lim="800000"/>
              <a:headEnd/>
              <a:tailEnd/>
            </a:ln>
          </p:spPr>
          <p:txBody>
            <a:bodyPr>
              <a:spAutoFit/>
            </a:bodyPr>
            <a:lstStyle/>
            <a:p>
              <a:r>
                <a:rPr lang="en-US" sz="1778" i="1"/>
                <a:t>A</a:t>
              </a:r>
            </a:p>
          </p:txBody>
        </p:sp>
        <p:sp>
          <p:nvSpPr>
            <p:cNvPr id="59434" name="TextBox 65"/>
            <p:cNvSpPr txBox="1">
              <a:spLocks noChangeArrowheads="1"/>
            </p:cNvSpPr>
            <p:nvPr/>
          </p:nvSpPr>
          <p:spPr bwMode="auto">
            <a:xfrm>
              <a:off x="3162301" y="3057878"/>
              <a:ext cx="455788" cy="365934"/>
            </a:xfrm>
            <a:prstGeom prst="rect">
              <a:avLst/>
            </a:prstGeom>
            <a:noFill/>
            <a:ln w="9525">
              <a:noFill/>
              <a:miter lim="800000"/>
              <a:headEnd/>
              <a:tailEnd/>
            </a:ln>
          </p:spPr>
          <p:txBody>
            <a:bodyPr>
              <a:spAutoFit/>
            </a:bodyPr>
            <a:lstStyle/>
            <a:p>
              <a:r>
                <a:rPr lang="en-US" sz="1778" i="1">
                  <a:solidFill>
                    <a:srgbClr val="00B050"/>
                  </a:solidFill>
                </a:rPr>
                <a:t>I</a:t>
              </a:r>
            </a:p>
          </p:txBody>
        </p:sp>
        <p:sp>
          <p:nvSpPr>
            <p:cNvPr id="59435" name="TextBox 66"/>
            <p:cNvSpPr txBox="1">
              <a:spLocks noChangeArrowheads="1"/>
            </p:cNvSpPr>
            <p:nvPr/>
          </p:nvSpPr>
          <p:spPr bwMode="auto">
            <a:xfrm>
              <a:off x="5085645" y="2779889"/>
              <a:ext cx="455789" cy="365934"/>
            </a:xfrm>
            <a:prstGeom prst="rect">
              <a:avLst/>
            </a:prstGeom>
            <a:noFill/>
            <a:ln w="9525">
              <a:noFill/>
              <a:miter lim="800000"/>
              <a:headEnd/>
              <a:tailEnd/>
            </a:ln>
          </p:spPr>
          <p:txBody>
            <a:bodyPr>
              <a:spAutoFit/>
            </a:bodyPr>
            <a:lstStyle/>
            <a:p>
              <a:r>
                <a:rPr lang="en-US" sz="1778" i="1">
                  <a:solidFill>
                    <a:srgbClr val="00B050"/>
                  </a:solidFill>
                </a:rPr>
                <a:t>G</a:t>
              </a:r>
            </a:p>
          </p:txBody>
        </p:sp>
        <p:sp>
          <p:nvSpPr>
            <p:cNvPr id="59436" name="TextBox 67"/>
            <p:cNvSpPr txBox="1">
              <a:spLocks noChangeArrowheads="1"/>
            </p:cNvSpPr>
            <p:nvPr/>
          </p:nvSpPr>
          <p:spPr bwMode="auto">
            <a:xfrm>
              <a:off x="1754012" y="2105378"/>
              <a:ext cx="455788" cy="365934"/>
            </a:xfrm>
            <a:prstGeom prst="rect">
              <a:avLst/>
            </a:prstGeom>
            <a:noFill/>
            <a:ln w="9525">
              <a:noFill/>
              <a:miter lim="800000"/>
              <a:headEnd/>
              <a:tailEnd/>
            </a:ln>
          </p:spPr>
          <p:txBody>
            <a:bodyPr>
              <a:spAutoFit/>
            </a:bodyPr>
            <a:lstStyle/>
            <a:p>
              <a:r>
                <a:rPr lang="en-US" sz="1778" i="1"/>
                <a:t>D</a:t>
              </a:r>
            </a:p>
          </p:txBody>
        </p:sp>
        <p:sp>
          <p:nvSpPr>
            <p:cNvPr id="59437" name="TextBox 68"/>
            <p:cNvSpPr txBox="1">
              <a:spLocks noChangeArrowheads="1"/>
            </p:cNvSpPr>
            <p:nvPr/>
          </p:nvSpPr>
          <p:spPr bwMode="auto">
            <a:xfrm>
              <a:off x="2438401" y="2036234"/>
              <a:ext cx="455789" cy="365934"/>
            </a:xfrm>
            <a:prstGeom prst="rect">
              <a:avLst/>
            </a:prstGeom>
            <a:noFill/>
            <a:ln w="9525">
              <a:noFill/>
              <a:miter lim="800000"/>
              <a:headEnd/>
              <a:tailEnd/>
            </a:ln>
          </p:spPr>
          <p:txBody>
            <a:bodyPr>
              <a:spAutoFit/>
            </a:bodyPr>
            <a:lstStyle/>
            <a:p>
              <a:r>
                <a:rPr lang="en-US" sz="1778" i="1"/>
                <a:t>J</a:t>
              </a:r>
            </a:p>
          </p:txBody>
        </p:sp>
        <p:sp>
          <p:nvSpPr>
            <p:cNvPr id="59438" name="TextBox 69"/>
            <p:cNvSpPr txBox="1">
              <a:spLocks noChangeArrowheads="1"/>
            </p:cNvSpPr>
            <p:nvPr/>
          </p:nvSpPr>
          <p:spPr bwMode="auto">
            <a:xfrm>
              <a:off x="3103034" y="2324100"/>
              <a:ext cx="455788" cy="365934"/>
            </a:xfrm>
            <a:prstGeom prst="rect">
              <a:avLst/>
            </a:prstGeom>
            <a:noFill/>
            <a:ln w="9525">
              <a:noFill/>
              <a:miter lim="800000"/>
              <a:headEnd/>
              <a:tailEnd/>
            </a:ln>
          </p:spPr>
          <p:txBody>
            <a:bodyPr>
              <a:spAutoFit/>
            </a:bodyPr>
            <a:lstStyle/>
            <a:p>
              <a:r>
                <a:rPr lang="en-US" sz="1778" i="1"/>
                <a:t>F</a:t>
              </a:r>
            </a:p>
          </p:txBody>
        </p:sp>
        <p:sp>
          <p:nvSpPr>
            <p:cNvPr id="59439" name="TextBox 70"/>
            <p:cNvSpPr txBox="1">
              <a:spLocks noChangeArrowheads="1"/>
            </p:cNvSpPr>
            <p:nvPr/>
          </p:nvSpPr>
          <p:spPr bwMode="auto">
            <a:xfrm>
              <a:off x="7780867" y="1907822"/>
              <a:ext cx="455789" cy="365934"/>
            </a:xfrm>
            <a:prstGeom prst="rect">
              <a:avLst/>
            </a:prstGeom>
            <a:noFill/>
            <a:ln w="9525">
              <a:noFill/>
              <a:miter lim="800000"/>
              <a:headEnd/>
              <a:tailEnd/>
            </a:ln>
          </p:spPr>
          <p:txBody>
            <a:bodyPr>
              <a:spAutoFit/>
            </a:bodyPr>
            <a:lstStyle/>
            <a:p>
              <a:r>
                <a:rPr lang="en-US" sz="1778" i="1"/>
                <a:t>B</a:t>
              </a:r>
            </a:p>
          </p:txBody>
        </p:sp>
        <p:sp>
          <p:nvSpPr>
            <p:cNvPr id="59440" name="TextBox 71"/>
            <p:cNvSpPr txBox="1">
              <a:spLocks noChangeArrowheads="1"/>
            </p:cNvSpPr>
            <p:nvPr/>
          </p:nvSpPr>
          <p:spPr bwMode="auto">
            <a:xfrm>
              <a:off x="7790745" y="2571044"/>
              <a:ext cx="455788" cy="365934"/>
            </a:xfrm>
            <a:prstGeom prst="rect">
              <a:avLst/>
            </a:prstGeom>
            <a:noFill/>
            <a:ln w="9525">
              <a:noFill/>
              <a:miter lim="800000"/>
              <a:headEnd/>
              <a:tailEnd/>
            </a:ln>
          </p:spPr>
          <p:txBody>
            <a:bodyPr>
              <a:spAutoFit/>
            </a:bodyPr>
            <a:lstStyle/>
            <a:p>
              <a:r>
                <a:rPr lang="en-US" sz="1778" i="1"/>
                <a:t>C</a:t>
              </a:r>
            </a:p>
          </p:txBody>
        </p:sp>
        <p:sp>
          <p:nvSpPr>
            <p:cNvPr id="59441" name="TextBox 72"/>
            <p:cNvSpPr txBox="1">
              <a:spLocks noChangeArrowheads="1"/>
            </p:cNvSpPr>
            <p:nvPr/>
          </p:nvSpPr>
          <p:spPr bwMode="auto">
            <a:xfrm>
              <a:off x="7790745" y="2225323"/>
              <a:ext cx="455788" cy="365934"/>
            </a:xfrm>
            <a:prstGeom prst="rect">
              <a:avLst/>
            </a:prstGeom>
            <a:noFill/>
            <a:ln w="9525">
              <a:noFill/>
              <a:miter lim="800000"/>
              <a:headEnd/>
              <a:tailEnd/>
            </a:ln>
          </p:spPr>
          <p:txBody>
            <a:bodyPr>
              <a:spAutoFit/>
            </a:bodyPr>
            <a:lstStyle/>
            <a:p>
              <a:r>
                <a:rPr lang="en-US" sz="1778" i="1"/>
                <a:t>E</a:t>
              </a:r>
            </a:p>
          </p:txBody>
        </p:sp>
        <p:sp>
          <p:nvSpPr>
            <p:cNvPr id="59442" name="TextBox 73"/>
            <p:cNvSpPr txBox="1">
              <a:spLocks noChangeArrowheads="1"/>
            </p:cNvSpPr>
            <p:nvPr/>
          </p:nvSpPr>
          <p:spPr bwMode="auto">
            <a:xfrm>
              <a:off x="6630812" y="2521656"/>
              <a:ext cx="455788" cy="365934"/>
            </a:xfrm>
            <a:prstGeom prst="rect">
              <a:avLst/>
            </a:prstGeom>
            <a:noFill/>
            <a:ln w="9525">
              <a:noFill/>
              <a:miter lim="800000"/>
              <a:headEnd/>
              <a:tailEnd/>
            </a:ln>
          </p:spPr>
          <p:txBody>
            <a:bodyPr>
              <a:spAutoFit/>
            </a:bodyPr>
            <a:lstStyle/>
            <a:p>
              <a:r>
                <a:rPr lang="en-US" sz="1778" i="1">
                  <a:solidFill>
                    <a:srgbClr val="FF0000"/>
                  </a:solidFill>
                </a:rPr>
                <a:t>K</a:t>
              </a:r>
            </a:p>
          </p:txBody>
        </p:sp>
        <p:sp>
          <p:nvSpPr>
            <p:cNvPr id="59443" name="TextBox 74"/>
            <p:cNvSpPr txBox="1">
              <a:spLocks noChangeArrowheads="1"/>
            </p:cNvSpPr>
            <p:nvPr/>
          </p:nvSpPr>
          <p:spPr bwMode="auto">
            <a:xfrm>
              <a:off x="2219678" y="2472267"/>
              <a:ext cx="457200" cy="365934"/>
            </a:xfrm>
            <a:prstGeom prst="rect">
              <a:avLst/>
            </a:prstGeom>
            <a:noFill/>
            <a:ln w="9525">
              <a:noFill/>
              <a:miter lim="800000"/>
              <a:headEnd/>
              <a:tailEnd/>
            </a:ln>
          </p:spPr>
          <p:txBody>
            <a:bodyPr>
              <a:spAutoFit/>
            </a:bodyPr>
            <a:lstStyle/>
            <a:p>
              <a:r>
                <a:rPr lang="en-US" sz="1778" i="1"/>
                <a:t>H</a:t>
              </a:r>
            </a:p>
          </p:txBody>
        </p:sp>
        <p:sp>
          <p:nvSpPr>
            <p:cNvPr id="59444" name="TextBox 75"/>
            <p:cNvSpPr txBox="1">
              <a:spLocks noChangeArrowheads="1"/>
            </p:cNvSpPr>
            <p:nvPr/>
          </p:nvSpPr>
          <p:spPr bwMode="auto">
            <a:xfrm>
              <a:off x="1916289" y="3684411"/>
              <a:ext cx="2682523" cy="365934"/>
            </a:xfrm>
            <a:prstGeom prst="rect">
              <a:avLst/>
            </a:prstGeom>
            <a:noFill/>
            <a:ln w="9525">
              <a:noFill/>
              <a:miter lim="800000"/>
              <a:headEnd/>
              <a:tailEnd/>
            </a:ln>
          </p:spPr>
          <p:txBody>
            <a:bodyPr>
              <a:spAutoFit/>
            </a:bodyPr>
            <a:lstStyle/>
            <a:p>
              <a:r>
                <a:rPr lang="en-US" sz="1778" i="1"/>
                <a:t>elastic LTB</a:t>
              </a:r>
            </a:p>
          </p:txBody>
        </p:sp>
        <p:sp>
          <p:nvSpPr>
            <p:cNvPr id="59445" name="TextBox 76"/>
            <p:cNvSpPr txBox="1">
              <a:spLocks noChangeArrowheads="1"/>
            </p:cNvSpPr>
            <p:nvPr/>
          </p:nvSpPr>
          <p:spPr bwMode="auto">
            <a:xfrm>
              <a:off x="3142545" y="2700867"/>
              <a:ext cx="1625600" cy="365934"/>
            </a:xfrm>
            <a:prstGeom prst="rect">
              <a:avLst/>
            </a:prstGeom>
            <a:noFill/>
            <a:ln w="9525">
              <a:noFill/>
              <a:miter lim="800000"/>
              <a:headEnd/>
              <a:tailEnd/>
            </a:ln>
          </p:spPr>
          <p:txBody>
            <a:bodyPr>
              <a:spAutoFit/>
            </a:bodyPr>
            <a:lstStyle/>
            <a:p>
              <a:r>
                <a:rPr lang="en-US" sz="1778" i="1">
                  <a:solidFill>
                    <a:srgbClr val="00B050"/>
                  </a:solidFill>
                </a:rPr>
                <a:t>inelastic LTB</a:t>
              </a:r>
            </a:p>
          </p:txBody>
        </p:sp>
        <p:sp>
          <p:nvSpPr>
            <p:cNvPr id="59446" name="TextBox 77"/>
            <p:cNvSpPr txBox="1">
              <a:spLocks noChangeArrowheads="1"/>
            </p:cNvSpPr>
            <p:nvPr/>
          </p:nvSpPr>
          <p:spPr bwMode="auto">
            <a:xfrm>
              <a:off x="3876323" y="1590323"/>
              <a:ext cx="2682522" cy="365934"/>
            </a:xfrm>
            <a:prstGeom prst="rect">
              <a:avLst/>
            </a:prstGeom>
            <a:noFill/>
            <a:ln w="9525">
              <a:noFill/>
              <a:miter lim="800000"/>
              <a:headEnd/>
              <a:tailEnd/>
            </a:ln>
          </p:spPr>
          <p:txBody>
            <a:bodyPr>
              <a:spAutoFit/>
            </a:bodyPr>
            <a:lstStyle/>
            <a:p>
              <a:r>
                <a:rPr lang="en-US" sz="1778" i="1">
                  <a:solidFill>
                    <a:srgbClr val="FF0000"/>
                  </a:solidFill>
                </a:rPr>
                <a:t>strain hardening</a:t>
              </a:r>
            </a:p>
          </p:txBody>
        </p:sp>
        <p:sp>
          <p:nvSpPr>
            <p:cNvPr id="59447" name="TextBox 78"/>
            <p:cNvSpPr txBox="1">
              <a:spLocks noChangeArrowheads="1"/>
            </p:cNvSpPr>
            <p:nvPr/>
          </p:nvSpPr>
          <p:spPr bwMode="auto">
            <a:xfrm>
              <a:off x="3728478" y="2026378"/>
              <a:ext cx="2682522" cy="365934"/>
            </a:xfrm>
            <a:prstGeom prst="rect">
              <a:avLst/>
            </a:prstGeom>
            <a:noFill/>
            <a:ln w="9525">
              <a:noFill/>
              <a:miter lim="800000"/>
              <a:headEnd/>
              <a:tailEnd/>
            </a:ln>
          </p:spPr>
          <p:txBody>
            <a:bodyPr>
              <a:spAutoFit/>
            </a:bodyPr>
            <a:lstStyle/>
            <a:p>
              <a:r>
                <a:rPr lang="en-US" sz="1778" i="1"/>
                <a:t>idealized behavior</a:t>
              </a:r>
            </a:p>
          </p:txBody>
        </p:sp>
      </p:grpSp>
      <p:sp>
        <p:nvSpPr>
          <p:cNvPr id="59396" name="Rectangle 2"/>
          <p:cNvSpPr>
            <a:spLocks noGrp="1" noChangeArrowheads="1"/>
          </p:cNvSpPr>
          <p:nvPr>
            <p:ph type="title"/>
          </p:nvPr>
        </p:nvSpPr>
        <p:spPr/>
        <p:txBody>
          <a:bodyPr/>
          <a:lstStyle/>
          <a:p>
            <a:r>
              <a:rPr lang="en-US"/>
              <a:t>Behavior Modes For Beams</a:t>
            </a:r>
            <a:endParaRPr lang="en-US" dirty="0"/>
          </a:p>
        </p:txBody>
      </p:sp>
    </p:spTree>
    <p:extLst>
      <p:ext uri="{BB962C8B-B14F-4D97-AF65-F5344CB8AC3E}">
        <p14:creationId xmlns:p14="http://schemas.microsoft.com/office/powerpoint/2010/main" val="198170039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1" name="Footer Placeholder 4"/>
          <p:cNvSpPr>
            <a:spLocks noGrp="1"/>
          </p:cNvSpPr>
          <p:nvPr>
            <p:ph type="ftr" sz="quarter" idx="10"/>
          </p:nvPr>
        </p:nvSpPr>
        <p:spPr/>
        <p:txBody>
          <a:bodyPr/>
          <a:lstStyle/>
          <a:p>
            <a:r>
              <a:rPr lang="en-US"/>
              <a:t>Instructional Material Complementing FEMA 1051, Design Examples</a:t>
            </a:r>
          </a:p>
        </p:txBody>
      </p:sp>
      <p:sp>
        <p:nvSpPr>
          <p:cNvPr id="6" name="Slide Number Placeholder 3"/>
          <p:cNvSpPr>
            <a:spLocks noGrp="1"/>
          </p:cNvSpPr>
          <p:nvPr>
            <p:ph type="sldNum" sz="quarter" idx="11"/>
          </p:nvPr>
        </p:nvSpPr>
        <p:spPr/>
        <p:txBody>
          <a:bodyPr/>
          <a:lstStyle/>
          <a:p>
            <a:r>
              <a:rPr lang="en-US"/>
              <a:t>Steel Structures - </a:t>
            </a:r>
            <a:fld id="{829CB975-4EB3-4B68-9F84-C1D517403529}" type="slidenum">
              <a:rPr lang="en-US" smtClean="0"/>
              <a:pPr/>
              <a:t>70</a:t>
            </a:fld>
            <a:endParaRPr lang="en-US" dirty="0"/>
          </a:p>
        </p:txBody>
      </p:sp>
      <p:sp>
        <p:nvSpPr>
          <p:cNvPr id="99333" name="Rectangle 3"/>
          <p:cNvSpPr>
            <a:spLocks noGrp="1" noChangeArrowheads="1"/>
          </p:cNvSpPr>
          <p:nvPr>
            <p:ph idx="1"/>
          </p:nvPr>
        </p:nvSpPr>
        <p:spPr/>
        <p:txBody>
          <a:bodyPr/>
          <a:lstStyle/>
          <a:p>
            <a:r>
              <a:rPr lang="en-US" sz="2700"/>
              <a:t>The following design steps will be reviewed:</a:t>
            </a:r>
          </a:p>
          <a:p>
            <a:r>
              <a:rPr lang="en-US" sz="2700"/>
              <a:t>Compute Lateral Loads</a:t>
            </a:r>
          </a:p>
          <a:p>
            <a:r>
              <a:rPr lang="en-US" sz="2700"/>
              <a:t>Select preliminary member sizes</a:t>
            </a:r>
          </a:p>
          <a:p>
            <a:r>
              <a:rPr lang="en-US" sz="2700"/>
              <a:t>Check member local stability</a:t>
            </a:r>
          </a:p>
          <a:p>
            <a:r>
              <a:rPr lang="en-US" sz="2700"/>
              <a:t>Check deflection and drift</a:t>
            </a:r>
          </a:p>
          <a:p>
            <a:r>
              <a:rPr lang="en-US" sz="2700"/>
              <a:t>Check torsional amplification</a:t>
            </a:r>
          </a:p>
          <a:p>
            <a:r>
              <a:rPr lang="en-US" sz="2700"/>
              <a:t>Check the column-beam moment ratio rule</a:t>
            </a:r>
          </a:p>
          <a:p>
            <a:r>
              <a:rPr lang="en-US" sz="2700"/>
              <a:t>Check shear requirement at panel zone</a:t>
            </a:r>
          </a:p>
          <a:p>
            <a:r>
              <a:rPr lang="en-US" sz="2700"/>
              <a:t>Select connection configuration</a:t>
            </a:r>
            <a:endParaRPr lang="en-US" sz="2700" dirty="0"/>
          </a:p>
        </p:txBody>
      </p:sp>
      <p:sp>
        <p:nvSpPr>
          <p:cNvPr id="99332" name="Rectangle 2"/>
          <p:cNvSpPr>
            <a:spLocks noGrp="1" noChangeArrowheads="1"/>
          </p:cNvSpPr>
          <p:nvPr>
            <p:ph type="title"/>
          </p:nvPr>
        </p:nvSpPr>
        <p:spPr/>
        <p:txBody>
          <a:bodyPr/>
          <a:lstStyle/>
          <a:p>
            <a:r>
              <a:rPr lang="en-US"/>
              <a:t>Special Moment Frames</a:t>
            </a:r>
            <a:endParaRPr lang="en-US" dirty="0"/>
          </a:p>
        </p:txBody>
      </p:sp>
    </p:spTree>
    <p:extLst>
      <p:ext uri="{BB962C8B-B14F-4D97-AF65-F5344CB8AC3E}">
        <p14:creationId xmlns:p14="http://schemas.microsoft.com/office/powerpoint/2010/main" val="66730240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1" name="Footer Placeholder 4"/>
          <p:cNvSpPr>
            <a:spLocks noGrp="1"/>
          </p:cNvSpPr>
          <p:nvPr>
            <p:ph type="ftr" sz="quarter" idx="10"/>
          </p:nvPr>
        </p:nvSpPr>
        <p:spPr/>
        <p:txBody>
          <a:bodyPr/>
          <a:lstStyle/>
          <a:p>
            <a:r>
              <a:rPr lang="en-US"/>
              <a:t>Instructional Material Complementing FEMA 1051, Design Examples</a:t>
            </a:r>
          </a:p>
        </p:txBody>
      </p:sp>
      <p:sp>
        <p:nvSpPr>
          <p:cNvPr id="6" name="Slide Number Placeholder 3"/>
          <p:cNvSpPr>
            <a:spLocks noGrp="1"/>
          </p:cNvSpPr>
          <p:nvPr>
            <p:ph type="sldNum" sz="quarter" idx="11"/>
          </p:nvPr>
        </p:nvSpPr>
        <p:spPr/>
        <p:txBody>
          <a:bodyPr/>
          <a:lstStyle/>
          <a:p>
            <a:r>
              <a:rPr lang="en-US"/>
              <a:t>Steel Structures - </a:t>
            </a:r>
            <a:fld id="{829CB975-4EB3-4B68-9F84-C1D517403529}" type="slidenum">
              <a:rPr lang="en-US" smtClean="0"/>
              <a:pPr/>
              <a:t>71</a:t>
            </a:fld>
            <a:endParaRPr lang="en-US" dirty="0"/>
          </a:p>
        </p:txBody>
      </p:sp>
      <p:sp>
        <p:nvSpPr>
          <p:cNvPr id="4" name="TextBox 3"/>
          <p:cNvSpPr txBox="1"/>
          <p:nvPr/>
        </p:nvSpPr>
        <p:spPr>
          <a:xfrm>
            <a:off x="1340670" y="1412875"/>
            <a:ext cx="7104830" cy="5672963"/>
          </a:xfrm>
          <a:prstGeom prst="rect">
            <a:avLst/>
          </a:prstGeom>
          <a:noFill/>
        </p:spPr>
        <p:txBody>
          <a:bodyPr wrap="none" rtlCol="0">
            <a:spAutoFit/>
          </a:bodyPr>
          <a:lstStyle/>
          <a:p>
            <a:r>
              <a:rPr lang="en-US" sz="2489" dirty="0">
                <a:solidFill>
                  <a:srgbClr val="000000"/>
                </a:solidFill>
              </a:rPr>
              <a:t>Building Weight:</a:t>
            </a:r>
          </a:p>
          <a:p>
            <a:r>
              <a:rPr lang="en-US" sz="2489" dirty="0">
                <a:solidFill>
                  <a:srgbClr val="2D2DB9"/>
                </a:solidFill>
              </a:rPr>
              <a:t>	</a:t>
            </a:r>
            <a:r>
              <a:rPr lang="en-US" sz="2133" dirty="0">
                <a:solidFill>
                  <a:srgbClr val="2D2DB9"/>
                </a:solidFill>
              </a:rPr>
              <a:t>Penthouse Roof = 94 kips	</a:t>
            </a:r>
          </a:p>
          <a:p>
            <a:r>
              <a:rPr lang="en-US" sz="2133" dirty="0">
                <a:solidFill>
                  <a:srgbClr val="2D2DB9"/>
                </a:solidFill>
              </a:rPr>
              <a:t>	Lower Roof = 1,537 kips</a:t>
            </a:r>
          </a:p>
          <a:p>
            <a:r>
              <a:rPr lang="en-US" sz="2133" dirty="0">
                <a:solidFill>
                  <a:srgbClr val="2D2DB9"/>
                </a:solidFill>
              </a:rPr>
              <a:t>	Typical Floor = 1,920 kips</a:t>
            </a:r>
          </a:p>
          <a:p>
            <a:r>
              <a:rPr lang="en-US" sz="2133" dirty="0">
                <a:solidFill>
                  <a:srgbClr val="2D2DB9"/>
                </a:solidFill>
              </a:rPr>
              <a:t>	Total = 94 + 1,537 + 6(1,920) = 13,151 kips</a:t>
            </a:r>
          </a:p>
          <a:p>
            <a:endParaRPr lang="en-US" sz="2133" dirty="0">
              <a:solidFill>
                <a:srgbClr val="2D2DB9"/>
              </a:solidFill>
            </a:endParaRPr>
          </a:p>
          <a:p>
            <a:r>
              <a:rPr lang="en-US" sz="2489" dirty="0">
                <a:solidFill>
                  <a:schemeClr val="tx2"/>
                </a:solidFill>
              </a:rPr>
              <a:t>Building Period:</a:t>
            </a:r>
          </a:p>
          <a:p>
            <a:r>
              <a:rPr lang="en-US" sz="2489" dirty="0">
                <a:solidFill>
                  <a:srgbClr val="2D2DB9"/>
                </a:solidFill>
              </a:rPr>
              <a:t>	</a:t>
            </a:r>
            <a:r>
              <a:rPr lang="en-US" sz="2133" dirty="0">
                <a:solidFill>
                  <a:srgbClr val="2D2DB9"/>
                </a:solidFill>
              </a:rPr>
              <a:t>T</a:t>
            </a:r>
            <a:r>
              <a:rPr lang="en-US" sz="2133" baseline="-25000" dirty="0">
                <a:solidFill>
                  <a:srgbClr val="2D2DB9"/>
                </a:solidFill>
              </a:rPr>
              <a:t>a</a:t>
            </a:r>
            <a:r>
              <a:rPr lang="en-US" sz="2133" dirty="0">
                <a:solidFill>
                  <a:srgbClr val="2D2DB9"/>
                </a:solidFill>
              </a:rPr>
              <a:t>=</a:t>
            </a:r>
            <a:r>
              <a:rPr lang="en-US" sz="2133" dirty="0" err="1">
                <a:solidFill>
                  <a:srgbClr val="2D2DB9"/>
                </a:solidFill>
              </a:rPr>
              <a:t>C</a:t>
            </a:r>
            <a:r>
              <a:rPr lang="en-US" sz="2133" baseline="-25000" dirty="0" err="1">
                <a:solidFill>
                  <a:srgbClr val="2D2DB9"/>
                </a:solidFill>
              </a:rPr>
              <a:t>t</a:t>
            </a:r>
            <a:r>
              <a:rPr lang="en-US" sz="2133" dirty="0" err="1">
                <a:solidFill>
                  <a:srgbClr val="2D2DB9"/>
                </a:solidFill>
              </a:rPr>
              <a:t>h</a:t>
            </a:r>
            <a:r>
              <a:rPr lang="en-US" sz="2133" baseline="-25000" dirty="0" err="1">
                <a:solidFill>
                  <a:srgbClr val="2D2DB9"/>
                </a:solidFill>
              </a:rPr>
              <a:t>n</a:t>
            </a:r>
            <a:r>
              <a:rPr lang="en-US" sz="2133" baseline="30000" dirty="0" err="1">
                <a:solidFill>
                  <a:srgbClr val="2D2DB9"/>
                </a:solidFill>
              </a:rPr>
              <a:t>x</a:t>
            </a:r>
            <a:r>
              <a:rPr lang="en-US" sz="2133" baseline="30000" dirty="0">
                <a:solidFill>
                  <a:srgbClr val="2D2DB9"/>
                </a:solidFill>
              </a:rPr>
              <a:t> </a:t>
            </a:r>
            <a:r>
              <a:rPr lang="en-US" sz="2133" dirty="0">
                <a:solidFill>
                  <a:srgbClr val="2D2DB9"/>
                </a:solidFill>
              </a:rPr>
              <a:t>=(0.028) (102.3)</a:t>
            </a:r>
            <a:r>
              <a:rPr lang="en-US" sz="2133" baseline="30000" dirty="0">
                <a:solidFill>
                  <a:srgbClr val="2D2DB9"/>
                </a:solidFill>
              </a:rPr>
              <a:t>0.8</a:t>
            </a:r>
            <a:r>
              <a:rPr lang="en-US" sz="2133" dirty="0">
                <a:solidFill>
                  <a:srgbClr val="2D2DB9"/>
                </a:solidFill>
              </a:rPr>
              <a:t> = 1.14 sec.</a:t>
            </a:r>
          </a:p>
          <a:p>
            <a:r>
              <a:rPr lang="en-US" sz="2133" dirty="0">
                <a:solidFill>
                  <a:srgbClr val="2D2DB9"/>
                </a:solidFill>
              </a:rPr>
              <a:t>	T=</a:t>
            </a:r>
            <a:r>
              <a:rPr lang="en-US" sz="2133" dirty="0" err="1">
                <a:solidFill>
                  <a:srgbClr val="2D2DB9"/>
                </a:solidFill>
              </a:rPr>
              <a:t>C</a:t>
            </a:r>
            <a:r>
              <a:rPr lang="en-US" sz="2133" baseline="-25000" dirty="0" err="1">
                <a:solidFill>
                  <a:srgbClr val="2D2DB9"/>
                </a:solidFill>
              </a:rPr>
              <a:t>u</a:t>
            </a:r>
            <a:r>
              <a:rPr lang="en-US" sz="2133" dirty="0" err="1">
                <a:solidFill>
                  <a:srgbClr val="2D2DB9"/>
                </a:solidFill>
              </a:rPr>
              <a:t>T</a:t>
            </a:r>
            <a:r>
              <a:rPr lang="en-US" sz="2133" baseline="-25000" dirty="0" err="1">
                <a:solidFill>
                  <a:srgbClr val="2D2DB9"/>
                </a:solidFill>
              </a:rPr>
              <a:t>a</a:t>
            </a:r>
            <a:r>
              <a:rPr lang="en-US" sz="2133" dirty="0">
                <a:solidFill>
                  <a:srgbClr val="2D2DB9"/>
                </a:solidFill>
              </a:rPr>
              <a:t> = (1.4)(1.14)=1.596 sec.</a:t>
            </a:r>
            <a:br>
              <a:rPr lang="en-US" sz="2133" dirty="0">
                <a:solidFill>
                  <a:srgbClr val="2D2DB9"/>
                </a:solidFill>
              </a:rPr>
            </a:br>
            <a:br>
              <a:rPr lang="en-US" sz="2133" dirty="0">
                <a:solidFill>
                  <a:srgbClr val="2D2DB9"/>
                </a:solidFill>
              </a:rPr>
            </a:br>
            <a:r>
              <a:rPr lang="en-US" sz="2489" dirty="0">
                <a:solidFill>
                  <a:schemeClr val="tx2"/>
                </a:solidFill>
              </a:rPr>
              <a:t>Design Base Shear:</a:t>
            </a:r>
          </a:p>
          <a:p>
            <a:r>
              <a:rPr lang="en-US" sz="2133" dirty="0">
                <a:solidFill>
                  <a:srgbClr val="2D2DB9"/>
                </a:solidFill>
              </a:rPr>
              <a:t>C</a:t>
            </a:r>
            <a:r>
              <a:rPr lang="en-US" sz="2133" baseline="-25000" dirty="0">
                <a:solidFill>
                  <a:srgbClr val="2D2DB9"/>
                </a:solidFill>
              </a:rPr>
              <a:t>s</a:t>
            </a:r>
            <a:r>
              <a:rPr lang="en-US" sz="2133" dirty="0">
                <a:solidFill>
                  <a:srgbClr val="2D2DB9"/>
                </a:solidFill>
              </a:rPr>
              <a:t>=S</a:t>
            </a:r>
            <a:r>
              <a:rPr lang="en-US" sz="2133" baseline="-25000" dirty="0">
                <a:solidFill>
                  <a:srgbClr val="2D2DB9"/>
                </a:solidFill>
              </a:rPr>
              <a:t>D1</a:t>
            </a:r>
            <a:r>
              <a:rPr lang="en-US" sz="2133" dirty="0">
                <a:solidFill>
                  <a:srgbClr val="2D2DB9"/>
                </a:solidFill>
              </a:rPr>
              <a:t>/(T/(R/I)=0.6/(1.596/(8/1))=0.047 &lt;&lt;&lt; CONTROLS</a:t>
            </a:r>
          </a:p>
          <a:p>
            <a:r>
              <a:rPr lang="en-US" sz="2133" dirty="0" err="1">
                <a:solidFill>
                  <a:srgbClr val="2D2DB9"/>
                </a:solidFill>
              </a:rPr>
              <a:t>C</a:t>
            </a:r>
            <a:r>
              <a:rPr lang="en-US" sz="2133" baseline="-25000" dirty="0" err="1">
                <a:solidFill>
                  <a:srgbClr val="2D2DB9"/>
                </a:solidFill>
              </a:rPr>
              <a:t>s,min</a:t>
            </a:r>
            <a:r>
              <a:rPr lang="en-US" sz="2133" baseline="-25000" dirty="0">
                <a:solidFill>
                  <a:srgbClr val="2D2DB9"/>
                </a:solidFill>
              </a:rPr>
              <a:t> </a:t>
            </a:r>
            <a:r>
              <a:rPr lang="en-US" sz="2133" dirty="0">
                <a:solidFill>
                  <a:srgbClr val="2D2DB9"/>
                </a:solidFill>
              </a:rPr>
              <a:t>= 0.044 S</a:t>
            </a:r>
            <a:r>
              <a:rPr lang="en-US" sz="2133" baseline="-25000" dirty="0">
                <a:solidFill>
                  <a:srgbClr val="2D2DB9"/>
                </a:solidFill>
              </a:rPr>
              <a:t>DS</a:t>
            </a:r>
            <a:r>
              <a:rPr lang="en-US" sz="2133" dirty="0">
                <a:solidFill>
                  <a:srgbClr val="2D2DB9"/>
                </a:solidFill>
              </a:rPr>
              <a:t>I=0.044(1.0)(1)=0.044</a:t>
            </a:r>
          </a:p>
          <a:p>
            <a:r>
              <a:rPr lang="en-US" sz="2133" dirty="0">
                <a:solidFill>
                  <a:srgbClr val="2D2DB9"/>
                </a:solidFill>
              </a:rPr>
              <a:t>V=</a:t>
            </a:r>
            <a:r>
              <a:rPr lang="en-US" sz="2133" dirty="0" err="1">
                <a:solidFill>
                  <a:srgbClr val="2D2DB9"/>
                </a:solidFill>
              </a:rPr>
              <a:t>C</a:t>
            </a:r>
            <a:r>
              <a:rPr lang="en-US" sz="2133" baseline="-25000" dirty="0" err="1">
                <a:solidFill>
                  <a:srgbClr val="2D2DB9"/>
                </a:solidFill>
              </a:rPr>
              <a:t>s</a:t>
            </a:r>
            <a:r>
              <a:rPr lang="en-US" sz="2133" dirty="0" err="1">
                <a:solidFill>
                  <a:srgbClr val="2D2DB9"/>
                </a:solidFill>
              </a:rPr>
              <a:t>W</a:t>
            </a:r>
            <a:r>
              <a:rPr lang="en-US" sz="2133" dirty="0">
                <a:solidFill>
                  <a:srgbClr val="2D2DB9"/>
                </a:solidFill>
              </a:rPr>
              <a:t>=0.047(13,151)=618 kips.</a:t>
            </a:r>
          </a:p>
          <a:p>
            <a:r>
              <a:rPr lang="en-US" sz="2489" dirty="0">
                <a:solidFill>
                  <a:srgbClr val="2D2DB9"/>
                </a:solidFill>
              </a:rPr>
              <a:t>		</a:t>
            </a:r>
            <a:r>
              <a:rPr lang="en-US" sz="2489" dirty="0"/>
              <a:t>	</a:t>
            </a:r>
          </a:p>
          <a:p>
            <a:endParaRPr lang="en-US" sz="2133" dirty="0"/>
          </a:p>
        </p:txBody>
      </p:sp>
      <p:sp>
        <p:nvSpPr>
          <p:cNvPr id="99332" name="Rectangle 2"/>
          <p:cNvSpPr>
            <a:spLocks noGrp="1" noChangeArrowheads="1"/>
          </p:cNvSpPr>
          <p:nvPr>
            <p:ph type="title"/>
          </p:nvPr>
        </p:nvSpPr>
        <p:spPr/>
        <p:txBody>
          <a:bodyPr/>
          <a:lstStyle/>
          <a:p>
            <a:r>
              <a:rPr lang="en-US"/>
              <a:t>Special Moment Frames</a:t>
            </a:r>
            <a:endParaRPr lang="en-US" dirty="0"/>
          </a:p>
        </p:txBody>
      </p:sp>
    </p:spTree>
    <p:extLst>
      <p:ext uri="{BB962C8B-B14F-4D97-AF65-F5344CB8AC3E}">
        <p14:creationId xmlns:p14="http://schemas.microsoft.com/office/powerpoint/2010/main" val="420818605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5" name="Footer Placeholder 4"/>
          <p:cNvSpPr>
            <a:spLocks noGrp="1"/>
          </p:cNvSpPr>
          <p:nvPr>
            <p:ph type="ftr" sz="quarter" idx="10"/>
          </p:nvPr>
        </p:nvSpPr>
        <p:spPr/>
        <p:txBody>
          <a:bodyPr/>
          <a:lstStyle/>
          <a:p>
            <a:r>
              <a:rPr lang="en-US"/>
              <a:t>Instructional Material Complementing FEMA 1051, Design Examples</a:t>
            </a:r>
          </a:p>
        </p:txBody>
      </p:sp>
      <p:sp>
        <p:nvSpPr>
          <p:cNvPr id="6" name="Slide Number Placeholder 3"/>
          <p:cNvSpPr>
            <a:spLocks noGrp="1"/>
          </p:cNvSpPr>
          <p:nvPr>
            <p:ph type="sldNum" sz="quarter" idx="11"/>
          </p:nvPr>
        </p:nvSpPr>
        <p:spPr/>
        <p:txBody>
          <a:bodyPr/>
          <a:lstStyle/>
          <a:p>
            <a:r>
              <a:rPr lang="en-US"/>
              <a:t>Steel Structures - </a:t>
            </a:r>
            <a:fld id="{829CB975-4EB3-4B68-9F84-C1D517403529}" type="slidenum">
              <a:rPr lang="en-US" smtClean="0"/>
              <a:pPr/>
              <a:t>72</a:t>
            </a:fld>
            <a:endParaRPr lang="en-US" dirty="0"/>
          </a:p>
        </p:txBody>
      </p:sp>
      <p:sp>
        <p:nvSpPr>
          <p:cNvPr id="100357" name="Rectangle 3"/>
          <p:cNvSpPr>
            <a:spLocks noGrp="1" noChangeArrowheads="1"/>
          </p:cNvSpPr>
          <p:nvPr>
            <p:ph idx="1"/>
          </p:nvPr>
        </p:nvSpPr>
        <p:spPr/>
        <p:txBody>
          <a:bodyPr/>
          <a:lstStyle/>
          <a:p>
            <a:r>
              <a:rPr lang="en-US" dirty="0"/>
              <a:t>Select preliminary member sizes – The preliminary member sizes are given in the next slide for the frame in the East-West direction.  These members were selected based on the use of a 3-Dimensional model analyzed using the program ETABS.  As will be discussed in a subsequent slide, the drift requirements controlled the design of these members.  </a:t>
            </a:r>
          </a:p>
        </p:txBody>
      </p:sp>
      <p:sp>
        <p:nvSpPr>
          <p:cNvPr id="100356" name="Rectangle 2"/>
          <p:cNvSpPr>
            <a:spLocks noGrp="1" noChangeArrowheads="1"/>
          </p:cNvSpPr>
          <p:nvPr>
            <p:ph type="title"/>
          </p:nvPr>
        </p:nvSpPr>
        <p:spPr/>
        <p:txBody>
          <a:bodyPr/>
          <a:lstStyle/>
          <a:p>
            <a:r>
              <a:rPr lang="en-US"/>
              <a:t>Special Moment Frames</a:t>
            </a:r>
            <a:endParaRPr lang="en-US" dirty="0"/>
          </a:p>
        </p:txBody>
      </p:sp>
    </p:spTree>
    <p:extLst>
      <p:ext uri="{BB962C8B-B14F-4D97-AF65-F5344CB8AC3E}">
        <p14:creationId xmlns:p14="http://schemas.microsoft.com/office/powerpoint/2010/main" val="144537428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9" name="Footer Placeholder 4"/>
          <p:cNvSpPr>
            <a:spLocks noGrp="1"/>
          </p:cNvSpPr>
          <p:nvPr>
            <p:ph type="ftr" sz="quarter" idx="10"/>
          </p:nvPr>
        </p:nvSpPr>
        <p:spPr/>
        <p:txBody>
          <a:bodyPr/>
          <a:lstStyle/>
          <a:p>
            <a:r>
              <a:rPr lang="en-US"/>
              <a:t>Instructional Material Complementing FEMA 1051, Design Examples</a:t>
            </a:r>
          </a:p>
        </p:txBody>
      </p:sp>
      <p:sp>
        <p:nvSpPr>
          <p:cNvPr id="5" name="Slide Number Placeholder 3"/>
          <p:cNvSpPr>
            <a:spLocks noGrp="1"/>
          </p:cNvSpPr>
          <p:nvPr>
            <p:ph type="sldNum" sz="quarter" idx="11"/>
          </p:nvPr>
        </p:nvSpPr>
        <p:spPr/>
        <p:txBody>
          <a:bodyPr/>
          <a:lstStyle/>
          <a:p>
            <a:r>
              <a:rPr lang="en-US"/>
              <a:t>Steel Structures - </a:t>
            </a:r>
            <a:fld id="{829CB975-4EB3-4B68-9F84-C1D517403529}" type="slidenum">
              <a:rPr lang="en-US" smtClean="0"/>
              <a:pPr/>
              <a:t>73</a:t>
            </a:fld>
            <a:endParaRPr lang="en-US" dirty="0"/>
          </a:p>
        </p:txBody>
      </p:sp>
      <p:pic>
        <p:nvPicPr>
          <p:cNvPr id="3" name="Picture 2" descr="Elevation of frame on line 6 with column and beam member sizes (preliminary).&#10;"/>
          <p:cNvPicPr>
            <a:picLocks noChangeAspect="1"/>
          </p:cNvPicPr>
          <p:nvPr/>
        </p:nvPicPr>
        <p:blipFill>
          <a:blip r:embed="rId3" cstate="print"/>
          <a:stretch>
            <a:fillRect/>
          </a:stretch>
        </p:blipFill>
        <p:spPr>
          <a:xfrm>
            <a:off x="1558209" y="1412875"/>
            <a:ext cx="5686269" cy="4997025"/>
          </a:xfrm>
          <a:prstGeom prst="rect">
            <a:avLst/>
          </a:prstGeom>
        </p:spPr>
      </p:pic>
      <p:sp>
        <p:nvSpPr>
          <p:cNvPr id="101380" name="Rectangle 2"/>
          <p:cNvSpPr>
            <a:spLocks noGrp="1" noChangeArrowheads="1"/>
          </p:cNvSpPr>
          <p:nvPr>
            <p:ph type="title"/>
          </p:nvPr>
        </p:nvSpPr>
        <p:spPr/>
        <p:txBody>
          <a:bodyPr/>
          <a:lstStyle/>
          <a:p>
            <a:r>
              <a:rPr lang="en-US"/>
              <a:t>SMF Example – Preliminary Member Sizes</a:t>
            </a:r>
            <a:endParaRPr lang="en-US" dirty="0"/>
          </a:p>
        </p:txBody>
      </p:sp>
    </p:spTree>
    <p:extLst>
      <p:ext uri="{BB962C8B-B14F-4D97-AF65-F5344CB8AC3E}">
        <p14:creationId xmlns:p14="http://schemas.microsoft.com/office/powerpoint/2010/main" val="312155572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7" name="Footer Placeholder 4"/>
          <p:cNvSpPr>
            <a:spLocks noGrp="1"/>
          </p:cNvSpPr>
          <p:nvPr>
            <p:ph type="ftr" sz="quarter" idx="10"/>
          </p:nvPr>
        </p:nvSpPr>
        <p:spPr/>
        <p:txBody>
          <a:bodyPr/>
          <a:lstStyle/>
          <a:p>
            <a:r>
              <a:rPr lang="en-US"/>
              <a:t>Instructional Material Complementing FEMA 1051, Design Examples</a:t>
            </a:r>
          </a:p>
        </p:txBody>
      </p:sp>
      <p:sp>
        <p:nvSpPr>
          <p:cNvPr id="51" name="Slide Number Placeholder 3"/>
          <p:cNvSpPr>
            <a:spLocks noGrp="1"/>
          </p:cNvSpPr>
          <p:nvPr>
            <p:ph type="sldNum" sz="quarter" idx="11"/>
          </p:nvPr>
        </p:nvSpPr>
        <p:spPr/>
        <p:txBody>
          <a:bodyPr/>
          <a:lstStyle/>
          <a:p>
            <a:r>
              <a:rPr lang="en-US"/>
              <a:t>Steel Structures - </a:t>
            </a:r>
            <a:fld id="{829CB975-4EB3-4B68-9F84-C1D517403529}" type="slidenum">
              <a:rPr lang="en-US" smtClean="0"/>
              <a:pPr/>
              <a:t>74</a:t>
            </a:fld>
            <a:endParaRPr lang="en-US" dirty="0"/>
          </a:p>
        </p:txBody>
      </p:sp>
      <p:grpSp>
        <p:nvGrpSpPr>
          <p:cNvPr id="20489" name="Group 49" descr="Wide-flange shape with flange half-width b and thickness t denoted, and the web height (hc) and thickness (tw).&#10;"/>
          <p:cNvGrpSpPr>
            <a:grpSpLocks/>
          </p:cNvGrpSpPr>
          <p:nvPr/>
        </p:nvGrpSpPr>
        <p:grpSpPr bwMode="auto">
          <a:xfrm>
            <a:off x="5655733" y="2032008"/>
            <a:ext cx="3244837" cy="2370667"/>
            <a:chOff x="3691" y="1296"/>
            <a:chExt cx="2672" cy="1968"/>
          </a:xfrm>
        </p:grpSpPr>
        <p:grpSp>
          <p:nvGrpSpPr>
            <p:cNvPr id="20496" name="Group 4"/>
            <p:cNvGrpSpPr>
              <a:grpSpLocks/>
            </p:cNvGrpSpPr>
            <p:nvPr/>
          </p:nvGrpSpPr>
          <p:grpSpPr bwMode="auto">
            <a:xfrm>
              <a:off x="3991" y="1577"/>
              <a:ext cx="2021" cy="1687"/>
              <a:chOff x="2332" y="1529"/>
              <a:chExt cx="1096" cy="1268"/>
            </a:xfrm>
          </p:grpSpPr>
          <p:sp>
            <p:nvSpPr>
              <p:cNvPr id="20501" name="Freeform 5"/>
              <p:cNvSpPr>
                <a:spLocks/>
              </p:cNvSpPr>
              <p:nvPr/>
            </p:nvSpPr>
            <p:spPr bwMode="black">
              <a:xfrm>
                <a:off x="3254" y="1743"/>
                <a:ext cx="13" cy="86"/>
              </a:xfrm>
              <a:custGeom>
                <a:avLst/>
                <a:gdLst>
                  <a:gd name="T0" fmla="*/ 0 w 113"/>
                  <a:gd name="T1" fmla="*/ 0 h 864"/>
                  <a:gd name="T2" fmla="*/ 0 w 113"/>
                  <a:gd name="T3" fmla="*/ 0 h 864"/>
                  <a:gd name="T4" fmla="*/ 0 w 113"/>
                  <a:gd name="T5" fmla="*/ 0 h 864"/>
                  <a:gd name="T6" fmla="*/ 0 w 113"/>
                  <a:gd name="T7" fmla="*/ 0 h 864"/>
                  <a:gd name="T8" fmla="*/ 0 w 113"/>
                  <a:gd name="T9" fmla="*/ 0 h 864"/>
                  <a:gd name="T10" fmla="*/ 0 w 113"/>
                  <a:gd name="T11" fmla="*/ 0 h 864"/>
                  <a:gd name="T12" fmla="*/ 0 w 113"/>
                  <a:gd name="T13" fmla="*/ 0 h 864"/>
                  <a:gd name="T14" fmla="*/ 0 60000 65536"/>
                  <a:gd name="T15" fmla="*/ 0 60000 65536"/>
                  <a:gd name="T16" fmla="*/ 0 60000 65536"/>
                  <a:gd name="T17" fmla="*/ 0 60000 65536"/>
                  <a:gd name="T18" fmla="*/ 0 60000 65536"/>
                  <a:gd name="T19" fmla="*/ 0 60000 65536"/>
                  <a:gd name="T20" fmla="*/ 0 60000 65536"/>
                  <a:gd name="T21" fmla="*/ 0 w 113"/>
                  <a:gd name="T22" fmla="*/ 0 h 864"/>
                  <a:gd name="T23" fmla="*/ 113 w 113"/>
                  <a:gd name="T24" fmla="*/ 864 h 8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3" h="864">
                    <a:moveTo>
                      <a:pt x="113" y="0"/>
                    </a:moveTo>
                    <a:lnTo>
                      <a:pt x="113" y="806"/>
                    </a:lnTo>
                    <a:lnTo>
                      <a:pt x="56" y="864"/>
                    </a:lnTo>
                    <a:lnTo>
                      <a:pt x="56" y="749"/>
                    </a:lnTo>
                    <a:lnTo>
                      <a:pt x="0" y="806"/>
                    </a:lnTo>
                    <a:lnTo>
                      <a:pt x="0" y="0"/>
                    </a:lnTo>
                    <a:lnTo>
                      <a:pt x="113" y="0"/>
                    </a:lnTo>
                    <a:close/>
                  </a:path>
                </a:pathLst>
              </a:custGeom>
              <a:solidFill>
                <a:schemeClr val="tx1"/>
              </a:solidFill>
              <a:ln w="9525">
                <a:solidFill>
                  <a:schemeClr val="tx1"/>
                </a:solidFill>
                <a:round/>
                <a:headEnd/>
                <a:tailEnd/>
              </a:ln>
            </p:spPr>
            <p:txBody>
              <a:bodyPr/>
              <a:lstStyle/>
              <a:p>
                <a:endParaRPr lang="en-US" sz="2133"/>
              </a:p>
            </p:txBody>
          </p:sp>
          <p:sp>
            <p:nvSpPr>
              <p:cNvPr id="20502" name="Freeform 6"/>
              <p:cNvSpPr>
                <a:spLocks/>
              </p:cNvSpPr>
              <p:nvPr/>
            </p:nvSpPr>
            <p:spPr bwMode="black">
              <a:xfrm>
                <a:off x="2924" y="1818"/>
                <a:ext cx="336" cy="11"/>
              </a:xfrm>
              <a:custGeom>
                <a:avLst/>
                <a:gdLst>
                  <a:gd name="T0" fmla="*/ 0 w 3026"/>
                  <a:gd name="T1" fmla="*/ 0 h 115"/>
                  <a:gd name="T2" fmla="*/ 0 w 3026"/>
                  <a:gd name="T3" fmla="*/ 0 h 115"/>
                  <a:gd name="T4" fmla="*/ 0 w 3026"/>
                  <a:gd name="T5" fmla="*/ 0 h 115"/>
                  <a:gd name="T6" fmla="*/ 0 w 3026"/>
                  <a:gd name="T7" fmla="*/ 0 h 115"/>
                  <a:gd name="T8" fmla="*/ 0 w 3026"/>
                  <a:gd name="T9" fmla="*/ 0 h 115"/>
                  <a:gd name="T10" fmla="*/ 0 w 3026"/>
                  <a:gd name="T11" fmla="*/ 0 h 115"/>
                  <a:gd name="T12" fmla="*/ 0 w 3026"/>
                  <a:gd name="T13" fmla="*/ 0 h 115"/>
                  <a:gd name="T14" fmla="*/ 0 60000 65536"/>
                  <a:gd name="T15" fmla="*/ 0 60000 65536"/>
                  <a:gd name="T16" fmla="*/ 0 60000 65536"/>
                  <a:gd name="T17" fmla="*/ 0 60000 65536"/>
                  <a:gd name="T18" fmla="*/ 0 60000 65536"/>
                  <a:gd name="T19" fmla="*/ 0 60000 65536"/>
                  <a:gd name="T20" fmla="*/ 0 60000 65536"/>
                  <a:gd name="T21" fmla="*/ 0 w 3026"/>
                  <a:gd name="T22" fmla="*/ 0 h 115"/>
                  <a:gd name="T23" fmla="*/ 3026 w 3026"/>
                  <a:gd name="T24" fmla="*/ 115 h 1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26" h="115">
                    <a:moveTo>
                      <a:pt x="3026" y="115"/>
                    </a:moveTo>
                    <a:lnTo>
                      <a:pt x="57" y="115"/>
                    </a:lnTo>
                    <a:lnTo>
                      <a:pt x="113" y="57"/>
                    </a:lnTo>
                    <a:lnTo>
                      <a:pt x="0" y="57"/>
                    </a:lnTo>
                    <a:lnTo>
                      <a:pt x="57" y="0"/>
                    </a:lnTo>
                    <a:lnTo>
                      <a:pt x="3026" y="0"/>
                    </a:lnTo>
                    <a:lnTo>
                      <a:pt x="3026" y="115"/>
                    </a:lnTo>
                    <a:close/>
                  </a:path>
                </a:pathLst>
              </a:custGeom>
              <a:solidFill>
                <a:schemeClr val="tx1"/>
              </a:solidFill>
              <a:ln w="9525">
                <a:solidFill>
                  <a:schemeClr val="tx1"/>
                </a:solidFill>
                <a:round/>
                <a:headEnd/>
                <a:tailEnd/>
              </a:ln>
            </p:spPr>
            <p:txBody>
              <a:bodyPr/>
              <a:lstStyle/>
              <a:p>
                <a:endParaRPr lang="en-US" sz="2133"/>
              </a:p>
            </p:txBody>
          </p:sp>
          <p:sp>
            <p:nvSpPr>
              <p:cNvPr id="20503" name="Freeform 7"/>
              <p:cNvSpPr>
                <a:spLocks/>
              </p:cNvSpPr>
              <p:nvPr/>
            </p:nvSpPr>
            <p:spPr bwMode="black">
              <a:xfrm>
                <a:off x="2924" y="1824"/>
                <a:ext cx="13" cy="892"/>
              </a:xfrm>
              <a:custGeom>
                <a:avLst/>
                <a:gdLst>
                  <a:gd name="T0" fmla="*/ 0 w 113"/>
                  <a:gd name="T1" fmla="*/ 0 h 8924"/>
                  <a:gd name="T2" fmla="*/ 0 w 113"/>
                  <a:gd name="T3" fmla="*/ 0 h 8924"/>
                  <a:gd name="T4" fmla="*/ 0 w 113"/>
                  <a:gd name="T5" fmla="*/ 0 h 8924"/>
                  <a:gd name="T6" fmla="*/ 0 w 113"/>
                  <a:gd name="T7" fmla="*/ 0 h 8924"/>
                  <a:gd name="T8" fmla="*/ 0 w 113"/>
                  <a:gd name="T9" fmla="*/ 0 h 8924"/>
                  <a:gd name="T10" fmla="*/ 0 w 113"/>
                  <a:gd name="T11" fmla="*/ 0 h 8924"/>
                  <a:gd name="T12" fmla="*/ 0 w 113"/>
                  <a:gd name="T13" fmla="*/ 0 h 8924"/>
                  <a:gd name="T14" fmla="*/ 0 60000 65536"/>
                  <a:gd name="T15" fmla="*/ 0 60000 65536"/>
                  <a:gd name="T16" fmla="*/ 0 60000 65536"/>
                  <a:gd name="T17" fmla="*/ 0 60000 65536"/>
                  <a:gd name="T18" fmla="*/ 0 60000 65536"/>
                  <a:gd name="T19" fmla="*/ 0 60000 65536"/>
                  <a:gd name="T20" fmla="*/ 0 60000 65536"/>
                  <a:gd name="T21" fmla="*/ 0 w 113"/>
                  <a:gd name="T22" fmla="*/ 0 h 8924"/>
                  <a:gd name="T23" fmla="*/ 113 w 113"/>
                  <a:gd name="T24" fmla="*/ 8924 h 89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3" h="8924">
                    <a:moveTo>
                      <a:pt x="113" y="0"/>
                    </a:moveTo>
                    <a:lnTo>
                      <a:pt x="113" y="8866"/>
                    </a:lnTo>
                    <a:lnTo>
                      <a:pt x="57" y="8809"/>
                    </a:lnTo>
                    <a:lnTo>
                      <a:pt x="57" y="8924"/>
                    </a:lnTo>
                    <a:lnTo>
                      <a:pt x="0" y="8866"/>
                    </a:lnTo>
                    <a:lnTo>
                      <a:pt x="0" y="0"/>
                    </a:lnTo>
                    <a:lnTo>
                      <a:pt x="113" y="0"/>
                    </a:lnTo>
                    <a:close/>
                  </a:path>
                </a:pathLst>
              </a:custGeom>
              <a:solidFill>
                <a:schemeClr val="tx1"/>
              </a:solidFill>
              <a:ln w="9525">
                <a:solidFill>
                  <a:schemeClr val="tx1"/>
                </a:solidFill>
                <a:round/>
                <a:headEnd/>
                <a:tailEnd/>
              </a:ln>
            </p:spPr>
            <p:txBody>
              <a:bodyPr/>
              <a:lstStyle/>
              <a:p>
                <a:endParaRPr lang="en-US" sz="2133"/>
              </a:p>
            </p:txBody>
          </p:sp>
          <p:sp>
            <p:nvSpPr>
              <p:cNvPr id="20504" name="Freeform 8"/>
              <p:cNvSpPr>
                <a:spLocks/>
              </p:cNvSpPr>
              <p:nvPr/>
            </p:nvSpPr>
            <p:spPr bwMode="black">
              <a:xfrm>
                <a:off x="2930" y="2704"/>
                <a:ext cx="337" cy="12"/>
              </a:xfrm>
              <a:custGeom>
                <a:avLst/>
                <a:gdLst>
                  <a:gd name="T0" fmla="*/ 0 w 3026"/>
                  <a:gd name="T1" fmla="*/ 0 h 115"/>
                  <a:gd name="T2" fmla="*/ 0 w 3026"/>
                  <a:gd name="T3" fmla="*/ 0 h 115"/>
                  <a:gd name="T4" fmla="*/ 0 w 3026"/>
                  <a:gd name="T5" fmla="*/ 0 h 115"/>
                  <a:gd name="T6" fmla="*/ 0 w 3026"/>
                  <a:gd name="T7" fmla="*/ 0 h 115"/>
                  <a:gd name="T8" fmla="*/ 0 w 3026"/>
                  <a:gd name="T9" fmla="*/ 0 h 115"/>
                  <a:gd name="T10" fmla="*/ 0 w 3026"/>
                  <a:gd name="T11" fmla="*/ 0 h 115"/>
                  <a:gd name="T12" fmla="*/ 0 w 3026"/>
                  <a:gd name="T13" fmla="*/ 0 h 115"/>
                  <a:gd name="T14" fmla="*/ 0 60000 65536"/>
                  <a:gd name="T15" fmla="*/ 0 60000 65536"/>
                  <a:gd name="T16" fmla="*/ 0 60000 65536"/>
                  <a:gd name="T17" fmla="*/ 0 60000 65536"/>
                  <a:gd name="T18" fmla="*/ 0 60000 65536"/>
                  <a:gd name="T19" fmla="*/ 0 60000 65536"/>
                  <a:gd name="T20" fmla="*/ 0 60000 65536"/>
                  <a:gd name="T21" fmla="*/ 0 w 3026"/>
                  <a:gd name="T22" fmla="*/ 0 h 115"/>
                  <a:gd name="T23" fmla="*/ 3026 w 3026"/>
                  <a:gd name="T24" fmla="*/ 115 h 1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26" h="115">
                    <a:moveTo>
                      <a:pt x="0" y="0"/>
                    </a:moveTo>
                    <a:lnTo>
                      <a:pt x="2969" y="0"/>
                    </a:lnTo>
                    <a:lnTo>
                      <a:pt x="3026" y="57"/>
                    </a:lnTo>
                    <a:lnTo>
                      <a:pt x="2913" y="57"/>
                    </a:lnTo>
                    <a:lnTo>
                      <a:pt x="2969" y="115"/>
                    </a:lnTo>
                    <a:lnTo>
                      <a:pt x="0" y="115"/>
                    </a:lnTo>
                    <a:lnTo>
                      <a:pt x="0" y="0"/>
                    </a:lnTo>
                    <a:close/>
                  </a:path>
                </a:pathLst>
              </a:custGeom>
              <a:solidFill>
                <a:schemeClr val="tx1"/>
              </a:solidFill>
              <a:ln w="9525">
                <a:solidFill>
                  <a:schemeClr val="tx1"/>
                </a:solidFill>
                <a:round/>
                <a:headEnd/>
                <a:tailEnd/>
              </a:ln>
            </p:spPr>
            <p:txBody>
              <a:bodyPr/>
              <a:lstStyle/>
              <a:p>
                <a:endParaRPr lang="en-US" sz="2133"/>
              </a:p>
            </p:txBody>
          </p:sp>
          <p:sp>
            <p:nvSpPr>
              <p:cNvPr id="20505" name="Freeform 9"/>
              <p:cNvSpPr>
                <a:spLocks/>
              </p:cNvSpPr>
              <p:nvPr/>
            </p:nvSpPr>
            <p:spPr bwMode="black">
              <a:xfrm>
                <a:off x="3254" y="2710"/>
                <a:ext cx="13" cy="87"/>
              </a:xfrm>
              <a:custGeom>
                <a:avLst/>
                <a:gdLst>
                  <a:gd name="T0" fmla="*/ 0 w 113"/>
                  <a:gd name="T1" fmla="*/ 0 h 864"/>
                  <a:gd name="T2" fmla="*/ 0 w 113"/>
                  <a:gd name="T3" fmla="*/ 0 h 864"/>
                  <a:gd name="T4" fmla="*/ 0 w 113"/>
                  <a:gd name="T5" fmla="*/ 0 h 864"/>
                  <a:gd name="T6" fmla="*/ 0 w 113"/>
                  <a:gd name="T7" fmla="*/ 0 h 864"/>
                  <a:gd name="T8" fmla="*/ 0 w 113"/>
                  <a:gd name="T9" fmla="*/ 0 h 864"/>
                  <a:gd name="T10" fmla="*/ 0 w 113"/>
                  <a:gd name="T11" fmla="*/ 0 h 864"/>
                  <a:gd name="T12" fmla="*/ 0 w 113"/>
                  <a:gd name="T13" fmla="*/ 0 h 864"/>
                  <a:gd name="T14" fmla="*/ 0 60000 65536"/>
                  <a:gd name="T15" fmla="*/ 0 60000 65536"/>
                  <a:gd name="T16" fmla="*/ 0 60000 65536"/>
                  <a:gd name="T17" fmla="*/ 0 60000 65536"/>
                  <a:gd name="T18" fmla="*/ 0 60000 65536"/>
                  <a:gd name="T19" fmla="*/ 0 60000 65536"/>
                  <a:gd name="T20" fmla="*/ 0 60000 65536"/>
                  <a:gd name="T21" fmla="*/ 0 w 113"/>
                  <a:gd name="T22" fmla="*/ 0 h 864"/>
                  <a:gd name="T23" fmla="*/ 113 w 113"/>
                  <a:gd name="T24" fmla="*/ 864 h 8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3" h="864">
                    <a:moveTo>
                      <a:pt x="113" y="0"/>
                    </a:moveTo>
                    <a:lnTo>
                      <a:pt x="113" y="807"/>
                    </a:lnTo>
                    <a:lnTo>
                      <a:pt x="56" y="864"/>
                    </a:lnTo>
                    <a:lnTo>
                      <a:pt x="56" y="750"/>
                    </a:lnTo>
                    <a:lnTo>
                      <a:pt x="0" y="807"/>
                    </a:lnTo>
                    <a:lnTo>
                      <a:pt x="0" y="0"/>
                    </a:lnTo>
                    <a:lnTo>
                      <a:pt x="113" y="0"/>
                    </a:lnTo>
                    <a:close/>
                  </a:path>
                </a:pathLst>
              </a:custGeom>
              <a:solidFill>
                <a:schemeClr val="tx1"/>
              </a:solidFill>
              <a:ln w="9525">
                <a:solidFill>
                  <a:schemeClr val="tx1"/>
                </a:solidFill>
                <a:round/>
                <a:headEnd/>
                <a:tailEnd/>
              </a:ln>
            </p:spPr>
            <p:txBody>
              <a:bodyPr/>
              <a:lstStyle/>
              <a:p>
                <a:endParaRPr lang="en-US" sz="2133"/>
              </a:p>
            </p:txBody>
          </p:sp>
          <p:sp>
            <p:nvSpPr>
              <p:cNvPr id="20506" name="Freeform 10"/>
              <p:cNvSpPr>
                <a:spLocks/>
              </p:cNvSpPr>
              <p:nvPr/>
            </p:nvSpPr>
            <p:spPr bwMode="black">
              <a:xfrm>
                <a:off x="2550" y="2785"/>
                <a:ext cx="710" cy="12"/>
              </a:xfrm>
              <a:custGeom>
                <a:avLst/>
                <a:gdLst>
                  <a:gd name="T0" fmla="*/ 0 w 6392"/>
                  <a:gd name="T1" fmla="*/ 0 h 114"/>
                  <a:gd name="T2" fmla="*/ 0 w 6392"/>
                  <a:gd name="T3" fmla="*/ 0 h 114"/>
                  <a:gd name="T4" fmla="*/ 0 w 6392"/>
                  <a:gd name="T5" fmla="*/ 0 h 114"/>
                  <a:gd name="T6" fmla="*/ 0 w 6392"/>
                  <a:gd name="T7" fmla="*/ 0 h 114"/>
                  <a:gd name="T8" fmla="*/ 0 w 6392"/>
                  <a:gd name="T9" fmla="*/ 0 h 114"/>
                  <a:gd name="T10" fmla="*/ 0 w 6392"/>
                  <a:gd name="T11" fmla="*/ 0 h 114"/>
                  <a:gd name="T12" fmla="*/ 0 w 6392"/>
                  <a:gd name="T13" fmla="*/ 0 h 114"/>
                  <a:gd name="T14" fmla="*/ 0 60000 65536"/>
                  <a:gd name="T15" fmla="*/ 0 60000 65536"/>
                  <a:gd name="T16" fmla="*/ 0 60000 65536"/>
                  <a:gd name="T17" fmla="*/ 0 60000 65536"/>
                  <a:gd name="T18" fmla="*/ 0 60000 65536"/>
                  <a:gd name="T19" fmla="*/ 0 60000 65536"/>
                  <a:gd name="T20" fmla="*/ 0 60000 65536"/>
                  <a:gd name="T21" fmla="*/ 0 w 6392"/>
                  <a:gd name="T22" fmla="*/ 0 h 114"/>
                  <a:gd name="T23" fmla="*/ 6392 w 6392"/>
                  <a:gd name="T24" fmla="*/ 114 h 11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92" h="114">
                    <a:moveTo>
                      <a:pt x="6392" y="114"/>
                    </a:moveTo>
                    <a:lnTo>
                      <a:pt x="57" y="114"/>
                    </a:lnTo>
                    <a:lnTo>
                      <a:pt x="0" y="57"/>
                    </a:lnTo>
                    <a:lnTo>
                      <a:pt x="113" y="57"/>
                    </a:lnTo>
                    <a:lnTo>
                      <a:pt x="57" y="0"/>
                    </a:lnTo>
                    <a:lnTo>
                      <a:pt x="6392" y="0"/>
                    </a:lnTo>
                    <a:lnTo>
                      <a:pt x="6392" y="114"/>
                    </a:lnTo>
                    <a:close/>
                  </a:path>
                </a:pathLst>
              </a:custGeom>
              <a:solidFill>
                <a:schemeClr val="tx1"/>
              </a:solidFill>
              <a:ln w="9525">
                <a:solidFill>
                  <a:schemeClr val="tx1"/>
                </a:solidFill>
                <a:round/>
                <a:headEnd/>
                <a:tailEnd/>
              </a:ln>
            </p:spPr>
            <p:txBody>
              <a:bodyPr/>
              <a:lstStyle/>
              <a:p>
                <a:endParaRPr lang="en-US" sz="2133"/>
              </a:p>
            </p:txBody>
          </p:sp>
          <p:sp>
            <p:nvSpPr>
              <p:cNvPr id="20507" name="Freeform 11"/>
              <p:cNvSpPr>
                <a:spLocks/>
              </p:cNvSpPr>
              <p:nvPr/>
            </p:nvSpPr>
            <p:spPr bwMode="black">
              <a:xfrm>
                <a:off x="2550" y="2704"/>
                <a:ext cx="13" cy="87"/>
              </a:xfrm>
              <a:custGeom>
                <a:avLst/>
                <a:gdLst>
                  <a:gd name="T0" fmla="*/ 0 w 113"/>
                  <a:gd name="T1" fmla="*/ 0 h 864"/>
                  <a:gd name="T2" fmla="*/ 0 w 113"/>
                  <a:gd name="T3" fmla="*/ 0 h 864"/>
                  <a:gd name="T4" fmla="*/ 0 w 113"/>
                  <a:gd name="T5" fmla="*/ 0 h 864"/>
                  <a:gd name="T6" fmla="*/ 0 w 113"/>
                  <a:gd name="T7" fmla="*/ 0 h 864"/>
                  <a:gd name="T8" fmla="*/ 0 w 113"/>
                  <a:gd name="T9" fmla="*/ 0 h 864"/>
                  <a:gd name="T10" fmla="*/ 0 w 113"/>
                  <a:gd name="T11" fmla="*/ 0 h 864"/>
                  <a:gd name="T12" fmla="*/ 0 w 113"/>
                  <a:gd name="T13" fmla="*/ 0 h 864"/>
                  <a:gd name="T14" fmla="*/ 0 60000 65536"/>
                  <a:gd name="T15" fmla="*/ 0 60000 65536"/>
                  <a:gd name="T16" fmla="*/ 0 60000 65536"/>
                  <a:gd name="T17" fmla="*/ 0 60000 65536"/>
                  <a:gd name="T18" fmla="*/ 0 60000 65536"/>
                  <a:gd name="T19" fmla="*/ 0 60000 65536"/>
                  <a:gd name="T20" fmla="*/ 0 60000 65536"/>
                  <a:gd name="T21" fmla="*/ 0 w 113"/>
                  <a:gd name="T22" fmla="*/ 0 h 864"/>
                  <a:gd name="T23" fmla="*/ 113 w 113"/>
                  <a:gd name="T24" fmla="*/ 864 h 8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3" h="864">
                    <a:moveTo>
                      <a:pt x="0" y="864"/>
                    </a:moveTo>
                    <a:lnTo>
                      <a:pt x="0" y="57"/>
                    </a:lnTo>
                    <a:lnTo>
                      <a:pt x="57" y="0"/>
                    </a:lnTo>
                    <a:lnTo>
                      <a:pt x="57" y="115"/>
                    </a:lnTo>
                    <a:lnTo>
                      <a:pt x="113" y="57"/>
                    </a:lnTo>
                    <a:lnTo>
                      <a:pt x="113" y="864"/>
                    </a:lnTo>
                    <a:lnTo>
                      <a:pt x="0" y="864"/>
                    </a:lnTo>
                    <a:close/>
                  </a:path>
                </a:pathLst>
              </a:custGeom>
              <a:solidFill>
                <a:schemeClr val="tx1"/>
              </a:solidFill>
              <a:ln w="9525">
                <a:solidFill>
                  <a:schemeClr val="tx1"/>
                </a:solidFill>
                <a:round/>
                <a:headEnd/>
                <a:tailEnd/>
              </a:ln>
            </p:spPr>
            <p:txBody>
              <a:bodyPr/>
              <a:lstStyle/>
              <a:p>
                <a:endParaRPr lang="en-US" sz="2133"/>
              </a:p>
            </p:txBody>
          </p:sp>
          <p:sp>
            <p:nvSpPr>
              <p:cNvPr id="20508" name="Freeform 12"/>
              <p:cNvSpPr>
                <a:spLocks/>
              </p:cNvSpPr>
              <p:nvPr/>
            </p:nvSpPr>
            <p:spPr bwMode="black">
              <a:xfrm>
                <a:off x="2556" y="2704"/>
                <a:ext cx="337" cy="12"/>
              </a:xfrm>
              <a:custGeom>
                <a:avLst/>
                <a:gdLst>
                  <a:gd name="T0" fmla="*/ 0 w 3025"/>
                  <a:gd name="T1" fmla="*/ 0 h 115"/>
                  <a:gd name="T2" fmla="*/ 0 w 3025"/>
                  <a:gd name="T3" fmla="*/ 0 h 115"/>
                  <a:gd name="T4" fmla="*/ 0 w 3025"/>
                  <a:gd name="T5" fmla="*/ 0 h 115"/>
                  <a:gd name="T6" fmla="*/ 0 w 3025"/>
                  <a:gd name="T7" fmla="*/ 0 h 115"/>
                  <a:gd name="T8" fmla="*/ 0 w 3025"/>
                  <a:gd name="T9" fmla="*/ 0 h 115"/>
                  <a:gd name="T10" fmla="*/ 0 w 3025"/>
                  <a:gd name="T11" fmla="*/ 0 h 115"/>
                  <a:gd name="T12" fmla="*/ 0 w 3025"/>
                  <a:gd name="T13" fmla="*/ 0 h 115"/>
                  <a:gd name="T14" fmla="*/ 0 60000 65536"/>
                  <a:gd name="T15" fmla="*/ 0 60000 65536"/>
                  <a:gd name="T16" fmla="*/ 0 60000 65536"/>
                  <a:gd name="T17" fmla="*/ 0 60000 65536"/>
                  <a:gd name="T18" fmla="*/ 0 60000 65536"/>
                  <a:gd name="T19" fmla="*/ 0 60000 65536"/>
                  <a:gd name="T20" fmla="*/ 0 60000 65536"/>
                  <a:gd name="T21" fmla="*/ 0 w 3025"/>
                  <a:gd name="T22" fmla="*/ 0 h 115"/>
                  <a:gd name="T23" fmla="*/ 3025 w 3025"/>
                  <a:gd name="T24" fmla="*/ 115 h 1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25" h="115">
                    <a:moveTo>
                      <a:pt x="0" y="0"/>
                    </a:moveTo>
                    <a:lnTo>
                      <a:pt x="2969" y="0"/>
                    </a:lnTo>
                    <a:lnTo>
                      <a:pt x="2913" y="57"/>
                    </a:lnTo>
                    <a:lnTo>
                      <a:pt x="3025" y="57"/>
                    </a:lnTo>
                    <a:lnTo>
                      <a:pt x="2969" y="115"/>
                    </a:lnTo>
                    <a:lnTo>
                      <a:pt x="0" y="115"/>
                    </a:lnTo>
                    <a:lnTo>
                      <a:pt x="0" y="0"/>
                    </a:lnTo>
                    <a:close/>
                  </a:path>
                </a:pathLst>
              </a:custGeom>
              <a:solidFill>
                <a:schemeClr val="tx1"/>
              </a:solidFill>
              <a:ln w="9525">
                <a:solidFill>
                  <a:schemeClr val="tx1"/>
                </a:solidFill>
                <a:round/>
                <a:headEnd/>
                <a:tailEnd/>
              </a:ln>
            </p:spPr>
            <p:txBody>
              <a:bodyPr/>
              <a:lstStyle/>
              <a:p>
                <a:endParaRPr lang="en-US" sz="2133"/>
              </a:p>
            </p:txBody>
          </p:sp>
          <p:sp>
            <p:nvSpPr>
              <p:cNvPr id="20509" name="Freeform 13"/>
              <p:cNvSpPr>
                <a:spLocks/>
              </p:cNvSpPr>
              <p:nvPr/>
            </p:nvSpPr>
            <p:spPr bwMode="black">
              <a:xfrm>
                <a:off x="2880" y="1818"/>
                <a:ext cx="13" cy="892"/>
              </a:xfrm>
              <a:custGeom>
                <a:avLst/>
                <a:gdLst>
                  <a:gd name="T0" fmla="*/ 0 w 112"/>
                  <a:gd name="T1" fmla="*/ 0 h 8923"/>
                  <a:gd name="T2" fmla="*/ 0 w 112"/>
                  <a:gd name="T3" fmla="*/ 0 h 8923"/>
                  <a:gd name="T4" fmla="*/ 0 w 112"/>
                  <a:gd name="T5" fmla="*/ 0 h 8923"/>
                  <a:gd name="T6" fmla="*/ 0 w 112"/>
                  <a:gd name="T7" fmla="*/ 0 h 8923"/>
                  <a:gd name="T8" fmla="*/ 0 w 112"/>
                  <a:gd name="T9" fmla="*/ 0 h 8923"/>
                  <a:gd name="T10" fmla="*/ 0 w 112"/>
                  <a:gd name="T11" fmla="*/ 0 h 8923"/>
                  <a:gd name="T12" fmla="*/ 0 w 112"/>
                  <a:gd name="T13" fmla="*/ 0 h 8923"/>
                  <a:gd name="T14" fmla="*/ 0 60000 65536"/>
                  <a:gd name="T15" fmla="*/ 0 60000 65536"/>
                  <a:gd name="T16" fmla="*/ 0 60000 65536"/>
                  <a:gd name="T17" fmla="*/ 0 60000 65536"/>
                  <a:gd name="T18" fmla="*/ 0 60000 65536"/>
                  <a:gd name="T19" fmla="*/ 0 60000 65536"/>
                  <a:gd name="T20" fmla="*/ 0 60000 65536"/>
                  <a:gd name="T21" fmla="*/ 0 w 112"/>
                  <a:gd name="T22" fmla="*/ 0 h 8923"/>
                  <a:gd name="T23" fmla="*/ 112 w 112"/>
                  <a:gd name="T24" fmla="*/ 8923 h 892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2" h="8923">
                    <a:moveTo>
                      <a:pt x="0" y="8923"/>
                    </a:moveTo>
                    <a:lnTo>
                      <a:pt x="0" y="57"/>
                    </a:lnTo>
                    <a:lnTo>
                      <a:pt x="56" y="115"/>
                    </a:lnTo>
                    <a:lnTo>
                      <a:pt x="56" y="0"/>
                    </a:lnTo>
                    <a:lnTo>
                      <a:pt x="112" y="57"/>
                    </a:lnTo>
                    <a:lnTo>
                      <a:pt x="112" y="8923"/>
                    </a:lnTo>
                    <a:lnTo>
                      <a:pt x="0" y="8923"/>
                    </a:lnTo>
                    <a:close/>
                  </a:path>
                </a:pathLst>
              </a:custGeom>
              <a:solidFill>
                <a:schemeClr val="tx1"/>
              </a:solidFill>
              <a:ln w="9525">
                <a:solidFill>
                  <a:schemeClr val="tx1"/>
                </a:solidFill>
                <a:round/>
                <a:headEnd/>
                <a:tailEnd/>
              </a:ln>
            </p:spPr>
            <p:txBody>
              <a:bodyPr/>
              <a:lstStyle/>
              <a:p>
                <a:endParaRPr lang="en-US" sz="2133"/>
              </a:p>
            </p:txBody>
          </p:sp>
          <p:sp>
            <p:nvSpPr>
              <p:cNvPr id="20510" name="Freeform 14"/>
              <p:cNvSpPr>
                <a:spLocks/>
              </p:cNvSpPr>
              <p:nvPr/>
            </p:nvSpPr>
            <p:spPr bwMode="black">
              <a:xfrm>
                <a:off x="2550" y="1818"/>
                <a:ext cx="336" cy="11"/>
              </a:xfrm>
              <a:custGeom>
                <a:avLst/>
                <a:gdLst>
                  <a:gd name="T0" fmla="*/ 0 w 3026"/>
                  <a:gd name="T1" fmla="*/ 0 h 115"/>
                  <a:gd name="T2" fmla="*/ 0 w 3026"/>
                  <a:gd name="T3" fmla="*/ 0 h 115"/>
                  <a:gd name="T4" fmla="*/ 0 w 3026"/>
                  <a:gd name="T5" fmla="*/ 0 h 115"/>
                  <a:gd name="T6" fmla="*/ 0 w 3026"/>
                  <a:gd name="T7" fmla="*/ 0 h 115"/>
                  <a:gd name="T8" fmla="*/ 0 w 3026"/>
                  <a:gd name="T9" fmla="*/ 0 h 115"/>
                  <a:gd name="T10" fmla="*/ 0 w 3026"/>
                  <a:gd name="T11" fmla="*/ 0 h 115"/>
                  <a:gd name="T12" fmla="*/ 0 w 3026"/>
                  <a:gd name="T13" fmla="*/ 0 h 115"/>
                  <a:gd name="T14" fmla="*/ 0 60000 65536"/>
                  <a:gd name="T15" fmla="*/ 0 60000 65536"/>
                  <a:gd name="T16" fmla="*/ 0 60000 65536"/>
                  <a:gd name="T17" fmla="*/ 0 60000 65536"/>
                  <a:gd name="T18" fmla="*/ 0 60000 65536"/>
                  <a:gd name="T19" fmla="*/ 0 60000 65536"/>
                  <a:gd name="T20" fmla="*/ 0 60000 65536"/>
                  <a:gd name="T21" fmla="*/ 0 w 3026"/>
                  <a:gd name="T22" fmla="*/ 0 h 115"/>
                  <a:gd name="T23" fmla="*/ 3026 w 3026"/>
                  <a:gd name="T24" fmla="*/ 115 h 1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26" h="115">
                    <a:moveTo>
                      <a:pt x="3026" y="115"/>
                    </a:moveTo>
                    <a:lnTo>
                      <a:pt x="57" y="115"/>
                    </a:lnTo>
                    <a:lnTo>
                      <a:pt x="0" y="57"/>
                    </a:lnTo>
                    <a:lnTo>
                      <a:pt x="113" y="57"/>
                    </a:lnTo>
                    <a:lnTo>
                      <a:pt x="57" y="0"/>
                    </a:lnTo>
                    <a:lnTo>
                      <a:pt x="3026" y="0"/>
                    </a:lnTo>
                    <a:lnTo>
                      <a:pt x="3026" y="115"/>
                    </a:lnTo>
                    <a:close/>
                  </a:path>
                </a:pathLst>
              </a:custGeom>
              <a:solidFill>
                <a:schemeClr val="tx1"/>
              </a:solidFill>
              <a:ln w="9525">
                <a:solidFill>
                  <a:schemeClr val="tx1"/>
                </a:solidFill>
                <a:round/>
                <a:headEnd/>
                <a:tailEnd/>
              </a:ln>
            </p:spPr>
            <p:txBody>
              <a:bodyPr/>
              <a:lstStyle/>
              <a:p>
                <a:endParaRPr lang="en-US" sz="2133"/>
              </a:p>
            </p:txBody>
          </p:sp>
          <p:sp>
            <p:nvSpPr>
              <p:cNvPr id="20511" name="Freeform 15"/>
              <p:cNvSpPr>
                <a:spLocks/>
              </p:cNvSpPr>
              <p:nvPr/>
            </p:nvSpPr>
            <p:spPr bwMode="black">
              <a:xfrm>
                <a:off x="2550" y="1737"/>
                <a:ext cx="13" cy="87"/>
              </a:xfrm>
              <a:custGeom>
                <a:avLst/>
                <a:gdLst>
                  <a:gd name="T0" fmla="*/ 0 w 113"/>
                  <a:gd name="T1" fmla="*/ 0 h 864"/>
                  <a:gd name="T2" fmla="*/ 0 w 113"/>
                  <a:gd name="T3" fmla="*/ 0 h 864"/>
                  <a:gd name="T4" fmla="*/ 0 w 113"/>
                  <a:gd name="T5" fmla="*/ 0 h 864"/>
                  <a:gd name="T6" fmla="*/ 0 w 113"/>
                  <a:gd name="T7" fmla="*/ 0 h 864"/>
                  <a:gd name="T8" fmla="*/ 0 w 113"/>
                  <a:gd name="T9" fmla="*/ 0 h 864"/>
                  <a:gd name="T10" fmla="*/ 0 w 113"/>
                  <a:gd name="T11" fmla="*/ 0 h 864"/>
                  <a:gd name="T12" fmla="*/ 0 w 113"/>
                  <a:gd name="T13" fmla="*/ 0 h 864"/>
                  <a:gd name="T14" fmla="*/ 0 60000 65536"/>
                  <a:gd name="T15" fmla="*/ 0 60000 65536"/>
                  <a:gd name="T16" fmla="*/ 0 60000 65536"/>
                  <a:gd name="T17" fmla="*/ 0 60000 65536"/>
                  <a:gd name="T18" fmla="*/ 0 60000 65536"/>
                  <a:gd name="T19" fmla="*/ 0 60000 65536"/>
                  <a:gd name="T20" fmla="*/ 0 60000 65536"/>
                  <a:gd name="T21" fmla="*/ 0 w 113"/>
                  <a:gd name="T22" fmla="*/ 0 h 864"/>
                  <a:gd name="T23" fmla="*/ 113 w 113"/>
                  <a:gd name="T24" fmla="*/ 864 h 8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3" h="864">
                    <a:moveTo>
                      <a:pt x="0" y="864"/>
                    </a:moveTo>
                    <a:lnTo>
                      <a:pt x="0" y="58"/>
                    </a:lnTo>
                    <a:lnTo>
                      <a:pt x="57" y="0"/>
                    </a:lnTo>
                    <a:lnTo>
                      <a:pt x="57" y="115"/>
                    </a:lnTo>
                    <a:lnTo>
                      <a:pt x="113" y="58"/>
                    </a:lnTo>
                    <a:lnTo>
                      <a:pt x="113" y="864"/>
                    </a:lnTo>
                    <a:lnTo>
                      <a:pt x="0" y="864"/>
                    </a:lnTo>
                    <a:close/>
                  </a:path>
                </a:pathLst>
              </a:custGeom>
              <a:solidFill>
                <a:schemeClr val="tx1"/>
              </a:solidFill>
              <a:ln w="9525">
                <a:solidFill>
                  <a:schemeClr val="tx1"/>
                </a:solidFill>
                <a:round/>
                <a:headEnd/>
                <a:tailEnd/>
              </a:ln>
            </p:spPr>
            <p:txBody>
              <a:bodyPr/>
              <a:lstStyle/>
              <a:p>
                <a:endParaRPr lang="en-US" sz="2133"/>
              </a:p>
            </p:txBody>
          </p:sp>
          <p:sp>
            <p:nvSpPr>
              <p:cNvPr id="20512" name="Rectangle 16"/>
              <p:cNvSpPr>
                <a:spLocks noChangeArrowheads="1"/>
              </p:cNvSpPr>
              <p:nvPr/>
            </p:nvSpPr>
            <p:spPr bwMode="black">
              <a:xfrm>
                <a:off x="2556" y="1737"/>
                <a:ext cx="704" cy="12"/>
              </a:xfrm>
              <a:prstGeom prst="rect">
                <a:avLst/>
              </a:prstGeom>
              <a:solidFill>
                <a:schemeClr val="tx1"/>
              </a:solidFill>
              <a:ln w="9525">
                <a:solidFill>
                  <a:schemeClr val="tx1"/>
                </a:solidFill>
                <a:miter lim="800000"/>
                <a:headEnd/>
                <a:tailEnd/>
              </a:ln>
            </p:spPr>
            <p:txBody>
              <a:bodyPr/>
              <a:lstStyle/>
              <a:p>
                <a:endParaRPr lang="en-US" sz="2133"/>
              </a:p>
            </p:txBody>
          </p:sp>
          <p:sp>
            <p:nvSpPr>
              <p:cNvPr id="20513" name="Rectangle 17"/>
              <p:cNvSpPr>
                <a:spLocks noChangeArrowheads="1"/>
              </p:cNvSpPr>
              <p:nvPr/>
            </p:nvSpPr>
            <p:spPr bwMode="black">
              <a:xfrm>
                <a:off x="2838" y="2240"/>
                <a:ext cx="158" cy="12"/>
              </a:xfrm>
              <a:prstGeom prst="rect">
                <a:avLst/>
              </a:prstGeom>
              <a:solidFill>
                <a:schemeClr val="tx1"/>
              </a:solidFill>
              <a:ln w="9525">
                <a:solidFill>
                  <a:schemeClr val="tx1"/>
                </a:solidFill>
                <a:miter lim="800000"/>
                <a:headEnd/>
                <a:tailEnd/>
              </a:ln>
            </p:spPr>
            <p:txBody>
              <a:bodyPr/>
              <a:lstStyle/>
              <a:p>
                <a:endParaRPr lang="en-US" sz="2133"/>
              </a:p>
            </p:txBody>
          </p:sp>
          <p:sp>
            <p:nvSpPr>
              <p:cNvPr id="20514" name="Freeform 18"/>
              <p:cNvSpPr>
                <a:spLocks/>
              </p:cNvSpPr>
              <p:nvPr/>
            </p:nvSpPr>
            <p:spPr bwMode="black">
              <a:xfrm>
                <a:off x="2849" y="2212"/>
                <a:ext cx="75" cy="68"/>
              </a:xfrm>
              <a:custGeom>
                <a:avLst/>
                <a:gdLst>
                  <a:gd name="T0" fmla="*/ 0 w 675"/>
                  <a:gd name="T1" fmla="*/ 0 h 687"/>
                  <a:gd name="T2" fmla="*/ 0 w 675"/>
                  <a:gd name="T3" fmla="*/ 0 h 687"/>
                  <a:gd name="T4" fmla="*/ 0 w 675"/>
                  <a:gd name="T5" fmla="*/ 0 h 687"/>
                  <a:gd name="T6" fmla="*/ 0 w 675"/>
                  <a:gd name="T7" fmla="*/ 0 h 687"/>
                  <a:gd name="T8" fmla="*/ 0 w 675"/>
                  <a:gd name="T9" fmla="*/ 0 h 687"/>
                  <a:gd name="T10" fmla="*/ 0 60000 65536"/>
                  <a:gd name="T11" fmla="*/ 0 60000 65536"/>
                  <a:gd name="T12" fmla="*/ 0 60000 65536"/>
                  <a:gd name="T13" fmla="*/ 0 60000 65536"/>
                  <a:gd name="T14" fmla="*/ 0 60000 65536"/>
                  <a:gd name="T15" fmla="*/ 0 w 675"/>
                  <a:gd name="T16" fmla="*/ 0 h 687"/>
                  <a:gd name="T17" fmla="*/ 675 w 675"/>
                  <a:gd name="T18" fmla="*/ 687 h 687"/>
                </a:gdLst>
                <a:ahLst/>
                <a:cxnLst>
                  <a:cxn ang="T10">
                    <a:pos x="T0" y="T1"/>
                  </a:cxn>
                  <a:cxn ang="T11">
                    <a:pos x="T2" y="T3"/>
                  </a:cxn>
                  <a:cxn ang="T12">
                    <a:pos x="T4" y="T5"/>
                  </a:cxn>
                  <a:cxn ang="T13">
                    <a:pos x="T6" y="T7"/>
                  </a:cxn>
                  <a:cxn ang="T14">
                    <a:pos x="T8" y="T9"/>
                  </a:cxn>
                </a:cxnLst>
                <a:rect l="T15" t="T16" r="T17" b="T18"/>
                <a:pathLst>
                  <a:path w="675" h="687">
                    <a:moveTo>
                      <a:pt x="0" y="605"/>
                    </a:moveTo>
                    <a:lnTo>
                      <a:pt x="595" y="0"/>
                    </a:lnTo>
                    <a:lnTo>
                      <a:pt x="675" y="82"/>
                    </a:lnTo>
                    <a:lnTo>
                      <a:pt x="81" y="687"/>
                    </a:lnTo>
                    <a:lnTo>
                      <a:pt x="0" y="605"/>
                    </a:lnTo>
                    <a:close/>
                  </a:path>
                </a:pathLst>
              </a:custGeom>
              <a:solidFill>
                <a:schemeClr val="tx1"/>
              </a:solidFill>
              <a:ln w="9525">
                <a:solidFill>
                  <a:schemeClr val="tx1"/>
                </a:solidFill>
                <a:round/>
                <a:headEnd/>
                <a:tailEnd/>
              </a:ln>
            </p:spPr>
            <p:txBody>
              <a:bodyPr/>
              <a:lstStyle/>
              <a:p>
                <a:endParaRPr lang="en-US" sz="2133"/>
              </a:p>
            </p:txBody>
          </p:sp>
          <p:sp>
            <p:nvSpPr>
              <p:cNvPr id="20515" name="Freeform 19"/>
              <p:cNvSpPr>
                <a:spLocks/>
              </p:cNvSpPr>
              <p:nvPr/>
            </p:nvSpPr>
            <p:spPr bwMode="black">
              <a:xfrm>
                <a:off x="2893" y="2212"/>
                <a:ext cx="75" cy="68"/>
              </a:xfrm>
              <a:custGeom>
                <a:avLst/>
                <a:gdLst>
                  <a:gd name="T0" fmla="*/ 0 w 675"/>
                  <a:gd name="T1" fmla="*/ 0 h 687"/>
                  <a:gd name="T2" fmla="*/ 0 w 675"/>
                  <a:gd name="T3" fmla="*/ 0 h 687"/>
                  <a:gd name="T4" fmla="*/ 0 w 675"/>
                  <a:gd name="T5" fmla="*/ 0 h 687"/>
                  <a:gd name="T6" fmla="*/ 0 w 675"/>
                  <a:gd name="T7" fmla="*/ 0 h 687"/>
                  <a:gd name="T8" fmla="*/ 0 w 675"/>
                  <a:gd name="T9" fmla="*/ 0 h 687"/>
                  <a:gd name="T10" fmla="*/ 0 60000 65536"/>
                  <a:gd name="T11" fmla="*/ 0 60000 65536"/>
                  <a:gd name="T12" fmla="*/ 0 60000 65536"/>
                  <a:gd name="T13" fmla="*/ 0 60000 65536"/>
                  <a:gd name="T14" fmla="*/ 0 60000 65536"/>
                  <a:gd name="T15" fmla="*/ 0 w 675"/>
                  <a:gd name="T16" fmla="*/ 0 h 687"/>
                  <a:gd name="T17" fmla="*/ 675 w 675"/>
                  <a:gd name="T18" fmla="*/ 687 h 687"/>
                </a:gdLst>
                <a:ahLst/>
                <a:cxnLst>
                  <a:cxn ang="T10">
                    <a:pos x="T0" y="T1"/>
                  </a:cxn>
                  <a:cxn ang="T11">
                    <a:pos x="T2" y="T3"/>
                  </a:cxn>
                  <a:cxn ang="T12">
                    <a:pos x="T4" y="T5"/>
                  </a:cxn>
                  <a:cxn ang="T13">
                    <a:pos x="T6" y="T7"/>
                  </a:cxn>
                  <a:cxn ang="T14">
                    <a:pos x="T8" y="T9"/>
                  </a:cxn>
                </a:cxnLst>
                <a:rect l="T15" t="T16" r="T17" b="T18"/>
                <a:pathLst>
                  <a:path w="675" h="687">
                    <a:moveTo>
                      <a:pt x="0" y="605"/>
                    </a:moveTo>
                    <a:lnTo>
                      <a:pt x="595" y="0"/>
                    </a:lnTo>
                    <a:lnTo>
                      <a:pt x="675" y="82"/>
                    </a:lnTo>
                    <a:lnTo>
                      <a:pt x="81" y="687"/>
                    </a:lnTo>
                    <a:lnTo>
                      <a:pt x="0" y="605"/>
                    </a:lnTo>
                    <a:close/>
                  </a:path>
                </a:pathLst>
              </a:custGeom>
              <a:solidFill>
                <a:schemeClr val="tx1"/>
              </a:solidFill>
              <a:ln w="9525">
                <a:solidFill>
                  <a:schemeClr val="tx1"/>
                </a:solidFill>
                <a:round/>
                <a:headEnd/>
                <a:tailEnd/>
              </a:ln>
            </p:spPr>
            <p:txBody>
              <a:bodyPr/>
              <a:lstStyle/>
              <a:p>
                <a:endParaRPr lang="en-US" sz="2133"/>
              </a:p>
            </p:txBody>
          </p:sp>
          <p:sp>
            <p:nvSpPr>
              <p:cNvPr id="20516" name="Rectangle 20"/>
              <p:cNvSpPr>
                <a:spLocks noChangeArrowheads="1"/>
              </p:cNvSpPr>
              <p:nvPr/>
            </p:nvSpPr>
            <p:spPr bwMode="black">
              <a:xfrm>
                <a:off x="3304" y="1737"/>
                <a:ext cx="124" cy="12"/>
              </a:xfrm>
              <a:prstGeom prst="rect">
                <a:avLst/>
              </a:prstGeom>
              <a:solidFill>
                <a:schemeClr val="tx1"/>
              </a:solidFill>
              <a:ln w="9525">
                <a:solidFill>
                  <a:schemeClr val="tx1"/>
                </a:solidFill>
                <a:miter lim="800000"/>
                <a:headEnd/>
                <a:tailEnd/>
              </a:ln>
            </p:spPr>
            <p:txBody>
              <a:bodyPr/>
              <a:lstStyle/>
              <a:p>
                <a:endParaRPr lang="en-US" sz="2133"/>
              </a:p>
            </p:txBody>
          </p:sp>
          <p:sp>
            <p:nvSpPr>
              <p:cNvPr id="20517" name="Rectangle 21"/>
              <p:cNvSpPr>
                <a:spLocks noChangeArrowheads="1"/>
              </p:cNvSpPr>
              <p:nvPr/>
            </p:nvSpPr>
            <p:spPr bwMode="black">
              <a:xfrm>
                <a:off x="3304" y="1818"/>
                <a:ext cx="124" cy="11"/>
              </a:xfrm>
              <a:prstGeom prst="rect">
                <a:avLst/>
              </a:prstGeom>
              <a:solidFill>
                <a:schemeClr val="tx1"/>
              </a:solidFill>
              <a:ln w="9525">
                <a:solidFill>
                  <a:schemeClr val="tx1"/>
                </a:solidFill>
                <a:miter lim="800000"/>
                <a:headEnd/>
                <a:tailEnd/>
              </a:ln>
            </p:spPr>
            <p:txBody>
              <a:bodyPr/>
              <a:lstStyle/>
              <a:p>
                <a:endParaRPr lang="en-US" sz="2133"/>
              </a:p>
            </p:txBody>
          </p:sp>
          <p:sp>
            <p:nvSpPr>
              <p:cNvPr id="20518" name="Rectangle 22"/>
              <p:cNvSpPr>
                <a:spLocks noChangeArrowheads="1"/>
              </p:cNvSpPr>
              <p:nvPr/>
            </p:nvSpPr>
            <p:spPr bwMode="black">
              <a:xfrm>
                <a:off x="3378" y="1710"/>
                <a:ext cx="12" cy="174"/>
              </a:xfrm>
              <a:prstGeom prst="rect">
                <a:avLst/>
              </a:prstGeom>
              <a:solidFill>
                <a:schemeClr val="tx1"/>
              </a:solidFill>
              <a:ln w="9525">
                <a:solidFill>
                  <a:schemeClr val="tx1"/>
                </a:solidFill>
                <a:miter lim="800000"/>
                <a:headEnd/>
                <a:tailEnd/>
              </a:ln>
            </p:spPr>
            <p:txBody>
              <a:bodyPr/>
              <a:lstStyle/>
              <a:p>
                <a:endParaRPr lang="en-US" sz="2133"/>
              </a:p>
            </p:txBody>
          </p:sp>
          <p:sp>
            <p:nvSpPr>
              <p:cNvPr id="20519" name="Freeform 23"/>
              <p:cNvSpPr>
                <a:spLocks/>
              </p:cNvSpPr>
              <p:nvPr/>
            </p:nvSpPr>
            <p:spPr bwMode="black">
              <a:xfrm>
                <a:off x="3346" y="1709"/>
                <a:ext cx="75" cy="68"/>
              </a:xfrm>
              <a:custGeom>
                <a:avLst/>
                <a:gdLst>
                  <a:gd name="T0" fmla="*/ 0 w 674"/>
                  <a:gd name="T1" fmla="*/ 0 h 687"/>
                  <a:gd name="T2" fmla="*/ 0 w 674"/>
                  <a:gd name="T3" fmla="*/ 0 h 687"/>
                  <a:gd name="T4" fmla="*/ 0 w 674"/>
                  <a:gd name="T5" fmla="*/ 0 h 687"/>
                  <a:gd name="T6" fmla="*/ 0 w 674"/>
                  <a:gd name="T7" fmla="*/ 0 h 687"/>
                  <a:gd name="T8" fmla="*/ 0 w 674"/>
                  <a:gd name="T9" fmla="*/ 0 h 687"/>
                  <a:gd name="T10" fmla="*/ 0 60000 65536"/>
                  <a:gd name="T11" fmla="*/ 0 60000 65536"/>
                  <a:gd name="T12" fmla="*/ 0 60000 65536"/>
                  <a:gd name="T13" fmla="*/ 0 60000 65536"/>
                  <a:gd name="T14" fmla="*/ 0 60000 65536"/>
                  <a:gd name="T15" fmla="*/ 0 w 674"/>
                  <a:gd name="T16" fmla="*/ 0 h 687"/>
                  <a:gd name="T17" fmla="*/ 674 w 674"/>
                  <a:gd name="T18" fmla="*/ 687 h 687"/>
                </a:gdLst>
                <a:ahLst/>
                <a:cxnLst>
                  <a:cxn ang="T10">
                    <a:pos x="T0" y="T1"/>
                  </a:cxn>
                  <a:cxn ang="T11">
                    <a:pos x="T2" y="T3"/>
                  </a:cxn>
                  <a:cxn ang="T12">
                    <a:pos x="T4" y="T5"/>
                  </a:cxn>
                  <a:cxn ang="T13">
                    <a:pos x="T6" y="T7"/>
                  </a:cxn>
                  <a:cxn ang="T14">
                    <a:pos x="T8" y="T9"/>
                  </a:cxn>
                </a:cxnLst>
                <a:rect l="T15" t="T16" r="T17" b="T18"/>
                <a:pathLst>
                  <a:path w="674" h="687">
                    <a:moveTo>
                      <a:pt x="593" y="687"/>
                    </a:moveTo>
                    <a:lnTo>
                      <a:pt x="0" y="82"/>
                    </a:lnTo>
                    <a:lnTo>
                      <a:pt x="80" y="0"/>
                    </a:lnTo>
                    <a:lnTo>
                      <a:pt x="674" y="605"/>
                    </a:lnTo>
                    <a:lnTo>
                      <a:pt x="593" y="687"/>
                    </a:lnTo>
                    <a:close/>
                  </a:path>
                </a:pathLst>
              </a:custGeom>
              <a:solidFill>
                <a:schemeClr val="tx1"/>
              </a:solidFill>
              <a:ln w="9525">
                <a:solidFill>
                  <a:schemeClr val="tx1"/>
                </a:solidFill>
                <a:round/>
                <a:headEnd/>
                <a:tailEnd/>
              </a:ln>
            </p:spPr>
            <p:txBody>
              <a:bodyPr/>
              <a:lstStyle/>
              <a:p>
                <a:endParaRPr lang="en-US" sz="2133"/>
              </a:p>
            </p:txBody>
          </p:sp>
          <p:sp>
            <p:nvSpPr>
              <p:cNvPr id="20520" name="Freeform 24"/>
              <p:cNvSpPr>
                <a:spLocks/>
              </p:cNvSpPr>
              <p:nvPr/>
            </p:nvSpPr>
            <p:spPr bwMode="black">
              <a:xfrm>
                <a:off x="3346" y="1789"/>
                <a:ext cx="75" cy="69"/>
              </a:xfrm>
              <a:custGeom>
                <a:avLst/>
                <a:gdLst>
                  <a:gd name="T0" fmla="*/ 0 w 674"/>
                  <a:gd name="T1" fmla="*/ 0 h 687"/>
                  <a:gd name="T2" fmla="*/ 0 w 674"/>
                  <a:gd name="T3" fmla="*/ 0 h 687"/>
                  <a:gd name="T4" fmla="*/ 0 w 674"/>
                  <a:gd name="T5" fmla="*/ 0 h 687"/>
                  <a:gd name="T6" fmla="*/ 0 w 674"/>
                  <a:gd name="T7" fmla="*/ 0 h 687"/>
                  <a:gd name="T8" fmla="*/ 0 w 674"/>
                  <a:gd name="T9" fmla="*/ 0 h 687"/>
                  <a:gd name="T10" fmla="*/ 0 60000 65536"/>
                  <a:gd name="T11" fmla="*/ 0 60000 65536"/>
                  <a:gd name="T12" fmla="*/ 0 60000 65536"/>
                  <a:gd name="T13" fmla="*/ 0 60000 65536"/>
                  <a:gd name="T14" fmla="*/ 0 60000 65536"/>
                  <a:gd name="T15" fmla="*/ 0 w 674"/>
                  <a:gd name="T16" fmla="*/ 0 h 687"/>
                  <a:gd name="T17" fmla="*/ 674 w 674"/>
                  <a:gd name="T18" fmla="*/ 687 h 687"/>
                </a:gdLst>
                <a:ahLst/>
                <a:cxnLst>
                  <a:cxn ang="T10">
                    <a:pos x="T0" y="T1"/>
                  </a:cxn>
                  <a:cxn ang="T11">
                    <a:pos x="T2" y="T3"/>
                  </a:cxn>
                  <a:cxn ang="T12">
                    <a:pos x="T4" y="T5"/>
                  </a:cxn>
                  <a:cxn ang="T13">
                    <a:pos x="T6" y="T7"/>
                  </a:cxn>
                  <a:cxn ang="T14">
                    <a:pos x="T8" y="T9"/>
                  </a:cxn>
                </a:cxnLst>
                <a:rect l="T15" t="T16" r="T17" b="T18"/>
                <a:pathLst>
                  <a:path w="674" h="687">
                    <a:moveTo>
                      <a:pt x="593" y="687"/>
                    </a:moveTo>
                    <a:lnTo>
                      <a:pt x="0" y="82"/>
                    </a:lnTo>
                    <a:lnTo>
                      <a:pt x="80" y="0"/>
                    </a:lnTo>
                    <a:lnTo>
                      <a:pt x="674" y="605"/>
                    </a:lnTo>
                    <a:lnTo>
                      <a:pt x="593" y="687"/>
                    </a:lnTo>
                    <a:close/>
                  </a:path>
                </a:pathLst>
              </a:custGeom>
              <a:solidFill>
                <a:schemeClr val="tx1"/>
              </a:solidFill>
              <a:ln w="9525">
                <a:solidFill>
                  <a:schemeClr val="tx1"/>
                </a:solidFill>
                <a:round/>
                <a:headEnd/>
                <a:tailEnd/>
              </a:ln>
            </p:spPr>
            <p:txBody>
              <a:bodyPr/>
              <a:lstStyle/>
              <a:p>
                <a:endParaRPr lang="en-US" sz="2133"/>
              </a:p>
            </p:txBody>
          </p:sp>
          <p:sp>
            <p:nvSpPr>
              <p:cNvPr id="20521" name="Rectangle 25"/>
              <p:cNvSpPr>
                <a:spLocks noChangeArrowheads="1"/>
              </p:cNvSpPr>
              <p:nvPr/>
            </p:nvSpPr>
            <p:spPr bwMode="black">
              <a:xfrm>
                <a:off x="2550" y="1529"/>
                <a:ext cx="13" cy="174"/>
              </a:xfrm>
              <a:prstGeom prst="rect">
                <a:avLst/>
              </a:prstGeom>
              <a:solidFill>
                <a:schemeClr val="tx1"/>
              </a:solidFill>
              <a:ln w="9525">
                <a:solidFill>
                  <a:schemeClr val="tx1"/>
                </a:solidFill>
                <a:miter lim="800000"/>
                <a:headEnd/>
                <a:tailEnd/>
              </a:ln>
            </p:spPr>
            <p:txBody>
              <a:bodyPr/>
              <a:lstStyle/>
              <a:p>
                <a:endParaRPr lang="en-US" sz="2133"/>
              </a:p>
            </p:txBody>
          </p:sp>
          <p:sp>
            <p:nvSpPr>
              <p:cNvPr id="20522" name="Rectangle 26"/>
              <p:cNvSpPr>
                <a:spLocks noChangeArrowheads="1"/>
              </p:cNvSpPr>
              <p:nvPr/>
            </p:nvSpPr>
            <p:spPr bwMode="black">
              <a:xfrm>
                <a:off x="3254" y="1529"/>
                <a:ext cx="13" cy="174"/>
              </a:xfrm>
              <a:prstGeom prst="rect">
                <a:avLst/>
              </a:prstGeom>
              <a:solidFill>
                <a:schemeClr val="tx1"/>
              </a:solidFill>
              <a:ln w="9525">
                <a:solidFill>
                  <a:schemeClr val="tx1"/>
                </a:solidFill>
                <a:miter lim="800000"/>
                <a:headEnd/>
                <a:tailEnd/>
              </a:ln>
            </p:spPr>
            <p:txBody>
              <a:bodyPr/>
              <a:lstStyle/>
              <a:p>
                <a:endParaRPr lang="en-US" sz="2133"/>
              </a:p>
            </p:txBody>
          </p:sp>
          <p:sp>
            <p:nvSpPr>
              <p:cNvPr id="20523" name="Rectangle 27"/>
              <p:cNvSpPr>
                <a:spLocks noChangeArrowheads="1"/>
              </p:cNvSpPr>
              <p:nvPr/>
            </p:nvSpPr>
            <p:spPr bwMode="black">
              <a:xfrm>
                <a:off x="2512" y="1564"/>
                <a:ext cx="792" cy="11"/>
              </a:xfrm>
              <a:prstGeom prst="rect">
                <a:avLst/>
              </a:prstGeom>
              <a:solidFill>
                <a:schemeClr val="tx1"/>
              </a:solidFill>
              <a:ln w="9525">
                <a:solidFill>
                  <a:schemeClr val="tx1"/>
                </a:solidFill>
                <a:miter lim="800000"/>
                <a:headEnd/>
                <a:tailEnd/>
              </a:ln>
            </p:spPr>
            <p:txBody>
              <a:bodyPr/>
              <a:lstStyle/>
              <a:p>
                <a:endParaRPr lang="en-US" sz="2133"/>
              </a:p>
            </p:txBody>
          </p:sp>
          <p:sp>
            <p:nvSpPr>
              <p:cNvPr id="20524" name="Freeform 28"/>
              <p:cNvSpPr>
                <a:spLocks/>
              </p:cNvSpPr>
              <p:nvPr/>
            </p:nvSpPr>
            <p:spPr bwMode="black">
              <a:xfrm>
                <a:off x="2519" y="1535"/>
                <a:ext cx="75" cy="69"/>
              </a:xfrm>
              <a:custGeom>
                <a:avLst/>
                <a:gdLst>
                  <a:gd name="T0" fmla="*/ 0 w 674"/>
                  <a:gd name="T1" fmla="*/ 0 h 687"/>
                  <a:gd name="T2" fmla="*/ 0 w 674"/>
                  <a:gd name="T3" fmla="*/ 0 h 687"/>
                  <a:gd name="T4" fmla="*/ 0 w 674"/>
                  <a:gd name="T5" fmla="*/ 0 h 687"/>
                  <a:gd name="T6" fmla="*/ 0 w 674"/>
                  <a:gd name="T7" fmla="*/ 0 h 687"/>
                  <a:gd name="T8" fmla="*/ 0 w 674"/>
                  <a:gd name="T9" fmla="*/ 0 h 687"/>
                  <a:gd name="T10" fmla="*/ 0 60000 65536"/>
                  <a:gd name="T11" fmla="*/ 0 60000 65536"/>
                  <a:gd name="T12" fmla="*/ 0 60000 65536"/>
                  <a:gd name="T13" fmla="*/ 0 60000 65536"/>
                  <a:gd name="T14" fmla="*/ 0 60000 65536"/>
                  <a:gd name="T15" fmla="*/ 0 w 674"/>
                  <a:gd name="T16" fmla="*/ 0 h 687"/>
                  <a:gd name="T17" fmla="*/ 674 w 674"/>
                  <a:gd name="T18" fmla="*/ 687 h 687"/>
                </a:gdLst>
                <a:ahLst/>
                <a:cxnLst>
                  <a:cxn ang="T10">
                    <a:pos x="T0" y="T1"/>
                  </a:cxn>
                  <a:cxn ang="T11">
                    <a:pos x="T2" y="T3"/>
                  </a:cxn>
                  <a:cxn ang="T12">
                    <a:pos x="T4" y="T5"/>
                  </a:cxn>
                  <a:cxn ang="T13">
                    <a:pos x="T6" y="T7"/>
                  </a:cxn>
                  <a:cxn ang="T14">
                    <a:pos x="T8" y="T9"/>
                  </a:cxn>
                </a:cxnLst>
                <a:rect l="T15" t="T16" r="T17" b="T18"/>
                <a:pathLst>
                  <a:path w="674" h="687">
                    <a:moveTo>
                      <a:pt x="0" y="605"/>
                    </a:moveTo>
                    <a:lnTo>
                      <a:pt x="593" y="0"/>
                    </a:lnTo>
                    <a:lnTo>
                      <a:pt x="674" y="82"/>
                    </a:lnTo>
                    <a:lnTo>
                      <a:pt x="81" y="687"/>
                    </a:lnTo>
                    <a:lnTo>
                      <a:pt x="0" y="605"/>
                    </a:lnTo>
                    <a:close/>
                  </a:path>
                </a:pathLst>
              </a:custGeom>
              <a:solidFill>
                <a:schemeClr val="tx1"/>
              </a:solidFill>
              <a:ln w="9525">
                <a:solidFill>
                  <a:schemeClr val="tx1"/>
                </a:solidFill>
                <a:round/>
                <a:headEnd/>
                <a:tailEnd/>
              </a:ln>
            </p:spPr>
            <p:txBody>
              <a:bodyPr/>
              <a:lstStyle/>
              <a:p>
                <a:endParaRPr lang="en-US" sz="2133"/>
              </a:p>
            </p:txBody>
          </p:sp>
          <p:sp>
            <p:nvSpPr>
              <p:cNvPr id="20525" name="Freeform 29"/>
              <p:cNvSpPr>
                <a:spLocks/>
              </p:cNvSpPr>
              <p:nvPr/>
            </p:nvSpPr>
            <p:spPr bwMode="black">
              <a:xfrm>
                <a:off x="3223" y="1535"/>
                <a:ext cx="75" cy="69"/>
              </a:xfrm>
              <a:custGeom>
                <a:avLst/>
                <a:gdLst>
                  <a:gd name="T0" fmla="*/ 0 w 674"/>
                  <a:gd name="T1" fmla="*/ 0 h 687"/>
                  <a:gd name="T2" fmla="*/ 0 w 674"/>
                  <a:gd name="T3" fmla="*/ 0 h 687"/>
                  <a:gd name="T4" fmla="*/ 0 w 674"/>
                  <a:gd name="T5" fmla="*/ 0 h 687"/>
                  <a:gd name="T6" fmla="*/ 0 w 674"/>
                  <a:gd name="T7" fmla="*/ 0 h 687"/>
                  <a:gd name="T8" fmla="*/ 0 w 674"/>
                  <a:gd name="T9" fmla="*/ 0 h 687"/>
                  <a:gd name="T10" fmla="*/ 0 60000 65536"/>
                  <a:gd name="T11" fmla="*/ 0 60000 65536"/>
                  <a:gd name="T12" fmla="*/ 0 60000 65536"/>
                  <a:gd name="T13" fmla="*/ 0 60000 65536"/>
                  <a:gd name="T14" fmla="*/ 0 60000 65536"/>
                  <a:gd name="T15" fmla="*/ 0 w 674"/>
                  <a:gd name="T16" fmla="*/ 0 h 687"/>
                  <a:gd name="T17" fmla="*/ 674 w 674"/>
                  <a:gd name="T18" fmla="*/ 687 h 687"/>
                </a:gdLst>
                <a:ahLst/>
                <a:cxnLst>
                  <a:cxn ang="T10">
                    <a:pos x="T0" y="T1"/>
                  </a:cxn>
                  <a:cxn ang="T11">
                    <a:pos x="T2" y="T3"/>
                  </a:cxn>
                  <a:cxn ang="T12">
                    <a:pos x="T4" y="T5"/>
                  </a:cxn>
                  <a:cxn ang="T13">
                    <a:pos x="T6" y="T7"/>
                  </a:cxn>
                  <a:cxn ang="T14">
                    <a:pos x="T8" y="T9"/>
                  </a:cxn>
                </a:cxnLst>
                <a:rect l="T15" t="T16" r="T17" b="T18"/>
                <a:pathLst>
                  <a:path w="674" h="687">
                    <a:moveTo>
                      <a:pt x="0" y="605"/>
                    </a:moveTo>
                    <a:lnTo>
                      <a:pt x="593" y="0"/>
                    </a:lnTo>
                    <a:lnTo>
                      <a:pt x="674" y="82"/>
                    </a:lnTo>
                    <a:lnTo>
                      <a:pt x="80" y="687"/>
                    </a:lnTo>
                    <a:lnTo>
                      <a:pt x="0" y="605"/>
                    </a:lnTo>
                    <a:close/>
                  </a:path>
                </a:pathLst>
              </a:custGeom>
              <a:solidFill>
                <a:schemeClr val="tx1"/>
              </a:solidFill>
              <a:ln w="9525">
                <a:solidFill>
                  <a:schemeClr val="tx1"/>
                </a:solidFill>
                <a:round/>
                <a:headEnd/>
                <a:tailEnd/>
              </a:ln>
            </p:spPr>
            <p:txBody>
              <a:bodyPr/>
              <a:lstStyle/>
              <a:p>
                <a:endParaRPr lang="en-US" sz="2133"/>
              </a:p>
            </p:txBody>
          </p:sp>
          <p:sp>
            <p:nvSpPr>
              <p:cNvPr id="20526" name="Rectangle 30"/>
              <p:cNvSpPr>
                <a:spLocks noChangeArrowheads="1"/>
              </p:cNvSpPr>
              <p:nvPr/>
            </p:nvSpPr>
            <p:spPr bwMode="black">
              <a:xfrm>
                <a:off x="2332" y="1818"/>
                <a:ext cx="180" cy="11"/>
              </a:xfrm>
              <a:prstGeom prst="rect">
                <a:avLst/>
              </a:prstGeom>
              <a:solidFill>
                <a:schemeClr val="tx1"/>
              </a:solidFill>
              <a:ln w="9525">
                <a:solidFill>
                  <a:schemeClr val="tx1"/>
                </a:solidFill>
                <a:miter lim="800000"/>
                <a:headEnd/>
                <a:tailEnd/>
              </a:ln>
            </p:spPr>
            <p:txBody>
              <a:bodyPr/>
              <a:lstStyle/>
              <a:p>
                <a:endParaRPr lang="en-US" sz="2133"/>
              </a:p>
            </p:txBody>
          </p:sp>
          <p:sp>
            <p:nvSpPr>
              <p:cNvPr id="20527" name="Rectangle 31"/>
              <p:cNvSpPr>
                <a:spLocks noChangeArrowheads="1"/>
              </p:cNvSpPr>
              <p:nvPr/>
            </p:nvSpPr>
            <p:spPr bwMode="black">
              <a:xfrm>
                <a:off x="2332" y="2704"/>
                <a:ext cx="180" cy="12"/>
              </a:xfrm>
              <a:prstGeom prst="rect">
                <a:avLst/>
              </a:prstGeom>
              <a:solidFill>
                <a:schemeClr val="tx1"/>
              </a:solidFill>
              <a:ln w="9525">
                <a:solidFill>
                  <a:schemeClr val="tx1"/>
                </a:solidFill>
                <a:miter lim="800000"/>
                <a:headEnd/>
                <a:tailEnd/>
              </a:ln>
            </p:spPr>
            <p:txBody>
              <a:bodyPr/>
              <a:lstStyle/>
              <a:p>
                <a:endParaRPr lang="en-US" sz="2133"/>
              </a:p>
            </p:txBody>
          </p:sp>
          <p:sp>
            <p:nvSpPr>
              <p:cNvPr id="20528" name="Rectangle 32"/>
              <p:cNvSpPr>
                <a:spLocks noChangeArrowheads="1"/>
              </p:cNvSpPr>
              <p:nvPr/>
            </p:nvSpPr>
            <p:spPr bwMode="black">
              <a:xfrm>
                <a:off x="2370" y="1783"/>
                <a:ext cx="12" cy="968"/>
              </a:xfrm>
              <a:prstGeom prst="rect">
                <a:avLst/>
              </a:prstGeom>
              <a:solidFill>
                <a:schemeClr val="tx1"/>
              </a:solidFill>
              <a:ln w="9525">
                <a:solidFill>
                  <a:schemeClr val="tx1"/>
                </a:solidFill>
                <a:miter lim="800000"/>
                <a:headEnd/>
                <a:tailEnd/>
              </a:ln>
            </p:spPr>
            <p:txBody>
              <a:bodyPr/>
              <a:lstStyle/>
              <a:p>
                <a:endParaRPr lang="en-US" sz="2133"/>
              </a:p>
            </p:txBody>
          </p:sp>
          <p:sp>
            <p:nvSpPr>
              <p:cNvPr id="20529" name="Freeform 33"/>
              <p:cNvSpPr>
                <a:spLocks/>
              </p:cNvSpPr>
              <p:nvPr/>
            </p:nvSpPr>
            <p:spPr bwMode="black">
              <a:xfrm>
                <a:off x="2338" y="1789"/>
                <a:ext cx="75" cy="69"/>
              </a:xfrm>
              <a:custGeom>
                <a:avLst/>
                <a:gdLst>
                  <a:gd name="T0" fmla="*/ 0 w 675"/>
                  <a:gd name="T1" fmla="*/ 0 h 687"/>
                  <a:gd name="T2" fmla="*/ 0 w 675"/>
                  <a:gd name="T3" fmla="*/ 0 h 687"/>
                  <a:gd name="T4" fmla="*/ 0 w 675"/>
                  <a:gd name="T5" fmla="*/ 0 h 687"/>
                  <a:gd name="T6" fmla="*/ 0 w 675"/>
                  <a:gd name="T7" fmla="*/ 0 h 687"/>
                  <a:gd name="T8" fmla="*/ 0 w 675"/>
                  <a:gd name="T9" fmla="*/ 0 h 687"/>
                  <a:gd name="T10" fmla="*/ 0 60000 65536"/>
                  <a:gd name="T11" fmla="*/ 0 60000 65536"/>
                  <a:gd name="T12" fmla="*/ 0 60000 65536"/>
                  <a:gd name="T13" fmla="*/ 0 60000 65536"/>
                  <a:gd name="T14" fmla="*/ 0 60000 65536"/>
                  <a:gd name="T15" fmla="*/ 0 w 675"/>
                  <a:gd name="T16" fmla="*/ 0 h 687"/>
                  <a:gd name="T17" fmla="*/ 675 w 675"/>
                  <a:gd name="T18" fmla="*/ 687 h 687"/>
                </a:gdLst>
                <a:ahLst/>
                <a:cxnLst>
                  <a:cxn ang="T10">
                    <a:pos x="T0" y="T1"/>
                  </a:cxn>
                  <a:cxn ang="T11">
                    <a:pos x="T2" y="T3"/>
                  </a:cxn>
                  <a:cxn ang="T12">
                    <a:pos x="T4" y="T5"/>
                  </a:cxn>
                  <a:cxn ang="T13">
                    <a:pos x="T6" y="T7"/>
                  </a:cxn>
                  <a:cxn ang="T14">
                    <a:pos x="T8" y="T9"/>
                  </a:cxn>
                </a:cxnLst>
                <a:rect l="T15" t="T16" r="T17" b="T18"/>
                <a:pathLst>
                  <a:path w="675" h="687">
                    <a:moveTo>
                      <a:pt x="595" y="687"/>
                    </a:moveTo>
                    <a:lnTo>
                      <a:pt x="0" y="82"/>
                    </a:lnTo>
                    <a:lnTo>
                      <a:pt x="81" y="0"/>
                    </a:lnTo>
                    <a:lnTo>
                      <a:pt x="675" y="605"/>
                    </a:lnTo>
                    <a:lnTo>
                      <a:pt x="595" y="687"/>
                    </a:lnTo>
                    <a:close/>
                  </a:path>
                </a:pathLst>
              </a:custGeom>
              <a:solidFill>
                <a:schemeClr val="tx1"/>
              </a:solidFill>
              <a:ln w="9525">
                <a:solidFill>
                  <a:schemeClr val="tx1"/>
                </a:solidFill>
                <a:round/>
                <a:headEnd/>
                <a:tailEnd/>
              </a:ln>
            </p:spPr>
            <p:txBody>
              <a:bodyPr/>
              <a:lstStyle/>
              <a:p>
                <a:endParaRPr lang="en-US" sz="2133"/>
              </a:p>
            </p:txBody>
          </p:sp>
          <p:sp>
            <p:nvSpPr>
              <p:cNvPr id="20530" name="Freeform 34"/>
              <p:cNvSpPr>
                <a:spLocks/>
              </p:cNvSpPr>
              <p:nvPr/>
            </p:nvSpPr>
            <p:spPr bwMode="black">
              <a:xfrm>
                <a:off x="2338" y="2676"/>
                <a:ext cx="75" cy="69"/>
              </a:xfrm>
              <a:custGeom>
                <a:avLst/>
                <a:gdLst>
                  <a:gd name="T0" fmla="*/ 0 w 675"/>
                  <a:gd name="T1" fmla="*/ 0 h 687"/>
                  <a:gd name="T2" fmla="*/ 0 w 675"/>
                  <a:gd name="T3" fmla="*/ 0 h 687"/>
                  <a:gd name="T4" fmla="*/ 0 w 675"/>
                  <a:gd name="T5" fmla="*/ 0 h 687"/>
                  <a:gd name="T6" fmla="*/ 0 w 675"/>
                  <a:gd name="T7" fmla="*/ 0 h 687"/>
                  <a:gd name="T8" fmla="*/ 0 w 675"/>
                  <a:gd name="T9" fmla="*/ 0 h 687"/>
                  <a:gd name="T10" fmla="*/ 0 60000 65536"/>
                  <a:gd name="T11" fmla="*/ 0 60000 65536"/>
                  <a:gd name="T12" fmla="*/ 0 60000 65536"/>
                  <a:gd name="T13" fmla="*/ 0 60000 65536"/>
                  <a:gd name="T14" fmla="*/ 0 60000 65536"/>
                  <a:gd name="T15" fmla="*/ 0 w 675"/>
                  <a:gd name="T16" fmla="*/ 0 h 687"/>
                  <a:gd name="T17" fmla="*/ 675 w 675"/>
                  <a:gd name="T18" fmla="*/ 687 h 687"/>
                </a:gdLst>
                <a:ahLst/>
                <a:cxnLst>
                  <a:cxn ang="T10">
                    <a:pos x="T0" y="T1"/>
                  </a:cxn>
                  <a:cxn ang="T11">
                    <a:pos x="T2" y="T3"/>
                  </a:cxn>
                  <a:cxn ang="T12">
                    <a:pos x="T4" y="T5"/>
                  </a:cxn>
                  <a:cxn ang="T13">
                    <a:pos x="T6" y="T7"/>
                  </a:cxn>
                  <a:cxn ang="T14">
                    <a:pos x="T8" y="T9"/>
                  </a:cxn>
                </a:cxnLst>
                <a:rect l="T15" t="T16" r="T17" b="T18"/>
                <a:pathLst>
                  <a:path w="675" h="687">
                    <a:moveTo>
                      <a:pt x="595" y="687"/>
                    </a:moveTo>
                    <a:lnTo>
                      <a:pt x="0" y="82"/>
                    </a:lnTo>
                    <a:lnTo>
                      <a:pt x="81" y="0"/>
                    </a:lnTo>
                    <a:lnTo>
                      <a:pt x="675" y="605"/>
                    </a:lnTo>
                    <a:lnTo>
                      <a:pt x="595" y="687"/>
                    </a:lnTo>
                    <a:close/>
                  </a:path>
                </a:pathLst>
              </a:custGeom>
              <a:solidFill>
                <a:schemeClr val="tx1"/>
              </a:solidFill>
              <a:ln w="9525">
                <a:solidFill>
                  <a:schemeClr val="tx1"/>
                </a:solidFill>
                <a:round/>
                <a:headEnd/>
                <a:tailEnd/>
              </a:ln>
            </p:spPr>
            <p:txBody>
              <a:bodyPr/>
              <a:lstStyle/>
              <a:p>
                <a:endParaRPr lang="en-US" sz="2133"/>
              </a:p>
            </p:txBody>
          </p:sp>
        </p:grpSp>
        <p:sp>
          <p:nvSpPr>
            <p:cNvPr id="20497" name="Text Box 35"/>
            <p:cNvSpPr txBox="1">
              <a:spLocks noChangeArrowheads="1"/>
            </p:cNvSpPr>
            <p:nvPr/>
          </p:nvSpPr>
          <p:spPr bwMode="black">
            <a:xfrm>
              <a:off x="4922" y="1296"/>
              <a:ext cx="320" cy="349"/>
            </a:xfrm>
            <a:prstGeom prst="rect">
              <a:avLst/>
            </a:prstGeom>
            <a:noFill/>
            <a:ln w="9525">
              <a:noFill/>
              <a:miter lim="800000"/>
              <a:headEnd/>
              <a:tailEnd/>
            </a:ln>
          </p:spPr>
          <p:txBody>
            <a:bodyPr wrap="none">
              <a:spAutoFit/>
            </a:bodyPr>
            <a:lstStyle/>
            <a:p>
              <a:r>
                <a:rPr lang="en-US" sz="2133" i="1"/>
                <a:t>b</a:t>
              </a:r>
              <a:r>
                <a:rPr lang="en-US" sz="2133" i="1" baseline="-25000"/>
                <a:t>f</a:t>
              </a:r>
              <a:endParaRPr lang="en-US" sz="2133" i="1"/>
            </a:p>
          </p:txBody>
        </p:sp>
        <p:sp>
          <p:nvSpPr>
            <p:cNvPr id="20498" name="Text Box 36"/>
            <p:cNvSpPr txBox="1">
              <a:spLocks noChangeArrowheads="1"/>
            </p:cNvSpPr>
            <p:nvPr/>
          </p:nvSpPr>
          <p:spPr bwMode="black">
            <a:xfrm>
              <a:off x="6107" y="1776"/>
              <a:ext cx="256" cy="349"/>
            </a:xfrm>
            <a:prstGeom prst="rect">
              <a:avLst/>
            </a:prstGeom>
            <a:noFill/>
            <a:ln w="9525">
              <a:noFill/>
              <a:miter lim="800000"/>
              <a:headEnd/>
              <a:tailEnd/>
            </a:ln>
          </p:spPr>
          <p:txBody>
            <a:bodyPr wrap="none">
              <a:spAutoFit/>
            </a:bodyPr>
            <a:lstStyle/>
            <a:p>
              <a:r>
                <a:rPr lang="en-US" sz="2133" i="1"/>
                <a:t>t</a:t>
              </a:r>
              <a:r>
                <a:rPr lang="en-US" sz="2133" i="1" baseline="-25000"/>
                <a:t>f</a:t>
              </a:r>
              <a:endParaRPr lang="en-US" sz="2133" i="1"/>
            </a:p>
          </p:txBody>
        </p:sp>
        <p:sp>
          <p:nvSpPr>
            <p:cNvPr id="20499" name="Text Box 37"/>
            <p:cNvSpPr txBox="1">
              <a:spLocks noChangeArrowheads="1"/>
            </p:cNvSpPr>
            <p:nvPr/>
          </p:nvSpPr>
          <p:spPr bwMode="black">
            <a:xfrm>
              <a:off x="5246" y="2329"/>
              <a:ext cx="322" cy="349"/>
            </a:xfrm>
            <a:prstGeom prst="rect">
              <a:avLst/>
            </a:prstGeom>
            <a:noFill/>
            <a:ln w="9525">
              <a:noFill/>
              <a:miter lim="800000"/>
              <a:headEnd/>
              <a:tailEnd/>
            </a:ln>
          </p:spPr>
          <p:txBody>
            <a:bodyPr wrap="none">
              <a:spAutoFit/>
            </a:bodyPr>
            <a:lstStyle/>
            <a:p>
              <a:r>
                <a:rPr lang="en-US" sz="2133" i="1"/>
                <a:t>t</a:t>
              </a:r>
              <a:r>
                <a:rPr lang="en-US" sz="2133" i="1" baseline="-25000"/>
                <a:t>w</a:t>
              </a:r>
              <a:endParaRPr lang="en-US" sz="2133" i="1"/>
            </a:p>
          </p:txBody>
        </p:sp>
        <p:sp>
          <p:nvSpPr>
            <p:cNvPr id="20500" name="Text Box 38"/>
            <p:cNvSpPr txBox="1">
              <a:spLocks noChangeArrowheads="1"/>
            </p:cNvSpPr>
            <p:nvPr/>
          </p:nvSpPr>
          <p:spPr bwMode="black">
            <a:xfrm>
              <a:off x="3691" y="2448"/>
              <a:ext cx="353" cy="349"/>
            </a:xfrm>
            <a:prstGeom prst="rect">
              <a:avLst/>
            </a:prstGeom>
            <a:noFill/>
            <a:ln w="9525">
              <a:noFill/>
              <a:miter lim="800000"/>
              <a:headEnd/>
              <a:tailEnd/>
            </a:ln>
          </p:spPr>
          <p:txBody>
            <a:bodyPr wrap="none">
              <a:spAutoFit/>
            </a:bodyPr>
            <a:lstStyle/>
            <a:p>
              <a:r>
                <a:rPr lang="en-US" sz="2133" i="1"/>
                <a:t>h</a:t>
              </a:r>
              <a:r>
                <a:rPr lang="en-US" sz="2133" i="1" baseline="-25000"/>
                <a:t>c</a:t>
              </a:r>
              <a:endParaRPr lang="en-US" sz="2133" i="1"/>
            </a:p>
          </p:txBody>
        </p:sp>
      </p:grpSp>
      <p:sp>
        <p:nvSpPr>
          <p:cNvPr id="20495" name="Text Box 48"/>
          <p:cNvSpPr txBox="1">
            <a:spLocks noChangeArrowheads="1"/>
          </p:cNvSpPr>
          <p:nvPr/>
        </p:nvSpPr>
        <p:spPr bwMode="auto">
          <a:xfrm>
            <a:off x="5249334" y="4876808"/>
            <a:ext cx="579005" cy="365934"/>
          </a:xfrm>
          <a:prstGeom prst="rect">
            <a:avLst/>
          </a:prstGeom>
          <a:noFill/>
          <a:ln w="9525">
            <a:noFill/>
            <a:miter lim="800000"/>
            <a:headEnd/>
            <a:tailEnd/>
          </a:ln>
        </p:spPr>
        <p:txBody>
          <a:bodyPr wrap="none">
            <a:spAutoFit/>
          </a:bodyPr>
          <a:lstStyle/>
          <a:p>
            <a:r>
              <a:rPr lang="en-US" sz="1778" i="1" u="sng"/>
              <a:t>OK</a:t>
            </a:r>
            <a:r>
              <a:rPr lang="en-US" sz="1778"/>
              <a:t> </a:t>
            </a:r>
            <a:endParaRPr lang="en-US" sz="1778" i="1" u="sng"/>
          </a:p>
        </p:txBody>
      </p:sp>
      <p:graphicFrame>
        <p:nvGraphicFramePr>
          <p:cNvPr id="20485" name="Object 46" descr="Upper limit"/>
          <p:cNvGraphicFramePr>
            <a:graphicFrameLocks noChangeAspect="1"/>
          </p:cNvGraphicFramePr>
          <p:nvPr>
            <p:extLst>
              <p:ext uri="{D42A27DB-BD31-4B8C-83A1-F6EECF244321}">
                <p14:modId xmlns:p14="http://schemas.microsoft.com/office/powerpoint/2010/main" val="2369635776"/>
              </p:ext>
            </p:extLst>
          </p:nvPr>
        </p:nvGraphicFramePr>
        <p:xfrm>
          <a:off x="2332038" y="4464058"/>
          <a:ext cx="2787650" cy="1168400"/>
        </p:xfrm>
        <a:graphic>
          <a:graphicData uri="http://schemas.openxmlformats.org/presentationml/2006/ole">
            <mc:AlternateContent xmlns:mc="http://schemas.openxmlformats.org/markup-compatibility/2006">
              <mc:Choice xmlns:v="urn:schemas-microsoft-com:vml" Requires="v">
                <p:oleObj spid="_x0000_s39310" name="Equation" r:id="rId4" imgW="1180800" imgH="495000" progId="Equation.DSMT4">
                  <p:embed/>
                </p:oleObj>
              </mc:Choice>
              <mc:Fallback>
                <p:oleObj name="Equation" r:id="rId4" imgW="1180800" imgH="495000" progId="Equation.DSMT4">
                  <p:embed/>
                  <p:pic>
                    <p:nvPicPr>
                      <p:cNvPr id="0" name=""/>
                      <p:cNvPicPr>
                        <a:picLocks noChangeAspect="1" noChangeArrowheads="1"/>
                      </p:cNvPicPr>
                      <p:nvPr/>
                    </p:nvPicPr>
                    <p:blipFill>
                      <a:blip r:embed="rId5"/>
                      <a:srcRect/>
                      <a:stretch>
                        <a:fillRect/>
                      </a:stretch>
                    </p:blipFill>
                    <p:spPr bwMode="auto">
                      <a:xfrm>
                        <a:off x="2332038" y="4464058"/>
                        <a:ext cx="2787650" cy="1168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493" name="Text Box 42"/>
          <p:cNvSpPr txBox="1">
            <a:spLocks noChangeArrowheads="1"/>
          </p:cNvSpPr>
          <p:nvPr/>
        </p:nvSpPr>
        <p:spPr bwMode="auto">
          <a:xfrm>
            <a:off x="711200" y="4809075"/>
            <a:ext cx="1566454" cy="420564"/>
          </a:xfrm>
          <a:prstGeom prst="rect">
            <a:avLst/>
          </a:prstGeom>
          <a:noFill/>
          <a:ln w="9525">
            <a:noFill/>
            <a:miter lim="800000"/>
            <a:headEnd/>
            <a:tailEnd/>
          </a:ln>
        </p:spPr>
        <p:txBody>
          <a:bodyPr wrap="none">
            <a:spAutoFit/>
          </a:bodyPr>
          <a:lstStyle/>
          <a:p>
            <a:r>
              <a:rPr lang="en-US" sz="2133" dirty="0">
                <a:solidFill>
                  <a:schemeClr val="tx2"/>
                </a:solidFill>
              </a:rPr>
              <a:t>Upper limit:</a:t>
            </a:r>
          </a:p>
        </p:txBody>
      </p:sp>
      <p:graphicFrame>
        <p:nvGraphicFramePr>
          <p:cNvPr id="20484" name="Object 45" descr="Check beam web"/>
          <p:cNvGraphicFramePr>
            <a:graphicFrameLocks noChangeAspect="1"/>
          </p:cNvGraphicFramePr>
          <p:nvPr>
            <p:extLst>
              <p:ext uri="{D42A27DB-BD31-4B8C-83A1-F6EECF244321}">
                <p14:modId xmlns:p14="http://schemas.microsoft.com/office/powerpoint/2010/main" val="2879908405"/>
              </p:ext>
            </p:extLst>
          </p:nvPr>
        </p:nvGraphicFramePr>
        <p:xfrm>
          <a:off x="2744612" y="3657608"/>
          <a:ext cx="1286933" cy="897467"/>
        </p:xfrm>
        <a:graphic>
          <a:graphicData uri="http://schemas.openxmlformats.org/presentationml/2006/ole">
            <mc:AlternateContent xmlns:mc="http://schemas.openxmlformats.org/markup-compatibility/2006">
              <mc:Choice xmlns:v="urn:schemas-microsoft-com:vml" Requires="v">
                <p:oleObj spid="_x0000_s39311" name="Equation" r:id="rId6" imgW="545886" imgH="380633" progId="Equation.3">
                  <p:embed/>
                </p:oleObj>
              </mc:Choice>
              <mc:Fallback>
                <p:oleObj name="Equation" r:id="rId6" imgW="545886" imgH="380633"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44612" y="3657608"/>
                        <a:ext cx="1286933" cy="89746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492" name="Text Box 41"/>
          <p:cNvSpPr txBox="1">
            <a:spLocks noChangeArrowheads="1"/>
          </p:cNvSpPr>
          <p:nvPr/>
        </p:nvSpPr>
        <p:spPr bwMode="auto">
          <a:xfrm>
            <a:off x="372533" y="3860808"/>
            <a:ext cx="2371162" cy="420564"/>
          </a:xfrm>
          <a:prstGeom prst="rect">
            <a:avLst/>
          </a:prstGeom>
          <a:noFill/>
          <a:ln w="9525">
            <a:noFill/>
            <a:miter lim="800000"/>
            <a:headEnd/>
            <a:tailEnd/>
          </a:ln>
        </p:spPr>
        <p:txBody>
          <a:bodyPr wrap="none">
            <a:spAutoFit/>
          </a:bodyPr>
          <a:lstStyle/>
          <a:p>
            <a:r>
              <a:rPr lang="en-US" sz="2133" dirty="0">
                <a:solidFill>
                  <a:schemeClr val="tx2"/>
                </a:solidFill>
              </a:rPr>
              <a:t>Check beam web:</a:t>
            </a:r>
          </a:p>
        </p:txBody>
      </p:sp>
      <p:sp>
        <p:nvSpPr>
          <p:cNvPr id="20494" name="Text Box 47"/>
          <p:cNvSpPr txBox="1">
            <a:spLocks noChangeArrowheads="1"/>
          </p:cNvSpPr>
          <p:nvPr/>
        </p:nvSpPr>
        <p:spPr bwMode="auto">
          <a:xfrm>
            <a:off x="4767356" y="2878738"/>
            <a:ext cx="514885" cy="365934"/>
          </a:xfrm>
          <a:prstGeom prst="rect">
            <a:avLst/>
          </a:prstGeom>
          <a:noFill/>
          <a:ln w="9525">
            <a:noFill/>
            <a:miter lim="800000"/>
            <a:headEnd/>
            <a:tailEnd/>
          </a:ln>
        </p:spPr>
        <p:txBody>
          <a:bodyPr wrap="none">
            <a:spAutoFit/>
          </a:bodyPr>
          <a:lstStyle/>
          <a:p>
            <a:r>
              <a:rPr lang="en-US" sz="1778" i="1" u="sng" dirty="0"/>
              <a:t>OK</a:t>
            </a:r>
          </a:p>
        </p:txBody>
      </p:sp>
      <p:graphicFrame>
        <p:nvGraphicFramePr>
          <p:cNvPr id="20483" name="Object 44" descr="Upper limit"/>
          <p:cNvGraphicFramePr>
            <a:graphicFrameLocks noChangeAspect="1"/>
          </p:cNvGraphicFramePr>
          <p:nvPr>
            <p:extLst>
              <p:ext uri="{D42A27DB-BD31-4B8C-83A1-F6EECF244321}">
                <p14:modId xmlns:p14="http://schemas.microsoft.com/office/powerpoint/2010/main" val="3775771791"/>
              </p:ext>
            </p:extLst>
          </p:nvPr>
        </p:nvGraphicFramePr>
        <p:xfrm>
          <a:off x="2162175" y="2571758"/>
          <a:ext cx="2584450" cy="1095375"/>
        </p:xfrm>
        <a:graphic>
          <a:graphicData uri="http://schemas.openxmlformats.org/presentationml/2006/ole">
            <mc:AlternateContent xmlns:mc="http://schemas.openxmlformats.org/markup-compatibility/2006">
              <mc:Choice xmlns:v="urn:schemas-microsoft-com:vml" Requires="v">
                <p:oleObj spid="_x0000_s39312" name="Equation" r:id="rId8" imgW="1168200" imgH="495000" progId="Equation.DSMT4">
                  <p:embed/>
                </p:oleObj>
              </mc:Choice>
              <mc:Fallback>
                <p:oleObj name="Equation" r:id="rId8" imgW="1168200" imgH="495000" progId="Equation.DSMT4">
                  <p:embed/>
                  <p:pic>
                    <p:nvPicPr>
                      <p:cNvPr id="0" name=""/>
                      <p:cNvPicPr>
                        <a:picLocks noChangeAspect="1" noChangeArrowheads="1"/>
                      </p:cNvPicPr>
                      <p:nvPr/>
                    </p:nvPicPr>
                    <p:blipFill>
                      <a:blip r:embed="rId9"/>
                      <a:srcRect/>
                      <a:stretch>
                        <a:fillRect/>
                      </a:stretch>
                    </p:blipFill>
                    <p:spPr bwMode="auto">
                      <a:xfrm>
                        <a:off x="2162175" y="2571758"/>
                        <a:ext cx="2584450" cy="1095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491" name="Text Box 40"/>
          <p:cNvSpPr txBox="1">
            <a:spLocks noChangeArrowheads="1"/>
          </p:cNvSpPr>
          <p:nvPr/>
        </p:nvSpPr>
        <p:spPr bwMode="auto">
          <a:xfrm>
            <a:off x="711200" y="2889963"/>
            <a:ext cx="1566454" cy="420564"/>
          </a:xfrm>
          <a:prstGeom prst="rect">
            <a:avLst/>
          </a:prstGeom>
          <a:noFill/>
          <a:ln w="9525">
            <a:noFill/>
            <a:miter lim="800000"/>
            <a:headEnd/>
            <a:tailEnd/>
          </a:ln>
        </p:spPr>
        <p:txBody>
          <a:bodyPr wrap="none">
            <a:spAutoFit/>
          </a:bodyPr>
          <a:lstStyle/>
          <a:p>
            <a:r>
              <a:rPr lang="en-US" sz="2133" dirty="0">
                <a:solidFill>
                  <a:schemeClr val="tx2"/>
                </a:solidFill>
              </a:rPr>
              <a:t>Upper limit:</a:t>
            </a:r>
          </a:p>
        </p:txBody>
      </p:sp>
      <p:graphicFrame>
        <p:nvGraphicFramePr>
          <p:cNvPr id="20482" name="Object 43" descr="Check beam flange: (W33x141 A992)"/>
          <p:cNvGraphicFramePr>
            <a:graphicFrameLocks noChangeAspect="1"/>
          </p:cNvGraphicFramePr>
          <p:nvPr>
            <p:extLst>
              <p:ext uri="{D42A27DB-BD31-4B8C-83A1-F6EECF244321}">
                <p14:modId xmlns:p14="http://schemas.microsoft.com/office/powerpoint/2010/main" val="2126995620"/>
              </p:ext>
            </p:extLst>
          </p:nvPr>
        </p:nvGraphicFramePr>
        <p:xfrm>
          <a:off x="3016956" y="1557875"/>
          <a:ext cx="1351844" cy="920044"/>
        </p:xfrm>
        <a:graphic>
          <a:graphicData uri="http://schemas.openxmlformats.org/presentationml/2006/ole">
            <mc:AlternateContent xmlns:mc="http://schemas.openxmlformats.org/markup-compatibility/2006">
              <mc:Choice xmlns:v="urn:schemas-microsoft-com:vml" Requires="v">
                <p:oleObj spid="_x0000_s39313" name="Equation" r:id="rId10" imgW="596923" imgH="406216" progId="Equation.3">
                  <p:embed/>
                </p:oleObj>
              </mc:Choice>
              <mc:Fallback>
                <p:oleObj name="Equation" r:id="rId10" imgW="596923" imgH="406216"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016956" y="1557875"/>
                        <a:ext cx="1351844" cy="92004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490" name="Text Box 39"/>
          <p:cNvSpPr txBox="1">
            <a:spLocks noChangeArrowheads="1"/>
          </p:cNvSpPr>
          <p:nvPr/>
        </p:nvSpPr>
        <p:spPr bwMode="auto">
          <a:xfrm>
            <a:off x="372533" y="1693342"/>
            <a:ext cx="2614818" cy="748795"/>
          </a:xfrm>
          <a:prstGeom prst="rect">
            <a:avLst/>
          </a:prstGeom>
          <a:noFill/>
          <a:ln w="9525">
            <a:noFill/>
            <a:miter lim="800000"/>
            <a:headEnd/>
            <a:tailEnd/>
          </a:ln>
        </p:spPr>
        <p:txBody>
          <a:bodyPr wrap="none">
            <a:spAutoFit/>
          </a:bodyPr>
          <a:lstStyle/>
          <a:p>
            <a:r>
              <a:rPr lang="en-US" sz="2133" dirty="0">
                <a:solidFill>
                  <a:schemeClr val="tx2"/>
                </a:solidFill>
              </a:rPr>
              <a:t>Check beam flange:</a:t>
            </a:r>
          </a:p>
          <a:p>
            <a:r>
              <a:rPr lang="en-US" sz="2133" dirty="0">
                <a:solidFill>
                  <a:schemeClr val="tx2"/>
                </a:solidFill>
              </a:rPr>
              <a:t>(W33x141 A992)</a:t>
            </a:r>
          </a:p>
        </p:txBody>
      </p:sp>
      <p:sp>
        <p:nvSpPr>
          <p:cNvPr id="20488" name="Rectangle 2"/>
          <p:cNvSpPr>
            <a:spLocks noGrp="1" noChangeArrowheads="1"/>
          </p:cNvSpPr>
          <p:nvPr>
            <p:ph type="title"/>
          </p:nvPr>
        </p:nvSpPr>
        <p:spPr/>
        <p:txBody>
          <a:bodyPr/>
          <a:lstStyle/>
          <a:p>
            <a:r>
              <a:rPr lang="en-US"/>
              <a:t>SMF Example – Check Member Local Stability</a:t>
            </a:r>
            <a:endParaRPr lang="en-US" dirty="0"/>
          </a:p>
        </p:txBody>
      </p:sp>
    </p:spTree>
    <p:extLst>
      <p:ext uri="{BB962C8B-B14F-4D97-AF65-F5344CB8AC3E}">
        <p14:creationId xmlns:p14="http://schemas.microsoft.com/office/powerpoint/2010/main" val="69046370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7" name="Footer Placeholder 4"/>
          <p:cNvSpPr>
            <a:spLocks noGrp="1"/>
          </p:cNvSpPr>
          <p:nvPr>
            <p:ph type="ftr" sz="quarter" idx="10"/>
          </p:nvPr>
        </p:nvSpPr>
        <p:spPr/>
        <p:txBody>
          <a:bodyPr/>
          <a:lstStyle/>
          <a:p>
            <a:r>
              <a:rPr lang="en-US"/>
              <a:t>Instructional Material Complementing FEMA 1051, Design Examples</a:t>
            </a:r>
          </a:p>
        </p:txBody>
      </p:sp>
      <p:sp>
        <p:nvSpPr>
          <p:cNvPr id="51" name="Slide Number Placeholder 3"/>
          <p:cNvSpPr>
            <a:spLocks noGrp="1"/>
          </p:cNvSpPr>
          <p:nvPr>
            <p:ph type="sldNum" sz="quarter" idx="11"/>
          </p:nvPr>
        </p:nvSpPr>
        <p:spPr/>
        <p:txBody>
          <a:bodyPr/>
          <a:lstStyle/>
          <a:p>
            <a:r>
              <a:rPr lang="en-US"/>
              <a:t>Steel Structures - </a:t>
            </a:r>
            <a:fld id="{829CB975-4EB3-4B68-9F84-C1D517403529}" type="slidenum">
              <a:rPr lang="en-US" smtClean="0"/>
              <a:pPr/>
              <a:t>75</a:t>
            </a:fld>
            <a:endParaRPr lang="en-US" dirty="0"/>
          </a:p>
        </p:txBody>
      </p:sp>
      <p:sp>
        <p:nvSpPr>
          <p:cNvPr id="54" name="TextBox 53"/>
          <p:cNvSpPr txBox="1"/>
          <p:nvPr/>
        </p:nvSpPr>
        <p:spPr>
          <a:xfrm>
            <a:off x="5684993" y="3765369"/>
            <a:ext cx="1217000" cy="420564"/>
          </a:xfrm>
          <a:prstGeom prst="rect">
            <a:avLst/>
          </a:prstGeom>
          <a:noFill/>
        </p:spPr>
        <p:txBody>
          <a:bodyPr wrap="none" rtlCol="0">
            <a:spAutoFit/>
          </a:bodyPr>
          <a:lstStyle/>
          <a:p>
            <a:r>
              <a:rPr lang="en-US" sz="2133" i="1" dirty="0">
                <a:solidFill>
                  <a:schemeClr val="tx2"/>
                </a:solidFill>
              </a:rPr>
              <a:t>c=0.20b</a:t>
            </a:r>
            <a:r>
              <a:rPr lang="en-US" sz="2133" i="1" baseline="-25000" dirty="0">
                <a:solidFill>
                  <a:schemeClr val="tx2"/>
                </a:solidFill>
              </a:rPr>
              <a:t>f</a:t>
            </a:r>
          </a:p>
        </p:txBody>
      </p:sp>
      <p:sp>
        <p:nvSpPr>
          <p:cNvPr id="53" name="TextBox 52"/>
          <p:cNvSpPr txBox="1"/>
          <p:nvPr/>
        </p:nvSpPr>
        <p:spPr>
          <a:xfrm>
            <a:off x="5684992" y="3187978"/>
            <a:ext cx="1282723" cy="420564"/>
          </a:xfrm>
          <a:prstGeom prst="rect">
            <a:avLst/>
          </a:prstGeom>
          <a:noFill/>
        </p:spPr>
        <p:txBody>
          <a:bodyPr wrap="none" rtlCol="0">
            <a:spAutoFit/>
          </a:bodyPr>
          <a:lstStyle/>
          <a:p>
            <a:r>
              <a:rPr lang="en-US" sz="2133" i="1" dirty="0">
                <a:solidFill>
                  <a:schemeClr val="tx2"/>
                </a:solidFill>
              </a:rPr>
              <a:t>b=0.75d</a:t>
            </a:r>
            <a:r>
              <a:rPr lang="en-US" sz="2133" i="1" baseline="-25000" dirty="0">
                <a:solidFill>
                  <a:schemeClr val="tx2"/>
                </a:solidFill>
              </a:rPr>
              <a:t>b</a:t>
            </a:r>
          </a:p>
        </p:txBody>
      </p:sp>
      <p:sp>
        <p:nvSpPr>
          <p:cNvPr id="3" name="TextBox 2"/>
          <p:cNvSpPr txBox="1"/>
          <p:nvPr/>
        </p:nvSpPr>
        <p:spPr>
          <a:xfrm>
            <a:off x="5670163" y="2604387"/>
            <a:ext cx="1385316" cy="420564"/>
          </a:xfrm>
          <a:prstGeom prst="rect">
            <a:avLst/>
          </a:prstGeom>
          <a:noFill/>
        </p:spPr>
        <p:txBody>
          <a:bodyPr wrap="none" rtlCol="0">
            <a:spAutoFit/>
          </a:bodyPr>
          <a:lstStyle/>
          <a:p>
            <a:r>
              <a:rPr lang="en-US" sz="2133" i="1" dirty="0">
                <a:solidFill>
                  <a:schemeClr val="tx2"/>
                </a:solidFill>
              </a:rPr>
              <a:t>a=0.625b</a:t>
            </a:r>
            <a:r>
              <a:rPr lang="en-US" sz="2133" i="1" baseline="-25000" dirty="0">
                <a:solidFill>
                  <a:schemeClr val="tx2"/>
                </a:solidFill>
              </a:rPr>
              <a:t>f</a:t>
            </a:r>
          </a:p>
        </p:txBody>
      </p:sp>
      <p:pic>
        <p:nvPicPr>
          <p:cNvPr id="2" name="Picture 1" descr="Detail of the reduced beam flange with dimensions indicated:&#10;a. distance of beginning of cut from column face&#10;b. length of cut&#10;c. width of cut on each side&#10;&#10;The Reduced Beam Section details are shown in this slide."/>
          <p:cNvPicPr>
            <a:picLocks noChangeAspect="1"/>
          </p:cNvPicPr>
          <p:nvPr/>
        </p:nvPicPr>
        <p:blipFill>
          <a:blip r:embed="rId3"/>
          <a:stretch>
            <a:fillRect/>
          </a:stretch>
        </p:blipFill>
        <p:spPr>
          <a:xfrm>
            <a:off x="448098" y="2010346"/>
            <a:ext cx="5187596" cy="2872026"/>
          </a:xfrm>
          <a:prstGeom prst="rect">
            <a:avLst/>
          </a:prstGeom>
        </p:spPr>
      </p:pic>
      <p:sp>
        <p:nvSpPr>
          <p:cNvPr id="20488" name="Rectangle 2"/>
          <p:cNvSpPr>
            <a:spLocks noGrp="1" noChangeArrowheads="1"/>
          </p:cNvSpPr>
          <p:nvPr>
            <p:ph type="title"/>
          </p:nvPr>
        </p:nvSpPr>
        <p:spPr/>
        <p:txBody>
          <a:bodyPr/>
          <a:lstStyle/>
          <a:p>
            <a:r>
              <a:rPr lang="en-US"/>
              <a:t>SMF Example – RBS Details</a:t>
            </a:r>
            <a:endParaRPr lang="en-US" dirty="0"/>
          </a:p>
        </p:txBody>
      </p:sp>
    </p:spTree>
    <p:extLst>
      <p:ext uri="{BB962C8B-B14F-4D97-AF65-F5344CB8AC3E}">
        <p14:creationId xmlns:p14="http://schemas.microsoft.com/office/powerpoint/2010/main" val="374020695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Footer Placeholder 5"/>
          <p:cNvSpPr>
            <a:spLocks noGrp="1"/>
          </p:cNvSpPr>
          <p:nvPr>
            <p:ph type="ftr" sz="quarter" idx="10"/>
          </p:nvPr>
        </p:nvSpPr>
        <p:spPr/>
        <p:txBody>
          <a:bodyPr/>
          <a:lstStyle/>
          <a:p>
            <a:r>
              <a:rPr lang="en-US"/>
              <a:t>Instructional Material Complementing FEMA 1051, Design Examples</a:t>
            </a:r>
          </a:p>
        </p:txBody>
      </p:sp>
      <p:sp>
        <p:nvSpPr>
          <p:cNvPr id="8" name="Slide Number Placeholder 3"/>
          <p:cNvSpPr>
            <a:spLocks noGrp="1"/>
          </p:cNvSpPr>
          <p:nvPr>
            <p:ph type="sldNum" sz="quarter" idx="11"/>
          </p:nvPr>
        </p:nvSpPr>
        <p:spPr/>
        <p:txBody>
          <a:bodyPr/>
          <a:lstStyle/>
          <a:p>
            <a:r>
              <a:rPr lang="en-US"/>
              <a:t>Steel Structures - </a:t>
            </a:r>
            <a:fld id="{829CB975-4EB3-4B68-9F84-C1D517403529}" type="slidenum">
              <a:rPr lang="en-US" smtClean="0"/>
              <a:pPr/>
              <a:t>76</a:t>
            </a:fld>
            <a:endParaRPr lang="en-US" dirty="0"/>
          </a:p>
        </p:txBody>
      </p:sp>
      <p:sp>
        <p:nvSpPr>
          <p:cNvPr id="21511" name="Text Box 6"/>
          <p:cNvSpPr txBox="1">
            <a:spLocks noChangeArrowheads="1"/>
          </p:cNvSpPr>
          <p:nvPr/>
        </p:nvSpPr>
        <p:spPr bwMode="auto">
          <a:xfrm>
            <a:off x="1104900" y="5517542"/>
            <a:ext cx="6908800" cy="420564"/>
          </a:xfrm>
          <a:prstGeom prst="rect">
            <a:avLst/>
          </a:prstGeom>
          <a:noFill/>
          <a:ln w="9525">
            <a:noFill/>
            <a:miter lim="800000"/>
            <a:headEnd/>
            <a:tailEnd/>
          </a:ln>
        </p:spPr>
        <p:txBody>
          <a:bodyPr anchor="b">
            <a:spAutoFit/>
          </a:bodyPr>
          <a:lstStyle/>
          <a:p>
            <a:pPr>
              <a:spcBef>
                <a:spcPct val="50000"/>
              </a:spcBef>
              <a:tabLst>
                <a:tab pos="5384867" algn="r"/>
              </a:tabLst>
            </a:pPr>
            <a:r>
              <a:rPr lang="en-US" sz="2133" dirty="0">
                <a:solidFill>
                  <a:srgbClr val="000000"/>
                </a:solidFill>
              </a:rPr>
              <a:t>Therefore, there is no vertical irregularity.</a:t>
            </a:r>
          </a:p>
        </p:txBody>
      </p:sp>
      <p:graphicFrame>
        <p:nvGraphicFramePr>
          <p:cNvPr id="21506" name="Object 8" descr="Calculation showing drift check.&#10;"/>
          <p:cNvGraphicFramePr>
            <a:graphicFrameLocks noChangeAspect="1"/>
          </p:cNvGraphicFramePr>
          <p:nvPr>
            <p:extLst>
              <p:ext uri="{D42A27DB-BD31-4B8C-83A1-F6EECF244321}">
                <p14:modId xmlns:p14="http://schemas.microsoft.com/office/powerpoint/2010/main" val="2961299229"/>
              </p:ext>
            </p:extLst>
          </p:nvPr>
        </p:nvGraphicFramePr>
        <p:xfrm>
          <a:off x="2469266" y="4262561"/>
          <a:ext cx="4810478" cy="1219200"/>
        </p:xfrm>
        <a:graphic>
          <a:graphicData uri="http://schemas.openxmlformats.org/presentationml/2006/ole">
            <mc:AlternateContent xmlns:mc="http://schemas.openxmlformats.org/markup-compatibility/2006">
              <mc:Choice xmlns:v="urn:schemas-microsoft-com:vml" Requires="v">
                <p:oleObj spid="_x0000_s40035" name="Equation" r:id="rId4" imgW="1853603" imgH="469601" progId="Equation.3">
                  <p:embed/>
                </p:oleObj>
              </mc:Choice>
              <mc:Fallback>
                <p:oleObj name="Equation" r:id="rId4" imgW="1853603" imgH="469601"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69266" y="4262561"/>
                        <a:ext cx="4810478" cy="1219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1510" name="Rectangle 3"/>
          <p:cNvSpPr>
            <a:spLocks noGrp="1" noChangeArrowheads="1"/>
          </p:cNvSpPr>
          <p:nvPr>
            <p:ph idx="1"/>
          </p:nvPr>
        </p:nvSpPr>
        <p:spPr/>
        <p:txBody>
          <a:bodyPr/>
          <a:lstStyle/>
          <a:p>
            <a:r>
              <a:rPr lang="en-US" dirty="0"/>
              <a:t>The frame was checked for an allowable story drift limit of 0.020hsx.  All stories in the building met the limit.  Note that the NEHRP Recommended Provisions Sec. 4.3.2.3 requires the following check for vertical irregularity:</a:t>
            </a:r>
          </a:p>
          <a:p>
            <a:endParaRPr lang="en-US" dirty="0"/>
          </a:p>
        </p:txBody>
      </p:sp>
      <p:sp>
        <p:nvSpPr>
          <p:cNvPr id="21509" name="Rectangle 2"/>
          <p:cNvSpPr>
            <a:spLocks noGrp="1" noChangeArrowheads="1"/>
          </p:cNvSpPr>
          <p:nvPr>
            <p:ph type="title"/>
          </p:nvPr>
        </p:nvSpPr>
        <p:spPr/>
        <p:txBody>
          <a:bodyPr/>
          <a:lstStyle/>
          <a:p>
            <a:r>
              <a:rPr lang="en-US"/>
              <a:t>SMF Example – Check Deflection and Drift</a:t>
            </a:r>
            <a:endParaRPr lang="en-US" dirty="0"/>
          </a:p>
        </p:txBody>
      </p:sp>
    </p:spTree>
    <p:extLst>
      <p:ext uri="{BB962C8B-B14F-4D97-AF65-F5344CB8AC3E}">
        <p14:creationId xmlns:p14="http://schemas.microsoft.com/office/powerpoint/2010/main" val="366192387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Footer Placeholder 5"/>
          <p:cNvSpPr>
            <a:spLocks noGrp="1"/>
          </p:cNvSpPr>
          <p:nvPr>
            <p:ph type="ftr" sz="quarter" idx="10"/>
          </p:nvPr>
        </p:nvSpPr>
        <p:spPr/>
        <p:txBody>
          <a:bodyPr/>
          <a:lstStyle/>
          <a:p>
            <a:r>
              <a:rPr lang="en-US"/>
              <a:t>Instructional Material Complementing FEMA 1051, Design Examples</a:t>
            </a:r>
          </a:p>
        </p:txBody>
      </p:sp>
      <p:sp>
        <p:nvSpPr>
          <p:cNvPr id="8" name="Slide Number Placeholder 3"/>
          <p:cNvSpPr>
            <a:spLocks noGrp="1"/>
          </p:cNvSpPr>
          <p:nvPr>
            <p:ph type="sldNum" sz="quarter" idx="11"/>
          </p:nvPr>
        </p:nvSpPr>
        <p:spPr/>
        <p:txBody>
          <a:bodyPr/>
          <a:lstStyle/>
          <a:p>
            <a:r>
              <a:rPr lang="en-US"/>
              <a:t>Steel Structures - </a:t>
            </a:r>
            <a:fld id="{829CB975-4EB3-4B68-9F84-C1D517403529}" type="slidenum">
              <a:rPr lang="en-US" smtClean="0"/>
              <a:pPr/>
              <a:t>77</a:t>
            </a:fld>
            <a:endParaRPr lang="en-US" dirty="0"/>
          </a:p>
        </p:txBody>
      </p:sp>
      <p:sp>
        <p:nvSpPr>
          <p:cNvPr id="3" name="TextBox 2"/>
          <p:cNvSpPr txBox="1"/>
          <p:nvPr/>
        </p:nvSpPr>
        <p:spPr>
          <a:xfrm>
            <a:off x="2826465" y="5843274"/>
            <a:ext cx="3070071" cy="365934"/>
          </a:xfrm>
          <a:prstGeom prst="rect">
            <a:avLst/>
          </a:prstGeom>
          <a:solidFill>
            <a:schemeClr val="bg1">
              <a:lumMod val="95000"/>
            </a:schemeClr>
          </a:solidFill>
          <a:ln>
            <a:solidFill>
              <a:srgbClr val="000000"/>
            </a:solidFill>
          </a:ln>
        </p:spPr>
        <p:txBody>
          <a:bodyPr wrap="none" rtlCol="0">
            <a:spAutoFit/>
          </a:bodyPr>
          <a:lstStyle/>
          <a:p>
            <a:r>
              <a:rPr lang="en-US" sz="1778" dirty="0"/>
              <a:t>Building Satisfies Drift Limits</a:t>
            </a:r>
          </a:p>
        </p:txBody>
      </p:sp>
      <p:graphicFrame>
        <p:nvGraphicFramePr>
          <p:cNvPr id="9" name="Table 8" descr="Table 9.2-1 Alternative A (Moment Frame) Story Drifts under Seismic Loads"/>
          <p:cNvGraphicFramePr>
            <a:graphicFrameLocks noGrp="1"/>
          </p:cNvGraphicFramePr>
          <p:nvPr>
            <p:extLst>
              <p:ext uri="{D42A27DB-BD31-4B8C-83A1-F6EECF244321}">
                <p14:modId xmlns:p14="http://schemas.microsoft.com/office/powerpoint/2010/main" val="3310770397"/>
              </p:ext>
            </p:extLst>
          </p:nvPr>
        </p:nvGraphicFramePr>
        <p:xfrm>
          <a:off x="369454" y="1693720"/>
          <a:ext cx="8520547" cy="4208780"/>
        </p:xfrm>
        <a:graphic>
          <a:graphicData uri="http://schemas.openxmlformats.org/drawingml/2006/table">
            <a:tbl>
              <a:tblPr firstRow="1"/>
              <a:tblGrid>
                <a:gridCol w="965271">
                  <a:extLst>
                    <a:ext uri="{9D8B030D-6E8A-4147-A177-3AD203B41FA5}">
                      <a16:colId xmlns:a16="http://schemas.microsoft.com/office/drawing/2014/main" val="20000"/>
                    </a:ext>
                  </a:extLst>
                </a:gridCol>
                <a:gridCol w="1053113">
                  <a:extLst>
                    <a:ext uri="{9D8B030D-6E8A-4147-A177-3AD203B41FA5}">
                      <a16:colId xmlns:a16="http://schemas.microsoft.com/office/drawing/2014/main" val="20001"/>
                    </a:ext>
                  </a:extLst>
                </a:gridCol>
                <a:gridCol w="880359">
                  <a:extLst>
                    <a:ext uri="{9D8B030D-6E8A-4147-A177-3AD203B41FA5}">
                      <a16:colId xmlns:a16="http://schemas.microsoft.com/office/drawing/2014/main" val="20002"/>
                    </a:ext>
                  </a:extLst>
                </a:gridCol>
                <a:gridCol w="1013096">
                  <a:extLst>
                    <a:ext uri="{9D8B030D-6E8A-4147-A177-3AD203B41FA5}">
                      <a16:colId xmlns:a16="http://schemas.microsoft.com/office/drawing/2014/main" val="20003"/>
                    </a:ext>
                  </a:extLst>
                </a:gridCol>
                <a:gridCol w="1042377">
                  <a:extLst>
                    <a:ext uri="{9D8B030D-6E8A-4147-A177-3AD203B41FA5}">
                      <a16:colId xmlns:a16="http://schemas.microsoft.com/office/drawing/2014/main" val="20004"/>
                    </a:ext>
                  </a:extLst>
                </a:gridCol>
                <a:gridCol w="1194633">
                  <a:extLst>
                    <a:ext uri="{9D8B030D-6E8A-4147-A177-3AD203B41FA5}">
                      <a16:colId xmlns:a16="http://schemas.microsoft.com/office/drawing/2014/main" val="20005"/>
                    </a:ext>
                  </a:extLst>
                </a:gridCol>
                <a:gridCol w="1054089">
                  <a:extLst>
                    <a:ext uri="{9D8B030D-6E8A-4147-A177-3AD203B41FA5}">
                      <a16:colId xmlns:a16="http://schemas.microsoft.com/office/drawing/2014/main" val="20006"/>
                    </a:ext>
                  </a:extLst>
                </a:gridCol>
                <a:gridCol w="1317609">
                  <a:extLst>
                    <a:ext uri="{9D8B030D-6E8A-4147-A177-3AD203B41FA5}">
                      <a16:colId xmlns:a16="http://schemas.microsoft.com/office/drawing/2014/main" val="20007"/>
                    </a:ext>
                  </a:extLst>
                </a:gridCol>
              </a:tblGrid>
              <a:tr h="1009233">
                <a:tc>
                  <a:txBody>
                    <a:bodyPr/>
                    <a:lstStyle/>
                    <a:p>
                      <a:pPr marL="0" marR="0">
                        <a:spcBef>
                          <a:spcPts val="0"/>
                        </a:spcBef>
                        <a:spcAft>
                          <a:spcPts val="0"/>
                        </a:spcAft>
                        <a:tabLst>
                          <a:tab pos="-685800" algn="l"/>
                          <a:tab pos="-457200" algn="l"/>
                          <a:tab pos="0" algn="l"/>
                          <a:tab pos="228600" algn="l"/>
                          <a:tab pos="457200" algn="l"/>
                          <a:tab pos="3657600" algn="l"/>
                          <a:tab pos="4114800" algn="l"/>
                          <a:tab pos="440055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pPr>
                      <a:r>
                        <a:rPr lang="en-US" sz="1800" dirty="0">
                          <a:solidFill>
                            <a:srgbClr val="000000"/>
                          </a:solidFill>
                          <a:effectLst/>
                          <a:latin typeface="Times New Roman" panose="02020603050405020304" pitchFamily="18" charset="0"/>
                          <a:ea typeface="Calibri" panose="020F0502020204030204" pitchFamily="34" charset="0"/>
                        </a:rPr>
                        <a:t> </a:t>
                      </a:r>
                      <a:endParaRPr lang="en-US" sz="1800" dirty="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a:spcBef>
                          <a:spcPts val="0"/>
                        </a:spcBef>
                        <a:spcAft>
                          <a:spcPts val="0"/>
                        </a:spcAft>
                        <a:tabLst>
                          <a:tab pos="-685800" algn="l"/>
                          <a:tab pos="-457200" algn="l"/>
                          <a:tab pos="0" algn="l"/>
                          <a:tab pos="228600" algn="l"/>
                          <a:tab pos="457200" algn="l"/>
                          <a:tab pos="3657600" algn="l"/>
                          <a:tab pos="4114800" algn="l"/>
                          <a:tab pos="440055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pPr>
                      <a:r>
                        <a:rPr lang="en-US" sz="1800">
                          <a:solidFill>
                            <a:srgbClr val="000000"/>
                          </a:solidFill>
                          <a:effectLst/>
                          <a:latin typeface="Times New Roman" panose="02020603050405020304" pitchFamily="18" charset="0"/>
                          <a:ea typeface="Calibri" panose="020F0502020204030204" pitchFamily="34" charset="0"/>
                        </a:rPr>
                        <a:t>Elastic Displacement at Building Corner, From Analysis</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spcBef>
                          <a:spcPts val="0"/>
                        </a:spcBef>
                        <a:spcAft>
                          <a:spcPts val="0"/>
                        </a:spcAft>
                        <a:tabLst>
                          <a:tab pos="-685800" algn="l"/>
                          <a:tab pos="-457200" algn="l"/>
                          <a:tab pos="0" algn="l"/>
                          <a:tab pos="228600" algn="l"/>
                          <a:tab pos="457200" algn="l"/>
                          <a:tab pos="3657600" algn="l"/>
                          <a:tab pos="4114800" algn="l"/>
                          <a:tab pos="440055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pPr>
                      <a:r>
                        <a:rPr lang="en-US" sz="1800" dirty="0">
                          <a:solidFill>
                            <a:srgbClr val="000000"/>
                          </a:solidFill>
                          <a:effectLst/>
                          <a:latin typeface="Times New Roman" panose="02020603050405020304" pitchFamily="18" charset="0"/>
                          <a:ea typeface="Calibri" panose="020F0502020204030204" pitchFamily="34" charset="0"/>
                        </a:rPr>
                        <a:t>Expected Displacement (=</a:t>
                      </a:r>
                      <a:r>
                        <a:rPr lang="en-US" sz="1800" i="1" dirty="0" err="1">
                          <a:solidFill>
                            <a:srgbClr val="000000"/>
                          </a:solidFill>
                          <a:effectLst/>
                          <a:latin typeface="Times New Roman" panose="02020603050405020304" pitchFamily="18" charset="0"/>
                          <a:ea typeface="Calibri" panose="020F0502020204030204" pitchFamily="34" charset="0"/>
                        </a:rPr>
                        <a:t>δ</a:t>
                      </a:r>
                      <a:r>
                        <a:rPr lang="en-US" sz="1800" i="1" baseline="-25000" dirty="0" err="1">
                          <a:solidFill>
                            <a:srgbClr val="000000"/>
                          </a:solidFill>
                          <a:effectLst/>
                          <a:latin typeface="Times New Roman" panose="02020603050405020304" pitchFamily="18" charset="0"/>
                          <a:ea typeface="Calibri" panose="020F0502020204030204" pitchFamily="34" charset="0"/>
                        </a:rPr>
                        <a:t>e</a:t>
                      </a:r>
                      <a:r>
                        <a:rPr lang="en-US" sz="1800" i="1" dirty="0" err="1">
                          <a:solidFill>
                            <a:srgbClr val="000000"/>
                          </a:solidFill>
                          <a:effectLst/>
                          <a:latin typeface="Times New Roman" panose="02020603050405020304" pitchFamily="18" charset="0"/>
                          <a:ea typeface="Calibri" panose="020F0502020204030204" pitchFamily="34" charset="0"/>
                        </a:rPr>
                        <a:t>C</a:t>
                      </a:r>
                      <a:r>
                        <a:rPr lang="en-US" sz="1800" i="1" baseline="-25000" dirty="0" err="1">
                          <a:solidFill>
                            <a:srgbClr val="000000"/>
                          </a:solidFill>
                          <a:effectLst/>
                          <a:latin typeface="Times New Roman" panose="02020603050405020304" pitchFamily="18" charset="0"/>
                          <a:ea typeface="Calibri" panose="020F0502020204030204" pitchFamily="34" charset="0"/>
                        </a:rPr>
                        <a:t>d</a:t>
                      </a:r>
                      <a:r>
                        <a:rPr lang="en-US" sz="1800" dirty="0">
                          <a:solidFill>
                            <a:srgbClr val="000000"/>
                          </a:solidFill>
                          <a:effectLst/>
                          <a:latin typeface="Times New Roman" panose="02020603050405020304" pitchFamily="18" charset="0"/>
                          <a:ea typeface="Calibri" panose="020F0502020204030204" pitchFamily="34" charset="0"/>
                        </a:rPr>
                        <a:t>)</a:t>
                      </a:r>
                      <a:endParaRPr lang="en-US" sz="1800" dirty="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spcBef>
                          <a:spcPts val="0"/>
                        </a:spcBef>
                        <a:spcAft>
                          <a:spcPts val="0"/>
                        </a:spcAft>
                        <a:tabLst>
                          <a:tab pos="-685800" algn="l"/>
                          <a:tab pos="-457200" algn="l"/>
                          <a:tab pos="0" algn="l"/>
                          <a:tab pos="228600" algn="l"/>
                          <a:tab pos="457200" algn="l"/>
                          <a:tab pos="3315335" algn="l"/>
                          <a:tab pos="4114800" algn="l"/>
                          <a:tab pos="440055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pPr>
                      <a:r>
                        <a:rPr lang="en-US" sz="1800" dirty="0">
                          <a:solidFill>
                            <a:srgbClr val="000000"/>
                          </a:solidFill>
                          <a:effectLst/>
                          <a:latin typeface="Times New Roman" panose="02020603050405020304" pitchFamily="18" charset="0"/>
                          <a:ea typeface="Calibri" panose="020F0502020204030204" pitchFamily="34" charset="0"/>
                        </a:rPr>
                        <a:t>Design Story Drift Ratio</a:t>
                      </a:r>
                      <a:endParaRPr lang="en-US" sz="1800" dirty="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spcBef>
                          <a:spcPts val="0"/>
                        </a:spcBef>
                        <a:spcAft>
                          <a:spcPts val="0"/>
                        </a:spcAft>
                        <a:tabLst>
                          <a:tab pos="-685800" algn="l"/>
                          <a:tab pos="-457200" algn="l"/>
                          <a:tab pos="0" algn="l"/>
                          <a:tab pos="228600" algn="l"/>
                          <a:tab pos="457200" algn="l"/>
                          <a:tab pos="3657600" algn="l"/>
                          <a:tab pos="4114800" algn="l"/>
                          <a:tab pos="440055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pPr>
                      <a:r>
                        <a:rPr lang="en-US" sz="1800" dirty="0">
                          <a:solidFill>
                            <a:srgbClr val="000000"/>
                          </a:solidFill>
                          <a:effectLst/>
                          <a:latin typeface="Times New Roman" panose="02020603050405020304" pitchFamily="18" charset="0"/>
                          <a:ea typeface="Calibri" panose="020F0502020204030204" pitchFamily="34" charset="0"/>
                        </a:rPr>
                        <a:t>Allowable Story Drift Ratio</a:t>
                      </a:r>
                      <a:endParaRPr lang="en-US" sz="1800" dirty="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23564">
                <a:tc>
                  <a:txBody>
                    <a:bodyPr/>
                    <a:lstStyle/>
                    <a:p>
                      <a:pPr marL="0" marR="0">
                        <a:spcBef>
                          <a:spcPts val="0"/>
                        </a:spcBef>
                        <a:spcAft>
                          <a:spcPts val="0"/>
                        </a:spcAft>
                        <a:tabLst>
                          <a:tab pos="-685800" algn="l"/>
                          <a:tab pos="-457200" algn="l"/>
                          <a:tab pos="0" algn="l"/>
                          <a:tab pos="228600" algn="l"/>
                          <a:tab pos="457200" algn="l"/>
                          <a:tab pos="3657600" algn="l"/>
                          <a:tab pos="4114800" algn="l"/>
                          <a:tab pos="440055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pPr>
                      <a:r>
                        <a:rPr lang="en-US" sz="1800">
                          <a:solidFill>
                            <a:srgbClr val="000000"/>
                          </a:solidFill>
                          <a:effectLst/>
                          <a:latin typeface="Times New Roman" panose="02020603050405020304" pitchFamily="18" charset="0"/>
                          <a:ea typeface="Calibri" panose="020F0502020204030204" pitchFamily="34" charset="0"/>
                        </a:rPr>
                        <a:t>Level</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685800" algn="l"/>
                          <a:tab pos="-457200" algn="l"/>
                          <a:tab pos="0" algn="l"/>
                          <a:tab pos="228600" algn="l"/>
                          <a:tab pos="457200" algn="l"/>
                          <a:tab pos="3657600" algn="l"/>
                          <a:tab pos="4114800" algn="l"/>
                          <a:tab pos="440055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pPr>
                      <a:r>
                        <a:rPr lang="en-US" sz="1800" i="1">
                          <a:solidFill>
                            <a:srgbClr val="000000"/>
                          </a:solidFill>
                          <a:effectLst/>
                          <a:latin typeface="Symbol" panose="05050102010706020507" pitchFamily="18" charset="2"/>
                          <a:ea typeface="Calibri" panose="020F0502020204030204" pitchFamily="34" charset="0"/>
                        </a:rPr>
                        <a:t>d</a:t>
                      </a:r>
                      <a:r>
                        <a:rPr lang="en-US" sz="1800" i="1" baseline="-25000">
                          <a:solidFill>
                            <a:srgbClr val="000000"/>
                          </a:solidFill>
                          <a:effectLst/>
                          <a:latin typeface="Times New Roman" panose="02020603050405020304" pitchFamily="18" charset="0"/>
                          <a:ea typeface="Calibri" panose="020F0502020204030204" pitchFamily="34" charset="0"/>
                        </a:rPr>
                        <a:t>e</a:t>
                      </a:r>
                      <a:r>
                        <a:rPr lang="en-US" sz="1800" i="1" baseline="-25000">
                          <a:solidFill>
                            <a:srgbClr val="000000"/>
                          </a:solidFill>
                          <a:effectLst/>
                          <a:latin typeface="Symbol" panose="05050102010706020507" pitchFamily="18" charset="2"/>
                          <a:ea typeface="Calibri" panose="020F0502020204030204" pitchFamily="34" charset="0"/>
                        </a:rPr>
                        <a:t> </a:t>
                      </a:r>
                      <a:r>
                        <a:rPr lang="en-US" sz="1800">
                          <a:solidFill>
                            <a:srgbClr val="000000"/>
                          </a:solidFill>
                          <a:effectLst/>
                          <a:latin typeface="Times New Roman" panose="02020603050405020304" pitchFamily="18" charset="0"/>
                          <a:ea typeface="Calibri" panose="020F0502020204030204" pitchFamily="34" charset="0"/>
                        </a:rPr>
                        <a:t>E-W </a:t>
                      </a:r>
                      <a:br>
                        <a:rPr lang="en-US" sz="1800">
                          <a:solidFill>
                            <a:srgbClr val="000000"/>
                          </a:solidFill>
                          <a:effectLst/>
                          <a:latin typeface="Times New Roman" panose="02020603050405020304" pitchFamily="18" charset="0"/>
                          <a:ea typeface="Calibri" panose="020F0502020204030204" pitchFamily="34" charset="0"/>
                        </a:rPr>
                      </a:br>
                      <a:r>
                        <a:rPr lang="en-US" sz="1800">
                          <a:solidFill>
                            <a:srgbClr val="000000"/>
                          </a:solidFill>
                          <a:effectLst/>
                          <a:latin typeface="Times New Roman" panose="02020603050405020304" pitchFamily="18" charset="0"/>
                          <a:ea typeface="Calibri" panose="020F0502020204030204" pitchFamily="34" charset="0"/>
                        </a:rPr>
                        <a:t>(in.)</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685800" algn="l"/>
                          <a:tab pos="-457200" algn="l"/>
                          <a:tab pos="0" algn="l"/>
                          <a:tab pos="228600" algn="l"/>
                          <a:tab pos="457200" algn="l"/>
                          <a:tab pos="3657600" algn="l"/>
                          <a:tab pos="4114800" algn="l"/>
                          <a:tab pos="440055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pPr>
                      <a:r>
                        <a:rPr lang="en-US" sz="1800" i="1">
                          <a:solidFill>
                            <a:srgbClr val="000000"/>
                          </a:solidFill>
                          <a:effectLst/>
                          <a:latin typeface="Symbol" panose="05050102010706020507" pitchFamily="18" charset="2"/>
                          <a:ea typeface="Calibri" panose="020F0502020204030204" pitchFamily="34" charset="0"/>
                        </a:rPr>
                        <a:t>d</a:t>
                      </a:r>
                      <a:r>
                        <a:rPr lang="en-US" sz="1800" i="1" baseline="-25000">
                          <a:solidFill>
                            <a:srgbClr val="000000"/>
                          </a:solidFill>
                          <a:effectLst/>
                          <a:latin typeface="Times New Roman" panose="02020603050405020304" pitchFamily="18" charset="0"/>
                          <a:ea typeface="Calibri" panose="020F0502020204030204" pitchFamily="34" charset="0"/>
                        </a:rPr>
                        <a:t>e</a:t>
                      </a:r>
                      <a:r>
                        <a:rPr lang="en-US" sz="1800" i="1" baseline="-25000">
                          <a:solidFill>
                            <a:srgbClr val="000000"/>
                          </a:solidFill>
                          <a:effectLst/>
                          <a:latin typeface="Symbol" panose="05050102010706020507" pitchFamily="18" charset="2"/>
                          <a:ea typeface="Calibri" panose="020F0502020204030204" pitchFamily="34" charset="0"/>
                        </a:rPr>
                        <a:t> </a:t>
                      </a:r>
                      <a:r>
                        <a:rPr lang="en-US" sz="1800">
                          <a:solidFill>
                            <a:srgbClr val="000000"/>
                          </a:solidFill>
                          <a:effectLst/>
                          <a:latin typeface="Times New Roman" panose="02020603050405020304" pitchFamily="18" charset="0"/>
                          <a:ea typeface="Calibri" panose="020F0502020204030204" pitchFamily="34" charset="0"/>
                        </a:rPr>
                        <a:t>N-S </a:t>
                      </a:r>
                      <a:br>
                        <a:rPr lang="en-US" sz="1800">
                          <a:solidFill>
                            <a:srgbClr val="000000"/>
                          </a:solidFill>
                          <a:effectLst/>
                          <a:latin typeface="Times New Roman" panose="02020603050405020304" pitchFamily="18" charset="0"/>
                          <a:ea typeface="Calibri" panose="020F0502020204030204" pitchFamily="34" charset="0"/>
                        </a:rPr>
                      </a:br>
                      <a:r>
                        <a:rPr lang="en-US" sz="1800">
                          <a:solidFill>
                            <a:srgbClr val="000000"/>
                          </a:solidFill>
                          <a:effectLst/>
                          <a:latin typeface="Times New Roman" panose="02020603050405020304" pitchFamily="18" charset="0"/>
                          <a:ea typeface="Calibri" panose="020F0502020204030204" pitchFamily="34" charset="0"/>
                        </a:rPr>
                        <a:t>(in.)</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685800" algn="l"/>
                          <a:tab pos="-457200" algn="l"/>
                          <a:tab pos="0" algn="l"/>
                          <a:tab pos="228600" algn="l"/>
                          <a:tab pos="457200" algn="l"/>
                          <a:tab pos="3657600" algn="l"/>
                          <a:tab pos="4114800" algn="l"/>
                          <a:tab pos="440055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pPr>
                      <a:r>
                        <a:rPr lang="en-US" sz="1800" i="1">
                          <a:solidFill>
                            <a:srgbClr val="000000"/>
                          </a:solidFill>
                          <a:effectLst/>
                          <a:latin typeface="Symbol" panose="05050102010706020507" pitchFamily="18" charset="2"/>
                          <a:ea typeface="Calibri" panose="020F0502020204030204" pitchFamily="34" charset="0"/>
                        </a:rPr>
                        <a:t>d </a:t>
                      </a:r>
                      <a:r>
                        <a:rPr lang="en-US" sz="1800">
                          <a:solidFill>
                            <a:srgbClr val="000000"/>
                          </a:solidFill>
                          <a:effectLst/>
                          <a:latin typeface="Times New Roman" panose="02020603050405020304" pitchFamily="18" charset="0"/>
                          <a:ea typeface="Calibri" panose="020F0502020204030204" pitchFamily="34" charset="0"/>
                        </a:rPr>
                        <a:t>E-W </a:t>
                      </a:r>
                      <a:br>
                        <a:rPr lang="en-US" sz="1800">
                          <a:solidFill>
                            <a:srgbClr val="000000"/>
                          </a:solidFill>
                          <a:effectLst/>
                          <a:latin typeface="Times New Roman" panose="02020603050405020304" pitchFamily="18" charset="0"/>
                          <a:ea typeface="Calibri" panose="020F0502020204030204" pitchFamily="34" charset="0"/>
                        </a:rPr>
                      </a:br>
                      <a:r>
                        <a:rPr lang="en-US" sz="1800">
                          <a:solidFill>
                            <a:srgbClr val="000000"/>
                          </a:solidFill>
                          <a:effectLst/>
                          <a:latin typeface="Times New Roman" panose="02020603050405020304" pitchFamily="18" charset="0"/>
                          <a:ea typeface="Calibri" panose="020F0502020204030204" pitchFamily="34" charset="0"/>
                        </a:rPr>
                        <a:t>(in.)</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685800" algn="l"/>
                          <a:tab pos="-457200" algn="l"/>
                          <a:tab pos="0" algn="l"/>
                          <a:tab pos="228600" algn="l"/>
                          <a:tab pos="457200" algn="l"/>
                          <a:tab pos="3657600" algn="l"/>
                          <a:tab pos="4114800" algn="l"/>
                          <a:tab pos="440055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pPr>
                      <a:r>
                        <a:rPr lang="en-US" sz="1800" i="1" dirty="0">
                          <a:solidFill>
                            <a:srgbClr val="000000"/>
                          </a:solidFill>
                          <a:effectLst/>
                          <a:latin typeface="Symbol" panose="05050102010706020507" pitchFamily="18" charset="2"/>
                          <a:ea typeface="Calibri" panose="020F0502020204030204" pitchFamily="34" charset="0"/>
                        </a:rPr>
                        <a:t>d </a:t>
                      </a:r>
                      <a:r>
                        <a:rPr lang="en-US" sz="1800" dirty="0">
                          <a:solidFill>
                            <a:srgbClr val="000000"/>
                          </a:solidFill>
                          <a:effectLst/>
                          <a:latin typeface="Times New Roman" panose="02020603050405020304" pitchFamily="18" charset="0"/>
                          <a:ea typeface="Calibri" panose="020F0502020204030204" pitchFamily="34" charset="0"/>
                        </a:rPr>
                        <a:t>N-S </a:t>
                      </a:r>
                      <a:br>
                        <a:rPr lang="en-US" sz="1800" dirty="0">
                          <a:solidFill>
                            <a:srgbClr val="000000"/>
                          </a:solidFill>
                          <a:effectLst/>
                          <a:latin typeface="Times New Roman" panose="02020603050405020304" pitchFamily="18" charset="0"/>
                          <a:ea typeface="Calibri" panose="020F0502020204030204" pitchFamily="34" charset="0"/>
                        </a:rPr>
                      </a:br>
                      <a:r>
                        <a:rPr lang="en-US" sz="1800" dirty="0">
                          <a:solidFill>
                            <a:srgbClr val="000000"/>
                          </a:solidFill>
                          <a:effectLst/>
                          <a:latin typeface="Times New Roman" panose="02020603050405020304" pitchFamily="18" charset="0"/>
                          <a:ea typeface="Calibri" panose="020F0502020204030204" pitchFamily="34" charset="0"/>
                        </a:rPr>
                        <a:t>(in.)</a:t>
                      </a:r>
                      <a:endParaRPr lang="en-US" sz="1800" dirty="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685800" algn="l"/>
                          <a:tab pos="-457200" algn="l"/>
                          <a:tab pos="0" algn="l"/>
                          <a:tab pos="228600" algn="l"/>
                          <a:tab pos="457200" algn="l"/>
                          <a:tab pos="3657600" algn="l"/>
                          <a:tab pos="4114800" algn="l"/>
                          <a:tab pos="440055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pPr>
                      <a:r>
                        <a:rPr lang="en-US" sz="1800" i="1">
                          <a:solidFill>
                            <a:srgbClr val="000000"/>
                          </a:solidFill>
                          <a:effectLst/>
                          <a:latin typeface="Symbol" panose="05050102010706020507" pitchFamily="18" charset="2"/>
                          <a:ea typeface="Calibri" panose="020F0502020204030204" pitchFamily="34" charset="0"/>
                        </a:rPr>
                        <a:t>D </a:t>
                      </a:r>
                      <a:r>
                        <a:rPr lang="en-US" sz="1800">
                          <a:solidFill>
                            <a:srgbClr val="000000"/>
                          </a:solidFill>
                          <a:effectLst/>
                          <a:latin typeface="Times New Roman" panose="02020603050405020304" pitchFamily="18" charset="0"/>
                          <a:ea typeface="Calibri" panose="020F0502020204030204" pitchFamily="34" charset="0"/>
                        </a:rPr>
                        <a:t>E-W/</a:t>
                      </a:r>
                      <a:r>
                        <a:rPr lang="en-US" sz="1800" i="1">
                          <a:solidFill>
                            <a:srgbClr val="000000"/>
                          </a:solidFill>
                          <a:effectLst/>
                          <a:latin typeface="Times New Roman" panose="02020603050405020304" pitchFamily="18" charset="0"/>
                          <a:ea typeface="Calibri" panose="020F0502020204030204" pitchFamily="34" charset="0"/>
                        </a:rPr>
                        <a:t>h </a:t>
                      </a:r>
                      <a:br>
                        <a:rPr lang="en-US" sz="1800" i="1">
                          <a:solidFill>
                            <a:srgbClr val="000000"/>
                          </a:solidFill>
                          <a:effectLst/>
                          <a:latin typeface="Times New Roman" panose="02020603050405020304" pitchFamily="18" charset="0"/>
                          <a:ea typeface="Calibri" panose="020F0502020204030204" pitchFamily="34" charset="0"/>
                        </a:rPr>
                      </a:br>
                      <a:r>
                        <a:rPr lang="en-US" sz="1800">
                          <a:solidFill>
                            <a:srgbClr val="000000"/>
                          </a:solidFill>
                          <a:effectLst/>
                          <a:latin typeface="Times New Roman" panose="02020603050405020304" pitchFamily="18" charset="0"/>
                          <a:ea typeface="Calibri" panose="020F0502020204030204" pitchFamily="34" charset="0"/>
                        </a:rPr>
                        <a:t>(%)</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685800" algn="l"/>
                          <a:tab pos="-457200" algn="l"/>
                          <a:tab pos="0" algn="l"/>
                          <a:tab pos="228600" algn="l"/>
                          <a:tab pos="457200" algn="l"/>
                          <a:tab pos="3657600" algn="l"/>
                          <a:tab pos="4114800" algn="l"/>
                          <a:tab pos="440055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pPr>
                      <a:r>
                        <a:rPr lang="en-US" sz="1800" i="1" dirty="0">
                          <a:solidFill>
                            <a:srgbClr val="000000"/>
                          </a:solidFill>
                          <a:effectLst/>
                          <a:latin typeface="Symbol" panose="05050102010706020507" pitchFamily="18" charset="2"/>
                          <a:ea typeface="Calibri" panose="020F0502020204030204" pitchFamily="34" charset="0"/>
                        </a:rPr>
                        <a:t>D </a:t>
                      </a:r>
                      <a:r>
                        <a:rPr lang="en-US" sz="1800" dirty="0">
                          <a:solidFill>
                            <a:srgbClr val="000000"/>
                          </a:solidFill>
                          <a:effectLst/>
                          <a:latin typeface="Times New Roman" panose="02020603050405020304" pitchFamily="18" charset="0"/>
                          <a:ea typeface="Calibri" panose="020F0502020204030204" pitchFamily="34" charset="0"/>
                        </a:rPr>
                        <a:t>N-S/</a:t>
                      </a:r>
                      <a:r>
                        <a:rPr lang="en-US" sz="1800" i="1" dirty="0">
                          <a:solidFill>
                            <a:srgbClr val="000000"/>
                          </a:solidFill>
                          <a:effectLst/>
                          <a:latin typeface="Times New Roman" panose="02020603050405020304" pitchFamily="18" charset="0"/>
                          <a:ea typeface="Calibri" panose="020F0502020204030204" pitchFamily="34" charset="0"/>
                        </a:rPr>
                        <a:t>h</a:t>
                      </a:r>
                      <a:r>
                        <a:rPr lang="en-US" sz="1800" dirty="0">
                          <a:solidFill>
                            <a:srgbClr val="000000"/>
                          </a:solidFill>
                          <a:effectLst/>
                          <a:latin typeface="Times New Roman" panose="02020603050405020304" pitchFamily="18" charset="0"/>
                          <a:ea typeface="Calibri" panose="020F0502020204030204" pitchFamily="34" charset="0"/>
                        </a:rPr>
                        <a:t> </a:t>
                      </a:r>
                      <a:br>
                        <a:rPr lang="en-US" sz="1800" dirty="0">
                          <a:solidFill>
                            <a:srgbClr val="000000"/>
                          </a:solidFill>
                          <a:effectLst/>
                          <a:latin typeface="Times New Roman" panose="02020603050405020304" pitchFamily="18" charset="0"/>
                          <a:ea typeface="Calibri" panose="020F0502020204030204" pitchFamily="34" charset="0"/>
                        </a:rPr>
                      </a:br>
                      <a:r>
                        <a:rPr lang="en-US" sz="1800" dirty="0">
                          <a:solidFill>
                            <a:srgbClr val="000000"/>
                          </a:solidFill>
                          <a:effectLst/>
                          <a:latin typeface="Times New Roman" panose="02020603050405020304" pitchFamily="18" charset="0"/>
                          <a:ea typeface="Calibri" panose="020F0502020204030204" pitchFamily="34" charset="0"/>
                        </a:rPr>
                        <a:t>(%)</a:t>
                      </a:r>
                      <a:endParaRPr lang="en-US" sz="1800" dirty="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685800" algn="l"/>
                          <a:tab pos="-457200" algn="l"/>
                          <a:tab pos="0" algn="l"/>
                          <a:tab pos="228600" algn="l"/>
                          <a:tab pos="457200" algn="l"/>
                          <a:tab pos="3657600" algn="l"/>
                          <a:tab pos="4114800" algn="l"/>
                          <a:tab pos="440055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pPr>
                      <a:r>
                        <a:rPr lang="en-US" sz="1800" i="1">
                          <a:solidFill>
                            <a:srgbClr val="000000"/>
                          </a:solidFill>
                          <a:effectLst/>
                          <a:latin typeface="Symbol" panose="05050102010706020507" pitchFamily="18" charset="2"/>
                          <a:ea typeface="Calibri" panose="020F0502020204030204" pitchFamily="34" charset="0"/>
                        </a:rPr>
                        <a:t>D</a:t>
                      </a:r>
                      <a:r>
                        <a:rPr lang="en-US" sz="1800">
                          <a:solidFill>
                            <a:srgbClr val="000000"/>
                          </a:solidFill>
                          <a:effectLst/>
                          <a:latin typeface="Times New Roman" panose="02020603050405020304" pitchFamily="18" charset="0"/>
                          <a:ea typeface="Calibri" panose="020F0502020204030204" pitchFamily="34" charset="0"/>
                        </a:rPr>
                        <a:t>/</a:t>
                      </a:r>
                      <a:r>
                        <a:rPr lang="en-US" sz="1800" i="1">
                          <a:solidFill>
                            <a:srgbClr val="000000"/>
                          </a:solidFill>
                          <a:effectLst/>
                          <a:latin typeface="Times New Roman" panose="02020603050405020304" pitchFamily="18" charset="0"/>
                          <a:ea typeface="Calibri" panose="020F0502020204030204" pitchFamily="34" charset="0"/>
                        </a:rPr>
                        <a:t>h </a:t>
                      </a:r>
                      <a:br>
                        <a:rPr lang="en-US" sz="1800" i="1">
                          <a:solidFill>
                            <a:srgbClr val="000000"/>
                          </a:solidFill>
                          <a:effectLst/>
                          <a:latin typeface="Times New Roman" panose="02020603050405020304" pitchFamily="18" charset="0"/>
                          <a:ea typeface="Calibri" panose="020F0502020204030204" pitchFamily="34" charset="0"/>
                        </a:rPr>
                      </a:br>
                      <a:r>
                        <a:rPr lang="en-US" sz="1800">
                          <a:solidFill>
                            <a:srgbClr val="000000"/>
                          </a:solidFill>
                          <a:effectLst/>
                          <a:latin typeface="Times New Roman" panose="02020603050405020304" pitchFamily="18" charset="0"/>
                          <a:ea typeface="Calibri" panose="020F0502020204030204" pitchFamily="34" charset="0"/>
                        </a:rPr>
                        <a:t>(%)</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87693">
                <a:tc>
                  <a:txBody>
                    <a:bodyPr/>
                    <a:lstStyle/>
                    <a:p>
                      <a:pPr marL="0" marR="0">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Level 7</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2.92</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3.18</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16.0</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17.5</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1.2</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1.2</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tabLst>
                          <a:tab pos="-685800" algn="l"/>
                          <a:tab pos="-457200" algn="l"/>
                          <a:tab pos="0" algn="l"/>
                          <a:tab pos="228600" algn="l"/>
                          <a:tab pos="457200" algn="l"/>
                          <a:tab pos="3657600" algn="l"/>
                          <a:tab pos="4114800" algn="l"/>
                          <a:tab pos="440055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pPr>
                      <a:r>
                        <a:rPr lang="en-US" sz="1800">
                          <a:solidFill>
                            <a:srgbClr val="000000"/>
                          </a:solidFill>
                          <a:effectLst/>
                          <a:latin typeface="Times New Roman" panose="02020603050405020304" pitchFamily="18" charset="0"/>
                          <a:ea typeface="Calibri" panose="020F0502020204030204" pitchFamily="34" charset="0"/>
                        </a:rPr>
                        <a:t>2.0</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3"/>
                  </a:ext>
                </a:extLst>
              </a:tr>
              <a:tr h="287693">
                <a:tc>
                  <a:txBody>
                    <a:bodyPr/>
                    <a:lstStyle/>
                    <a:p>
                      <a:pPr marL="0" marR="0">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Level 6</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a:noFill/>
                    </a:lnB>
                  </a:tcPr>
                </a:tc>
                <a:tc>
                  <a:txBody>
                    <a:bodyPr/>
                    <a:lstStyle/>
                    <a:p>
                      <a:pPr marL="0" marR="0" algn="ctr">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2.66</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a:noFill/>
                    </a:lnB>
                  </a:tcPr>
                </a:tc>
                <a:tc>
                  <a:txBody>
                    <a:bodyPr/>
                    <a:lstStyle/>
                    <a:p>
                      <a:pPr marL="0" marR="0" algn="ctr">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2.89</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a:noFill/>
                    </a:lnB>
                  </a:tcPr>
                </a:tc>
                <a:tc>
                  <a:txBody>
                    <a:bodyPr/>
                    <a:lstStyle/>
                    <a:p>
                      <a:pPr marL="0" marR="0" algn="ctr">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14.7</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a:noFill/>
                    </a:lnB>
                  </a:tcPr>
                </a:tc>
                <a:tc>
                  <a:txBody>
                    <a:bodyPr/>
                    <a:lstStyle/>
                    <a:p>
                      <a:pPr marL="0" marR="0" algn="ctr">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15.9</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a:noFill/>
                    </a:lnB>
                  </a:tcPr>
                </a:tc>
                <a:tc>
                  <a:txBody>
                    <a:bodyPr/>
                    <a:lstStyle/>
                    <a:p>
                      <a:pPr marL="0" marR="0" algn="ctr">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1.4</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a:noFill/>
                    </a:lnB>
                  </a:tcPr>
                </a:tc>
                <a:tc>
                  <a:txBody>
                    <a:bodyPr/>
                    <a:lstStyle/>
                    <a:p>
                      <a:pPr marL="0" marR="0" algn="ctr">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1.7</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a:noFill/>
                    </a:lnB>
                  </a:tcPr>
                </a:tc>
                <a:tc>
                  <a:txBody>
                    <a:bodyPr/>
                    <a:lstStyle/>
                    <a:p>
                      <a:pPr marL="0" marR="0" algn="ctr">
                        <a:spcBef>
                          <a:spcPts val="0"/>
                        </a:spcBef>
                        <a:spcAft>
                          <a:spcPts val="0"/>
                        </a:spcAft>
                        <a:tabLst>
                          <a:tab pos="-685800" algn="l"/>
                          <a:tab pos="-457200" algn="l"/>
                          <a:tab pos="0" algn="l"/>
                          <a:tab pos="228600" algn="l"/>
                          <a:tab pos="457200" algn="l"/>
                          <a:tab pos="3657600" algn="l"/>
                          <a:tab pos="4114800" algn="l"/>
                          <a:tab pos="440055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pPr>
                      <a:r>
                        <a:rPr lang="en-US" sz="1800">
                          <a:solidFill>
                            <a:srgbClr val="000000"/>
                          </a:solidFill>
                          <a:effectLst/>
                          <a:latin typeface="Times New Roman" panose="02020603050405020304" pitchFamily="18" charset="0"/>
                          <a:ea typeface="Calibri" panose="020F0502020204030204" pitchFamily="34" charset="0"/>
                        </a:rPr>
                        <a:t>2.0</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a:noFill/>
                    </a:lnB>
                  </a:tcPr>
                </a:tc>
                <a:extLst>
                  <a:ext uri="{0D108BD9-81ED-4DB2-BD59-A6C34878D82A}">
                    <a16:rowId xmlns:a16="http://schemas.microsoft.com/office/drawing/2014/main" val="10004"/>
                  </a:ext>
                </a:extLst>
              </a:tr>
              <a:tr h="287693">
                <a:tc>
                  <a:txBody>
                    <a:bodyPr/>
                    <a:lstStyle/>
                    <a:p>
                      <a:pPr marL="0" marR="0">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Level 5</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a:noFill/>
                    </a:lnB>
                  </a:tcPr>
                </a:tc>
                <a:tc>
                  <a:txBody>
                    <a:bodyPr/>
                    <a:lstStyle/>
                    <a:p>
                      <a:pPr marL="0" marR="0" algn="ctr">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2.33</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a:noFill/>
                    </a:lnB>
                  </a:tcPr>
                </a:tc>
                <a:tc>
                  <a:txBody>
                    <a:bodyPr/>
                    <a:lstStyle/>
                    <a:p>
                      <a:pPr marL="0" marR="0" algn="ctr">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2.47</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a:noFill/>
                    </a:lnB>
                  </a:tcPr>
                </a:tc>
                <a:tc>
                  <a:txBody>
                    <a:bodyPr/>
                    <a:lstStyle/>
                    <a:p>
                      <a:pPr marL="0" marR="0" algn="ctr">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12.8</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a:noFill/>
                    </a:lnB>
                  </a:tcPr>
                </a:tc>
                <a:tc>
                  <a:txBody>
                    <a:bodyPr/>
                    <a:lstStyle/>
                    <a:p>
                      <a:pPr marL="0" marR="0" algn="ctr">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13.6</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a:noFill/>
                    </a:lnB>
                  </a:tcPr>
                </a:tc>
                <a:tc>
                  <a:txBody>
                    <a:bodyPr/>
                    <a:lstStyle/>
                    <a:p>
                      <a:pPr marL="0" marR="0" algn="ctr">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1.6</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a:noFill/>
                    </a:lnB>
                  </a:tcPr>
                </a:tc>
                <a:tc>
                  <a:txBody>
                    <a:bodyPr/>
                    <a:lstStyle/>
                    <a:p>
                      <a:pPr marL="0" marR="0" algn="ctr">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2.0</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a:noFill/>
                    </a:lnB>
                  </a:tcPr>
                </a:tc>
                <a:tc>
                  <a:txBody>
                    <a:bodyPr/>
                    <a:lstStyle/>
                    <a:p>
                      <a:pPr marL="0" marR="0" algn="ctr">
                        <a:spcBef>
                          <a:spcPts val="0"/>
                        </a:spcBef>
                        <a:spcAft>
                          <a:spcPts val="0"/>
                        </a:spcAft>
                        <a:tabLst>
                          <a:tab pos="-685800" algn="l"/>
                          <a:tab pos="-457200" algn="l"/>
                          <a:tab pos="0" algn="l"/>
                          <a:tab pos="228600" algn="l"/>
                          <a:tab pos="457200" algn="l"/>
                          <a:tab pos="3657600" algn="l"/>
                          <a:tab pos="4114800" algn="l"/>
                          <a:tab pos="440055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pPr>
                      <a:r>
                        <a:rPr lang="en-US" sz="1800">
                          <a:solidFill>
                            <a:srgbClr val="000000"/>
                          </a:solidFill>
                          <a:effectLst/>
                          <a:latin typeface="Times New Roman" panose="02020603050405020304" pitchFamily="18" charset="0"/>
                          <a:ea typeface="Calibri" panose="020F0502020204030204" pitchFamily="34" charset="0"/>
                        </a:rPr>
                        <a:t>2.0</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a:noFill/>
                    </a:lnB>
                  </a:tcPr>
                </a:tc>
                <a:extLst>
                  <a:ext uri="{0D108BD9-81ED-4DB2-BD59-A6C34878D82A}">
                    <a16:rowId xmlns:a16="http://schemas.microsoft.com/office/drawing/2014/main" val="10005"/>
                  </a:ext>
                </a:extLst>
              </a:tr>
              <a:tr h="287693">
                <a:tc>
                  <a:txBody>
                    <a:bodyPr/>
                    <a:lstStyle/>
                    <a:p>
                      <a:pPr marL="0" marR="0">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Level 4</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a:noFill/>
                    </a:lnB>
                  </a:tcPr>
                </a:tc>
                <a:tc>
                  <a:txBody>
                    <a:bodyPr/>
                    <a:lstStyle/>
                    <a:p>
                      <a:pPr marL="0" marR="0" algn="ctr">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1.91</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a:noFill/>
                    </a:lnB>
                  </a:tcPr>
                </a:tc>
                <a:tc>
                  <a:txBody>
                    <a:bodyPr/>
                    <a:lstStyle/>
                    <a:p>
                      <a:pPr marL="0" marR="0" algn="ctr">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1.95</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a:noFill/>
                    </a:lnB>
                  </a:tcPr>
                </a:tc>
                <a:tc>
                  <a:txBody>
                    <a:bodyPr/>
                    <a:lstStyle/>
                    <a:p>
                      <a:pPr marL="0" marR="0" algn="ctr">
                        <a:spcBef>
                          <a:spcPts val="0"/>
                        </a:spcBef>
                        <a:spcAft>
                          <a:spcPts val="0"/>
                        </a:spcAft>
                      </a:pPr>
                      <a:r>
                        <a:rPr lang="en-US" sz="1800" dirty="0">
                          <a:solidFill>
                            <a:srgbClr val="000000"/>
                          </a:solidFill>
                          <a:effectLst/>
                          <a:latin typeface="Times New Roman" panose="02020603050405020304" pitchFamily="18" charset="0"/>
                          <a:ea typeface="Calibri" panose="020F0502020204030204" pitchFamily="34" charset="0"/>
                        </a:rPr>
                        <a:t>10.5</a:t>
                      </a:r>
                      <a:endParaRPr lang="en-US" sz="1800" dirty="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a:noFill/>
                    </a:lnB>
                  </a:tcPr>
                </a:tc>
                <a:tc>
                  <a:txBody>
                    <a:bodyPr/>
                    <a:lstStyle/>
                    <a:p>
                      <a:pPr marL="0" marR="0" algn="ctr">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10.7</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a:noFill/>
                    </a:lnB>
                  </a:tcPr>
                </a:tc>
                <a:tc>
                  <a:txBody>
                    <a:bodyPr/>
                    <a:lstStyle/>
                    <a:p>
                      <a:pPr marL="0" marR="0" algn="ctr">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1.9</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a:noFill/>
                    </a:lnB>
                  </a:tcPr>
                </a:tc>
                <a:tc>
                  <a:txBody>
                    <a:bodyPr/>
                    <a:lstStyle/>
                    <a:p>
                      <a:pPr marL="0" marR="0" algn="ctr">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2.0</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a:noFill/>
                    </a:lnB>
                  </a:tcPr>
                </a:tc>
                <a:tc>
                  <a:txBody>
                    <a:bodyPr/>
                    <a:lstStyle/>
                    <a:p>
                      <a:pPr marL="0" marR="0" algn="ctr">
                        <a:spcBef>
                          <a:spcPts val="0"/>
                        </a:spcBef>
                        <a:spcAft>
                          <a:spcPts val="0"/>
                        </a:spcAft>
                        <a:tabLst>
                          <a:tab pos="-685800" algn="l"/>
                          <a:tab pos="-457200" algn="l"/>
                          <a:tab pos="0" algn="l"/>
                          <a:tab pos="228600" algn="l"/>
                          <a:tab pos="457200" algn="l"/>
                          <a:tab pos="3657600" algn="l"/>
                          <a:tab pos="4114800" algn="l"/>
                          <a:tab pos="440055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pPr>
                      <a:r>
                        <a:rPr lang="en-US" sz="1800">
                          <a:solidFill>
                            <a:srgbClr val="000000"/>
                          </a:solidFill>
                          <a:effectLst/>
                          <a:latin typeface="Times New Roman" panose="02020603050405020304" pitchFamily="18" charset="0"/>
                          <a:ea typeface="Calibri" panose="020F0502020204030204" pitchFamily="34" charset="0"/>
                        </a:rPr>
                        <a:t>2.0</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a:noFill/>
                    </a:lnB>
                  </a:tcPr>
                </a:tc>
                <a:extLst>
                  <a:ext uri="{0D108BD9-81ED-4DB2-BD59-A6C34878D82A}">
                    <a16:rowId xmlns:a16="http://schemas.microsoft.com/office/drawing/2014/main" val="10006"/>
                  </a:ext>
                </a:extLst>
              </a:tr>
              <a:tr h="287693">
                <a:tc>
                  <a:txBody>
                    <a:bodyPr/>
                    <a:lstStyle/>
                    <a:p>
                      <a:pPr marL="0" marR="0">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Level 3</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a:noFill/>
                    </a:lnB>
                  </a:tcPr>
                </a:tc>
                <a:tc>
                  <a:txBody>
                    <a:bodyPr/>
                    <a:lstStyle/>
                    <a:p>
                      <a:pPr marL="0" marR="0" algn="ctr">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1.41</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a:noFill/>
                    </a:lnB>
                  </a:tcPr>
                </a:tc>
                <a:tc>
                  <a:txBody>
                    <a:bodyPr/>
                    <a:lstStyle/>
                    <a:p>
                      <a:pPr marL="0" marR="0" algn="ctr">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1.40</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a:noFill/>
                    </a:lnB>
                  </a:tcPr>
                </a:tc>
                <a:tc>
                  <a:txBody>
                    <a:bodyPr/>
                    <a:lstStyle/>
                    <a:p>
                      <a:pPr marL="0" marR="0" algn="ctr">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7.76</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a:noFill/>
                    </a:lnB>
                  </a:tcPr>
                </a:tc>
                <a:tc>
                  <a:txBody>
                    <a:bodyPr/>
                    <a:lstStyle/>
                    <a:p>
                      <a:pPr marL="0" marR="0" algn="ctr">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7.70</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a:noFill/>
                    </a:lnB>
                  </a:tcPr>
                </a:tc>
                <a:tc>
                  <a:txBody>
                    <a:bodyPr/>
                    <a:lstStyle/>
                    <a:p>
                      <a:pPr marL="0" marR="0" algn="ctr">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1.8</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a:noFill/>
                    </a:lnB>
                  </a:tcPr>
                </a:tc>
                <a:tc>
                  <a:txBody>
                    <a:bodyPr/>
                    <a:lstStyle/>
                    <a:p>
                      <a:pPr marL="0" marR="0" algn="ctr">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1.8</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a:noFill/>
                    </a:lnB>
                  </a:tcPr>
                </a:tc>
                <a:tc>
                  <a:txBody>
                    <a:bodyPr/>
                    <a:lstStyle/>
                    <a:p>
                      <a:pPr marL="0" marR="0" algn="ctr">
                        <a:spcBef>
                          <a:spcPts val="0"/>
                        </a:spcBef>
                        <a:spcAft>
                          <a:spcPts val="0"/>
                        </a:spcAft>
                        <a:tabLst>
                          <a:tab pos="-685800" algn="l"/>
                          <a:tab pos="-457200" algn="l"/>
                          <a:tab pos="0" algn="l"/>
                          <a:tab pos="228600" algn="l"/>
                          <a:tab pos="457200" algn="l"/>
                          <a:tab pos="3657600" algn="l"/>
                          <a:tab pos="4114800" algn="l"/>
                          <a:tab pos="440055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pPr>
                      <a:r>
                        <a:rPr lang="en-US" sz="1800">
                          <a:solidFill>
                            <a:srgbClr val="000000"/>
                          </a:solidFill>
                          <a:effectLst/>
                          <a:latin typeface="Times New Roman" panose="02020603050405020304" pitchFamily="18" charset="0"/>
                          <a:ea typeface="Calibri" panose="020F0502020204030204" pitchFamily="34" charset="0"/>
                        </a:rPr>
                        <a:t>2.0</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a:noFill/>
                    </a:lnB>
                  </a:tcPr>
                </a:tc>
                <a:extLst>
                  <a:ext uri="{0D108BD9-81ED-4DB2-BD59-A6C34878D82A}">
                    <a16:rowId xmlns:a16="http://schemas.microsoft.com/office/drawing/2014/main" val="10007"/>
                  </a:ext>
                </a:extLst>
              </a:tr>
              <a:tr h="287693">
                <a:tc>
                  <a:txBody>
                    <a:bodyPr/>
                    <a:lstStyle/>
                    <a:p>
                      <a:pPr marL="0" marR="0">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Level 2</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a:noFill/>
                    </a:lnB>
                  </a:tcPr>
                </a:tc>
                <a:tc>
                  <a:txBody>
                    <a:bodyPr/>
                    <a:lstStyle/>
                    <a:p>
                      <a:pPr marL="0" marR="0" algn="ctr">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0.90</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a:noFill/>
                    </a:lnB>
                  </a:tcPr>
                </a:tc>
                <a:tc>
                  <a:txBody>
                    <a:bodyPr/>
                    <a:lstStyle/>
                    <a:p>
                      <a:pPr marL="0" marR="0" algn="ctr">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0.88</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a:noFill/>
                    </a:lnB>
                  </a:tcPr>
                </a:tc>
                <a:tc>
                  <a:txBody>
                    <a:bodyPr/>
                    <a:lstStyle/>
                    <a:p>
                      <a:pPr marL="0" marR="0" algn="ctr">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4.96</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a:noFill/>
                    </a:lnB>
                  </a:tcPr>
                </a:tc>
                <a:tc>
                  <a:txBody>
                    <a:bodyPr/>
                    <a:lstStyle/>
                    <a:p>
                      <a:pPr marL="0" marR="0" algn="ctr">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4.85</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a:noFill/>
                    </a:lnB>
                  </a:tcPr>
                </a:tc>
                <a:tc>
                  <a:txBody>
                    <a:bodyPr/>
                    <a:lstStyle/>
                    <a:p>
                      <a:pPr marL="0" marR="0" algn="ctr">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1.2</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a:noFill/>
                    </a:lnB>
                  </a:tcPr>
                </a:tc>
                <a:tc>
                  <a:txBody>
                    <a:bodyPr/>
                    <a:lstStyle/>
                    <a:p>
                      <a:pPr marL="0" marR="0" algn="ctr">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1.2</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a:noFill/>
                    </a:lnB>
                  </a:tcPr>
                </a:tc>
                <a:tc>
                  <a:txBody>
                    <a:bodyPr/>
                    <a:lstStyle/>
                    <a:p>
                      <a:pPr marL="0" marR="0" algn="ctr">
                        <a:spcBef>
                          <a:spcPts val="0"/>
                        </a:spcBef>
                        <a:spcAft>
                          <a:spcPts val="0"/>
                        </a:spcAft>
                        <a:tabLst>
                          <a:tab pos="-685800" algn="l"/>
                          <a:tab pos="-457200" algn="l"/>
                          <a:tab pos="0" algn="l"/>
                          <a:tab pos="228600" algn="l"/>
                          <a:tab pos="457200" algn="l"/>
                          <a:tab pos="3657600" algn="l"/>
                          <a:tab pos="4114800" algn="l"/>
                          <a:tab pos="440055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pPr>
                      <a:r>
                        <a:rPr lang="en-US" sz="1800" dirty="0">
                          <a:solidFill>
                            <a:srgbClr val="000000"/>
                          </a:solidFill>
                          <a:effectLst/>
                          <a:latin typeface="Times New Roman" panose="02020603050405020304" pitchFamily="18" charset="0"/>
                          <a:ea typeface="Calibri" panose="020F0502020204030204" pitchFamily="34" charset="0"/>
                        </a:rPr>
                        <a:t>2.0</a:t>
                      </a:r>
                      <a:endParaRPr lang="en-US" sz="1800" dirty="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a:noFill/>
                    </a:lnB>
                  </a:tcPr>
                </a:tc>
                <a:extLst>
                  <a:ext uri="{0D108BD9-81ED-4DB2-BD59-A6C34878D82A}">
                    <a16:rowId xmlns:a16="http://schemas.microsoft.com/office/drawing/2014/main" val="10008"/>
                  </a:ext>
                </a:extLst>
              </a:tr>
              <a:tr h="287693">
                <a:tc>
                  <a:txBody>
                    <a:bodyPr/>
                    <a:lstStyle/>
                    <a:p>
                      <a:pPr marL="0" marR="0">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Level 1</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0.55</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0.52</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3.04</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2.89</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1.1</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solidFill>
                            <a:srgbClr val="000000"/>
                          </a:solidFill>
                          <a:effectLst/>
                          <a:latin typeface="Times New Roman" panose="02020603050405020304" pitchFamily="18" charset="0"/>
                          <a:ea typeface="Calibri" panose="020F0502020204030204" pitchFamily="34" charset="0"/>
                        </a:rPr>
                        <a:t>1.1</a:t>
                      </a:r>
                      <a:endParaRPr lang="en-US" sz="180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685800" algn="l"/>
                          <a:tab pos="-457200" algn="l"/>
                          <a:tab pos="0" algn="l"/>
                          <a:tab pos="228600" algn="l"/>
                          <a:tab pos="457200" algn="l"/>
                          <a:tab pos="3657600" algn="l"/>
                          <a:tab pos="4114800" algn="l"/>
                          <a:tab pos="440055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pPr>
                      <a:r>
                        <a:rPr lang="en-US" sz="1800" dirty="0">
                          <a:solidFill>
                            <a:srgbClr val="000000"/>
                          </a:solidFill>
                          <a:effectLst/>
                          <a:latin typeface="Times New Roman" panose="02020603050405020304" pitchFamily="18" charset="0"/>
                          <a:ea typeface="Calibri" panose="020F0502020204030204" pitchFamily="34" charset="0"/>
                        </a:rPr>
                        <a:t>2.0</a:t>
                      </a:r>
                      <a:endParaRPr lang="en-US" sz="1800" dirty="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66249">
                <a:tc gridSpan="8">
                  <a:txBody>
                    <a:bodyPr/>
                    <a:lstStyle/>
                    <a:p>
                      <a:pPr marL="0" marR="0" lvl="0" indent="0" algn="l" defTabSz="914400" rtl="0" eaLnBrk="1" fontAlgn="auto" latinLnBrk="0" hangingPunct="1">
                        <a:lnSpc>
                          <a:spcPct val="100000"/>
                        </a:lnSpc>
                        <a:spcBef>
                          <a:spcPts val="0"/>
                        </a:spcBef>
                        <a:spcAft>
                          <a:spcPts val="0"/>
                        </a:spcAft>
                        <a:buClrTx/>
                        <a:buSzTx/>
                        <a:buFontTx/>
                        <a:buNone/>
                        <a:tabLst>
                          <a:tab pos="-685800" algn="l"/>
                          <a:tab pos="-457200" algn="l"/>
                          <a:tab pos="0" algn="l"/>
                          <a:tab pos="228600" algn="l"/>
                          <a:tab pos="457200" algn="l"/>
                          <a:tab pos="3657600" algn="l"/>
                          <a:tab pos="4114800" algn="l"/>
                          <a:tab pos="440055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defRPr/>
                      </a:pPr>
                      <a:r>
                        <a:rPr lang="en-US" sz="1800" dirty="0">
                          <a:solidFill>
                            <a:srgbClr val="000000"/>
                          </a:solidFill>
                          <a:effectLst/>
                          <a:latin typeface="Times New Roman" panose="02020603050405020304" pitchFamily="18" charset="0"/>
                          <a:ea typeface="Calibri" panose="020F0502020204030204" pitchFamily="34" charset="0"/>
                        </a:rPr>
                        <a:t>1.0 in. = 25.4 mm.</a:t>
                      </a:r>
                      <a:endParaRPr lang="en-US" sz="2400" dirty="0">
                        <a:effectLst/>
                        <a:latin typeface="Times New Roman" panose="02020603050405020304" pitchFamily="18" charset="0"/>
                        <a:ea typeface="Calibri" panose="020F0502020204030204" pitchFamily="34" charset="0"/>
                      </a:endParaRPr>
                    </a:p>
                  </a:txBody>
                  <a:tcPr marL="36830" marR="36830" marT="18415" marB="18415"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10"/>
                  </a:ext>
                </a:extLst>
              </a:tr>
            </a:tbl>
          </a:graphicData>
        </a:graphic>
      </p:graphicFrame>
      <p:sp>
        <p:nvSpPr>
          <p:cNvPr id="2" name="TextBox 1"/>
          <p:cNvSpPr txBox="1"/>
          <p:nvPr/>
        </p:nvSpPr>
        <p:spPr>
          <a:xfrm>
            <a:off x="127000" y="1324388"/>
            <a:ext cx="9017000" cy="369332"/>
          </a:xfrm>
          <a:prstGeom prst="rect">
            <a:avLst/>
          </a:prstGeom>
          <a:noFill/>
        </p:spPr>
        <p:txBody>
          <a:bodyPr wrap="square" rtlCol="0">
            <a:spAutoFit/>
          </a:bodyPr>
          <a:lstStyle/>
          <a:p>
            <a:pPr algn="ctr"/>
            <a:r>
              <a:rPr lang="en-US" sz="1800" b="1" dirty="0">
                <a:solidFill>
                  <a:srgbClr val="000000"/>
                </a:solidFill>
                <a:latin typeface="Times New Roman" panose="02020603050405020304" pitchFamily="18" charset="0"/>
                <a:ea typeface="Calibri" panose="020F0502020204030204" pitchFamily="34" charset="0"/>
              </a:rPr>
              <a:t>Table 9.2-1</a:t>
            </a:r>
            <a:r>
              <a:rPr lang="en-US" sz="1800" dirty="0">
                <a:solidFill>
                  <a:srgbClr val="000000"/>
                </a:solidFill>
                <a:latin typeface="Times New Roman" panose="02020603050405020304" pitchFamily="18" charset="0"/>
                <a:ea typeface="Calibri" panose="020F0502020204030204" pitchFamily="34" charset="0"/>
              </a:rPr>
              <a:t>  Alternative A (Moment Frame) Story Drifts under Seismic Loads</a:t>
            </a:r>
            <a:endParaRPr lang="en-US" sz="1800" dirty="0">
              <a:latin typeface="Times New Roman" panose="02020603050405020304" pitchFamily="18" charset="0"/>
              <a:ea typeface="Calibri" panose="020F0502020204030204" pitchFamily="34" charset="0"/>
            </a:endParaRPr>
          </a:p>
        </p:txBody>
      </p:sp>
      <p:sp>
        <p:nvSpPr>
          <p:cNvPr id="21509" name="Rectangle 2"/>
          <p:cNvSpPr>
            <a:spLocks noGrp="1" noChangeArrowheads="1"/>
          </p:cNvSpPr>
          <p:nvPr>
            <p:ph type="title"/>
          </p:nvPr>
        </p:nvSpPr>
        <p:spPr/>
        <p:txBody>
          <a:bodyPr/>
          <a:lstStyle/>
          <a:p>
            <a:r>
              <a:rPr lang="en-US"/>
              <a:t>SMF Example – Check Deflection and Drift</a:t>
            </a:r>
            <a:endParaRPr lang="en-US" dirty="0"/>
          </a:p>
        </p:txBody>
      </p:sp>
    </p:spTree>
    <p:extLst>
      <p:ext uri="{BB962C8B-B14F-4D97-AF65-F5344CB8AC3E}">
        <p14:creationId xmlns:p14="http://schemas.microsoft.com/office/powerpoint/2010/main" val="195436235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Footer Placeholder 5"/>
          <p:cNvSpPr>
            <a:spLocks noGrp="1"/>
          </p:cNvSpPr>
          <p:nvPr>
            <p:ph type="ftr" sz="quarter" idx="10"/>
          </p:nvPr>
        </p:nvSpPr>
        <p:spPr/>
        <p:txBody>
          <a:bodyPr/>
          <a:lstStyle/>
          <a:p>
            <a:r>
              <a:rPr lang="en-US"/>
              <a:t>Instructional Material Complementing FEMA 1051, Design Examples</a:t>
            </a:r>
            <a:endParaRPr lang="en-US" dirty="0"/>
          </a:p>
        </p:txBody>
      </p:sp>
      <p:sp>
        <p:nvSpPr>
          <p:cNvPr id="8" name="Slide Number Placeholder 3"/>
          <p:cNvSpPr>
            <a:spLocks noGrp="1"/>
          </p:cNvSpPr>
          <p:nvPr>
            <p:ph type="sldNum" sz="quarter" idx="11"/>
          </p:nvPr>
        </p:nvSpPr>
        <p:spPr/>
        <p:txBody>
          <a:bodyPr/>
          <a:lstStyle/>
          <a:p>
            <a:r>
              <a:rPr lang="en-US"/>
              <a:t>Steel Structures - </a:t>
            </a:r>
            <a:fld id="{829CB975-4EB3-4B68-9F84-C1D517403529}" type="slidenum">
              <a:rPr lang="en-US" smtClean="0"/>
              <a:pPr/>
              <a:t>78</a:t>
            </a:fld>
            <a:endParaRPr lang="en-US" dirty="0"/>
          </a:p>
        </p:txBody>
      </p:sp>
      <p:sp>
        <p:nvSpPr>
          <p:cNvPr id="22535" name="Text Box 6"/>
          <p:cNvSpPr txBox="1">
            <a:spLocks noChangeArrowheads="1"/>
          </p:cNvSpPr>
          <p:nvPr/>
        </p:nvSpPr>
        <p:spPr bwMode="auto">
          <a:xfrm>
            <a:off x="406400" y="4772025"/>
            <a:ext cx="8331200" cy="1296124"/>
          </a:xfrm>
          <a:prstGeom prst="rect">
            <a:avLst/>
          </a:prstGeom>
          <a:noFill/>
          <a:ln w="9525">
            <a:noFill/>
            <a:miter lim="800000"/>
            <a:headEnd/>
            <a:tailEnd/>
          </a:ln>
        </p:spPr>
        <p:txBody>
          <a:bodyPr anchor="b">
            <a:spAutoFit/>
          </a:bodyPr>
          <a:lstStyle/>
          <a:p>
            <a:pPr algn="ctr">
              <a:spcBef>
                <a:spcPct val="50000"/>
              </a:spcBef>
              <a:tabLst>
                <a:tab pos="5384867" algn="r"/>
              </a:tabLst>
            </a:pPr>
            <a:r>
              <a:rPr lang="en-US" dirty="0">
                <a:solidFill>
                  <a:srgbClr val="000000"/>
                </a:solidFill>
              </a:rPr>
              <a:t>The 3D analysis results, as shown in FEMA P-1051, indicate that none of the </a:t>
            </a:r>
            <a:r>
              <a:rPr lang="en-US" sz="2800" i="1" dirty="0">
                <a:solidFill>
                  <a:srgbClr val="000000"/>
                </a:solidFill>
                <a:sym typeface="Symbol" pitchFamily="18" charset="2"/>
              </a:rPr>
              <a:t></a:t>
            </a:r>
            <a:r>
              <a:rPr lang="en-US" i="1" baseline="-25000" dirty="0">
                <a:solidFill>
                  <a:srgbClr val="000000"/>
                </a:solidFill>
                <a:sym typeface="Symbol" pitchFamily="18" charset="2"/>
              </a:rPr>
              <a:t>max</a:t>
            </a:r>
            <a:r>
              <a:rPr lang="en-US" dirty="0">
                <a:solidFill>
                  <a:srgbClr val="000000"/>
                </a:solidFill>
                <a:sym typeface="Symbol" pitchFamily="18" charset="2"/>
              </a:rPr>
              <a:t> / </a:t>
            </a:r>
            <a:r>
              <a:rPr lang="en-US" sz="2800" i="1" dirty="0">
                <a:solidFill>
                  <a:srgbClr val="000000"/>
                </a:solidFill>
                <a:sym typeface="Symbol" pitchFamily="18" charset="2"/>
              </a:rPr>
              <a:t></a:t>
            </a:r>
            <a:r>
              <a:rPr lang="en-US" i="1" baseline="-25000" dirty="0" err="1">
                <a:solidFill>
                  <a:srgbClr val="000000"/>
                </a:solidFill>
                <a:sym typeface="Symbol" pitchFamily="18" charset="2"/>
              </a:rPr>
              <a:t>avg</a:t>
            </a:r>
            <a:r>
              <a:rPr lang="en-US" dirty="0">
                <a:solidFill>
                  <a:srgbClr val="000000"/>
                </a:solidFill>
                <a:sym typeface="Symbol" pitchFamily="18" charset="2"/>
              </a:rPr>
              <a:t> ratios exceed 1.2; therefore, torsional amplification is not required.</a:t>
            </a:r>
          </a:p>
        </p:txBody>
      </p:sp>
      <p:graphicFrame>
        <p:nvGraphicFramePr>
          <p:cNvPr id="22530" name="Object 4" descr="Equation for A sub x"/>
          <p:cNvGraphicFramePr>
            <a:graphicFrameLocks noGrp="1" noChangeAspect="1"/>
          </p:cNvGraphicFramePr>
          <p:nvPr>
            <p:ph idx="1"/>
            <p:extLst>
              <p:ext uri="{D42A27DB-BD31-4B8C-83A1-F6EECF244321}">
                <p14:modId xmlns:p14="http://schemas.microsoft.com/office/powerpoint/2010/main" val="3901030010"/>
              </p:ext>
            </p:extLst>
          </p:nvPr>
        </p:nvGraphicFramePr>
        <p:xfrm>
          <a:off x="3650985" y="3423860"/>
          <a:ext cx="1842029" cy="1034564"/>
        </p:xfrm>
        <a:graphic>
          <a:graphicData uri="http://schemas.openxmlformats.org/presentationml/2006/ole">
            <mc:AlternateContent xmlns:mc="http://schemas.openxmlformats.org/markup-compatibility/2006">
              <mc:Choice xmlns:v="urn:schemas-microsoft-com:vml" Requires="v">
                <p:oleObj spid="_x0000_s41060" name="Equation" r:id="rId4" imgW="927077" imgH="520861" progId="">
                  <p:embed/>
                </p:oleObj>
              </mc:Choice>
              <mc:Fallback>
                <p:oleObj name="Equation" r:id="rId4" imgW="927077" imgH="520861" progId="">
                  <p:embed/>
                  <p:pic>
                    <p:nvPicPr>
                      <p:cNvPr id="0" name=""/>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50985" y="3423860"/>
                        <a:ext cx="1842029" cy="103456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534" name="Rectangle 3"/>
          <p:cNvSpPr>
            <a:spLocks noGrp="1" noChangeArrowheads="1"/>
          </p:cNvSpPr>
          <p:nvPr>
            <p:ph type="body" sz="half" idx="4294967295"/>
          </p:nvPr>
        </p:nvSpPr>
        <p:spPr>
          <a:xfrm>
            <a:off x="641350" y="1649837"/>
            <a:ext cx="7861300" cy="1693862"/>
          </a:xfrm>
        </p:spPr>
        <p:txBody>
          <a:bodyPr/>
          <a:lstStyle/>
          <a:p>
            <a:pPr marL="0" indent="0" algn="ctr">
              <a:buNone/>
            </a:pPr>
            <a:r>
              <a:rPr lang="en-US" sz="2400" dirty="0">
                <a:solidFill>
                  <a:schemeClr val="tx2"/>
                </a:solidFill>
              </a:rPr>
              <a:t>The torsional amplification factor is given below.  If </a:t>
            </a:r>
            <a:r>
              <a:rPr lang="en-US" sz="2400" i="1" dirty="0">
                <a:solidFill>
                  <a:schemeClr val="tx2"/>
                </a:solidFill>
              </a:rPr>
              <a:t>A</a:t>
            </a:r>
            <a:r>
              <a:rPr lang="en-US" sz="2400" i="1" baseline="-25000" dirty="0">
                <a:solidFill>
                  <a:schemeClr val="tx2"/>
                </a:solidFill>
              </a:rPr>
              <a:t>x</a:t>
            </a:r>
            <a:r>
              <a:rPr lang="en-US" sz="2400" dirty="0">
                <a:solidFill>
                  <a:schemeClr val="tx2"/>
                </a:solidFill>
              </a:rPr>
              <a:t> &lt; 1.0 then torsional amplification is not required. From the expression it is apparent that if </a:t>
            </a:r>
            <a:r>
              <a:rPr lang="en-US" sz="2400" i="1" dirty="0">
                <a:solidFill>
                  <a:schemeClr val="tx2"/>
                </a:solidFill>
                <a:sym typeface="Symbol" pitchFamily="18" charset="2"/>
              </a:rPr>
              <a:t></a:t>
            </a:r>
            <a:r>
              <a:rPr lang="en-US" sz="2400" i="1" baseline="-25000" dirty="0">
                <a:solidFill>
                  <a:schemeClr val="tx2"/>
                </a:solidFill>
                <a:sym typeface="Symbol" pitchFamily="18" charset="2"/>
              </a:rPr>
              <a:t>max</a:t>
            </a:r>
            <a:r>
              <a:rPr lang="en-US" sz="2400" dirty="0">
                <a:solidFill>
                  <a:schemeClr val="tx2"/>
                </a:solidFill>
                <a:sym typeface="Symbol" pitchFamily="18" charset="2"/>
              </a:rPr>
              <a:t> / </a:t>
            </a:r>
            <a:r>
              <a:rPr lang="en-US" sz="2400" i="1" dirty="0">
                <a:solidFill>
                  <a:schemeClr val="tx2"/>
                </a:solidFill>
                <a:sym typeface="Symbol" pitchFamily="18" charset="2"/>
              </a:rPr>
              <a:t></a:t>
            </a:r>
            <a:r>
              <a:rPr lang="en-US" sz="2400" i="1" baseline="-25000" dirty="0" err="1">
                <a:solidFill>
                  <a:schemeClr val="tx2"/>
                </a:solidFill>
                <a:sym typeface="Symbol" pitchFamily="18" charset="2"/>
              </a:rPr>
              <a:t>avg</a:t>
            </a:r>
            <a:r>
              <a:rPr lang="en-US" sz="2400" baseline="-25000" dirty="0">
                <a:solidFill>
                  <a:schemeClr val="tx2"/>
                </a:solidFill>
                <a:sym typeface="Symbol" pitchFamily="18" charset="2"/>
              </a:rPr>
              <a:t> </a:t>
            </a:r>
            <a:r>
              <a:rPr lang="en-US" sz="2400" dirty="0">
                <a:solidFill>
                  <a:schemeClr val="tx2"/>
                </a:solidFill>
                <a:sym typeface="Symbol" pitchFamily="18" charset="2"/>
              </a:rPr>
              <a:t>is less than 1.2, then torsional amplification will not be required</a:t>
            </a:r>
            <a:r>
              <a:rPr lang="en-US" sz="2400" dirty="0">
                <a:sym typeface="Symbol" pitchFamily="18" charset="2"/>
              </a:rPr>
              <a:t>.</a:t>
            </a:r>
          </a:p>
        </p:txBody>
      </p:sp>
      <p:sp>
        <p:nvSpPr>
          <p:cNvPr id="22533" name="Rectangle 2"/>
          <p:cNvSpPr>
            <a:spLocks noGrp="1" noChangeArrowheads="1"/>
          </p:cNvSpPr>
          <p:nvPr>
            <p:ph type="title"/>
          </p:nvPr>
        </p:nvSpPr>
        <p:spPr>
          <a:xfrm>
            <a:off x="0" y="269875"/>
            <a:ext cx="9144000" cy="1143000"/>
          </a:xfrm>
        </p:spPr>
        <p:txBody>
          <a:bodyPr/>
          <a:lstStyle/>
          <a:p>
            <a:r>
              <a:rPr lang="en-US" dirty="0"/>
              <a:t>SMF Example – Check Torsional Amplification</a:t>
            </a:r>
          </a:p>
        </p:txBody>
      </p:sp>
    </p:spTree>
    <p:extLst>
      <p:ext uri="{BB962C8B-B14F-4D97-AF65-F5344CB8AC3E}">
        <p14:creationId xmlns:p14="http://schemas.microsoft.com/office/powerpoint/2010/main" val="299443562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11"/>
          </p:nvPr>
        </p:nvSpPr>
        <p:spPr/>
        <p:txBody>
          <a:bodyPr/>
          <a:lstStyle/>
          <a:p>
            <a:r>
              <a:rPr lang="en-US"/>
              <a:t>Steel Structures - </a:t>
            </a:r>
            <a:fld id="{829CB975-4EB3-4B68-9F84-C1D517403529}" type="slidenum">
              <a:rPr lang="en-US" smtClean="0"/>
              <a:pPr/>
              <a:t>79</a:t>
            </a:fld>
            <a:endParaRPr lang="en-US" dirty="0"/>
          </a:p>
        </p:txBody>
      </p:sp>
      <p:sp>
        <p:nvSpPr>
          <p:cNvPr id="102403" name="Footer Placeholder 4"/>
          <p:cNvSpPr>
            <a:spLocks noGrp="1"/>
          </p:cNvSpPr>
          <p:nvPr>
            <p:ph type="ftr" sz="quarter" idx="10"/>
          </p:nvPr>
        </p:nvSpPr>
        <p:spPr/>
        <p:txBody>
          <a:bodyPr/>
          <a:lstStyle/>
          <a:p>
            <a:r>
              <a:rPr lang="en-US"/>
              <a:t>Instructional Material Complementing FEMA 1051, Design Examples</a:t>
            </a:r>
          </a:p>
        </p:txBody>
      </p:sp>
      <p:sp>
        <p:nvSpPr>
          <p:cNvPr id="102405" name="Rectangle 3"/>
          <p:cNvSpPr>
            <a:spLocks noGrp="1" noChangeArrowheads="1"/>
          </p:cNvSpPr>
          <p:nvPr>
            <p:ph idx="1"/>
          </p:nvPr>
        </p:nvSpPr>
        <p:spPr>
          <a:xfrm>
            <a:off x="661988" y="1604963"/>
            <a:ext cx="8177212" cy="4297362"/>
          </a:xfrm>
        </p:spPr>
        <p:txBody>
          <a:bodyPr/>
          <a:lstStyle/>
          <a:p>
            <a:r>
              <a:rPr lang="en-US" dirty="0"/>
              <a:t>Column Design Considerations -  Columns must be adequate for:</a:t>
            </a:r>
          </a:p>
          <a:p>
            <a:pPr lvl="1"/>
            <a:r>
              <a:rPr lang="en-US" dirty="0"/>
              <a:t>Combined bending and axial under basic load combinations</a:t>
            </a:r>
          </a:p>
          <a:p>
            <a:pPr lvl="1"/>
            <a:r>
              <a:rPr lang="en-US" dirty="0"/>
              <a:t>Axial only under overstrength load combinations</a:t>
            </a:r>
          </a:p>
          <a:p>
            <a:r>
              <a:rPr lang="en-US" dirty="0"/>
              <a:t>The frame in this example is controlled by drift.  So, with both strength and drift requirements satisfied, we will check the column-beam moment ratio and the panel zone shear.</a:t>
            </a:r>
          </a:p>
          <a:p>
            <a:endParaRPr lang="en-US" dirty="0"/>
          </a:p>
        </p:txBody>
      </p:sp>
      <p:sp>
        <p:nvSpPr>
          <p:cNvPr id="102404" name="Rectangle 2"/>
          <p:cNvSpPr>
            <a:spLocks noGrp="1" noChangeArrowheads="1"/>
          </p:cNvSpPr>
          <p:nvPr>
            <p:ph type="title"/>
          </p:nvPr>
        </p:nvSpPr>
        <p:spPr/>
        <p:txBody>
          <a:bodyPr/>
          <a:lstStyle/>
          <a:p>
            <a:r>
              <a:rPr lang="en-US"/>
              <a:t>SMF Example – Member Design NEHRP Guide </a:t>
            </a:r>
            <a:endParaRPr lang="en-US" dirty="0"/>
          </a:p>
        </p:txBody>
      </p:sp>
    </p:spTree>
    <p:extLst>
      <p:ext uri="{BB962C8B-B14F-4D97-AF65-F5344CB8AC3E}">
        <p14:creationId xmlns:p14="http://schemas.microsoft.com/office/powerpoint/2010/main" val="18953460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Footer Placeholder 4"/>
          <p:cNvSpPr>
            <a:spLocks noGrp="1"/>
          </p:cNvSpPr>
          <p:nvPr>
            <p:ph type="ftr" sz="quarter" idx="10"/>
          </p:nvPr>
        </p:nvSpPr>
        <p:spPr/>
        <p:txBody>
          <a:bodyPr/>
          <a:lstStyle/>
          <a:p>
            <a:r>
              <a:rPr lang="en-US"/>
              <a:t>Instructional Material Complementing FEMA 1051, Design Examples</a:t>
            </a:r>
          </a:p>
        </p:txBody>
      </p:sp>
      <p:sp>
        <p:nvSpPr>
          <p:cNvPr id="6" name="Slide Number Placeholder 3"/>
          <p:cNvSpPr>
            <a:spLocks noGrp="1"/>
          </p:cNvSpPr>
          <p:nvPr>
            <p:ph type="sldNum" sz="quarter" idx="11"/>
          </p:nvPr>
        </p:nvSpPr>
        <p:spPr/>
        <p:txBody>
          <a:bodyPr/>
          <a:lstStyle/>
          <a:p>
            <a:r>
              <a:rPr lang="en-US"/>
              <a:t>Steel Structures - </a:t>
            </a:r>
            <a:fld id="{1E859C6A-166B-4CD7-AA28-963CDAFE0F46}" type="slidenum">
              <a:rPr lang="en-US" smtClean="0"/>
              <a:pPr/>
              <a:t>8</a:t>
            </a:fld>
            <a:endParaRPr lang="en-US" dirty="0"/>
          </a:p>
        </p:txBody>
      </p:sp>
      <p:sp>
        <p:nvSpPr>
          <p:cNvPr id="60421" name="Rectangle 3"/>
          <p:cNvSpPr>
            <a:spLocks noGrp="1" noChangeArrowheads="1"/>
          </p:cNvSpPr>
          <p:nvPr>
            <p:ph idx="1"/>
          </p:nvPr>
        </p:nvSpPr>
        <p:spPr/>
        <p:txBody>
          <a:bodyPr/>
          <a:lstStyle/>
          <a:p>
            <a:r>
              <a:rPr lang="en-US"/>
              <a:t>Lateral torsional buckling</a:t>
            </a:r>
          </a:p>
          <a:p>
            <a:pPr lvl="1"/>
            <a:r>
              <a:rPr lang="en-US"/>
              <a:t>Provide sufficient lateral or torsional bracing</a:t>
            </a:r>
          </a:p>
          <a:p>
            <a:r>
              <a:rPr lang="en-US"/>
              <a:t>Local buckling</a:t>
            </a:r>
          </a:p>
          <a:p>
            <a:pPr lvl="1"/>
            <a:r>
              <a:rPr lang="en-US"/>
              <a:t>Limit width-to-thickness ratios for compression elements</a:t>
            </a:r>
          </a:p>
          <a:p>
            <a:r>
              <a:rPr lang="en-US"/>
              <a:t>Fracture	</a:t>
            </a:r>
          </a:p>
          <a:p>
            <a:pPr lvl="1"/>
            <a:r>
              <a:rPr lang="en-US"/>
              <a:t>Avoid by proper detailing to allow inelastic strain</a:t>
            </a:r>
            <a:endParaRPr lang="en-US" dirty="0"/>
          </a:p>
        </p:txBody>
      </p:sp>
      <p:sp>
        <p:nvSpPr>
          <p:cNvPr id="60420" name="Rectangle 2"/>
          <p:cNvSpPr>
            <a:spLocks noGrp="1" noChangeArrowheads="1"/>
          </p:cNvSpPr>
          <p:nvPr>
            <p:ph type="title"/>
          </p:nvPr>
        </p:nvSpPr>
        <p:spPr/>
        <p:txBody>
          <a:bodyPr/>
          <a:lstStyle/>
          <a:p>
            <a:r>
              <a:rPr lang="en-US" dirty="0"/>
              <a:t>Flexural Ductility of Steel Members - Practical Limits</a:t>
            </a:r>
          </a:p>
        </p:txBody>
      </p:sp>
    </p:spTree>
    <p:extLst>
      <p:ext uri="{BB962C8B-B14F-4D97-AF65-F5344CB8AC3E}">
        <p14:creationId xmlns:p14="http://schemas.microsoft.com/office/powerpoint/2010/main" val="3412105240"/>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Footer Placeholder 5"/>
          <p:cNvSpPr>
            <a:spLocks noGrp="1"/>
          </p:cNvSpPr>
          <p:nvPr>
            <p:ph type="ftr" sz="quarter" idx="10"/>
          </p:nvPr>
        </p:nvSpPr>
        <p:spPr/>
        <p:txBody>
          <a:bodyPr/>
          <a:lstStyle/>
          <a:p>
            <a:r>
              <a:rPr lang="en-US"/>
              <a:t>Instructional Material Complementing FEMA 1051, Design Examples</a:t>
            </a:r>
          </a:p>
        </p:txBody>
      </p:sp>
      <p:sp>
        <p:nvSpPr>
          <p:cNvPr id="8" name="Slide Number Placeholder 3"/>
          <p:cNvSpPr>
            <a:spLocks noGrp="1"/>
          </p:cNvSpPr>
          <p:nvPr>
            <p:ph type="sldNum" sz="quarter" idx="11"/>
          </p:nvPr>
        </p:nvSpPr>
        <p:spPr/>
        <p:txBody>
          <a:bodyPr/>
          <a:lstStyle/>
          <a:p>
            <a:r>
              <a:rPr lang="en-US"/>
              <a:t>Steel Structures - </a:t>
            </a:r>
            <a:fld id="{829CB975-4EB3-4B68-9F84-C1D517403529}" type="slidenum">
              <a:rPr lang="en-US" smtClean="0"/>
              <a:pPr/>
              <a:t>80</a:t>
            </a:fld>
            <a:endParaRPr lang="en-US" dirty="0"/>
          </a:p>
        </p:txBody>
      </p:sp>
      <p:graphicFrame>
        <p:nvGraphicFramePr>
          <p:cNvPr id="23554" name="Object 4" descr="ΣM*pc over ΣM*pb is greater than 1.0"/>
          <p:cNvGraphicFramePr>
            <a:graphicFrameLocks noGrp="1" noChangeAspect="1"/>
          </p:cNvGraphicFramePr>
          <p:nvPr>
            <p:ph idx="1"/>
            <p:extLst>
              <p:ext uri="{D42A27DB-BD31-4B8C-83A1-F6EECF244321}">
                <p14:modId xmlns:p14="http://schemas.microsoft.com/office/powerpoint/2010/main" val="2775717711"/>
              </p:ext>
            </p:extLst>
          </p:nvPr>
        </p:nvGraphicFramePr>
        <p:xfrm>
          <a:off x="3689350" y="3991843"/>
          <a:ext cx="1765300" cy="1144176"/>
        </p:xfrm>
        <a:graphic>
          <a:graphicData uri="http://schemas.openxmlformats.org/presentationml/2006/ole">
            <mc:AlternateContent xmlns:mc="http://schemas.openxmlformats.org/markup-compatibility/2006">
              <mc:Choice xmlns:v="urn:schemas-microsoft-com:vml" Requires="v">
                <p:oleObj spid="_x0000_s42084" name="Equation" r:id="rId4" imgW="685662" imgH="444247" progId="Equation.3">
                  <p:embed/>
                </p:oleObj>
              </mc:Choice>
              <mc:Fallback>
                <p:oleObj name="Equation" r:id="rId4" imgW="685662" imgH="444247" progId="Equation.3">
                  <p:embed/>
                  <p:pic>
                    <p:nvPicPr>
                      <p:cNvPr id="0" name=""/>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89350" y="3991843"/>
                        <a:ext cx="1765300" cy="114417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3559" name="Text Box 6"/>
          <p:cNvSpPr txBox="1">
            <a:spLocks noChangeArrowheads="1"/>
          </p:cNvSpPr>
          <p:nvPr/>
        </p:nvSpPr>
        <p:spPr bwMode="auto">
          <a:xfrm>
            <a:off x="354012" y="2176333"/>
            <a:ext cx="8263467" cy="3702873"/>
          </a:xfrm>
          <a:prstGeom prst="rect">
            <a:avLst/>
          </a:prstGeom>
          <a:noFill/>
          <a:ln w="9525">
            <a:noFill/>
            <a:miter lim="800000"/>
            <a:headEnd/>
            <a:tailEnd/>
          </a:ln>
        </p:spPr>
        <p:txBody>
          <a:bodyPr anchor="b">
            <a:spAutoFit/>
          </a:bodyPr>
          <a:lstStyle/>
          <a:p>
            <a:pPr>
              <a:tabLst>
                <a:tab pos="5384867" algn="r"/>
              </a:tabLst>
            </a:pPr>
            <a:r>
              <a:rPr lang="en-US" sz="2133" dirty="0">
                <a:solidFill>
                  <a:srgbClr val="000000"/>
                </a:solidFill>
              </a:rPr>
              <a:t>where </a:t>
            </a:r>
            <a:r>
              <a:rPr lang="en-US" sz="2133" dirty="0">
                <a:solidFill>
                  <a:srgbClr val="000000"/>
                </a:solidFill>
                <a:sym typeface="Symbol" pitchFamily="18" charset="2"/>
              </a:rPr>
              <a:t></a:t>
            </a:r>
            <a:r>
              <a:rPr lang="en-US" sz="2133" i="1" dirty="0">
                <a:solidFill>
                  <a:srgbClr val="000000"/>
                </a:solidFill>
                <a:sym typeface="Symbol" pitchFamily="18" charset="2"/>
              </a:rPr>
              <a:t>M</a:t>
            </a:r>
            <a:r>
              <a:rPr lang="en-US" sz="2133" i="1" baseline="30000" dirty="0">
                <a:solidFill>
                  <a:srgbClr val="000000"/>
                </a:solidFill>
                <a:sym typeface="Symbol" pitchFamily="18" charset="2"/>
              </a:rPr>
              <a:t>*</a:t>
            </a:r>
            <a:r>
              <a:rPr lang="en-US" sz="2133" i="1" baseline="-25000" dirty="0">
                <a:solidFill>
                  <a:srgbClr val="000000"/>
                </a:solidFill>
                <a:sym typeface="Symbol" pitchFamily="18" charset="2"/>
              </a:rPr>
              <a:t>pc </a:t>
            </a:r>
            <a:r>
              <a:rPr lang="en-US" sz="2133" i="1" dirty="0">
                <a:solidFill>
                  <a:srgbClr val="000000"/>
                </a:solidFill>
                <a:sym typeface="Symbol" pitchFamily="18" charset="2"/>
              </a:rPr>
              <a:t>= </a:t>
            </a:r>
            <a:r>
              <a:rPr lang="en-US" sz="2133" dirty="0">
                <a:solidFill>
                  <a:srgbClr val="000000"/>
                </a:solidFill>
                <a:sym typeface="Symbol" pitchFamily="18" charset="2"/>
              </a:rPr>
              <a:t>the sum of the moments in the column above and below the joint at the intersection of the beam and column centerlines. Σ</a:t>
            </a:r>
            <a:r>
              <a:rPr lang="en-US" sz="2133" i="1" dirty="0">
                <a:solidFill>
                  <a:srgbClr val="000000"/>
                </a:solidFill>
                <a:sym typeface="Symbol" pitchFamily="18" charset="2"/>
              </a:rPr>
              <a:t>M</a:t>
            </a:r>
            <a:r>
              <a:rPr lang="en-US" sz="2133" dirty="0">
                <a:solidFill>
                  <a:srgbClr val="000000"/>
                </a:solidFill>
                <a:sym typeface="Symbol" pitchFamily="18" charset="2"/>
              </a:rPr>
              <a:t>*</a:t>
            </a:r>
            <a:r>
              <a:rPr lang="en-US" sz="2133" i="1" baseline="-25000" dirty="0">
                <a:solidFill>
                  <a:srgbClr val="000000"/>
                </a:solidFill>
                <a:sym typeface="Symbol" pitchFamily="18" charset="2"/>
              </a:rPr>
              <a:t>pc</a:t>
            </a:r>
            <a:r>
              <a:rPr lang="en-US" sz="2133" i="1" dirty="0">
                <a:solidFill>
                  <a:srgbClr val="000000"/>
                </a:solidFill>
                <a:sym typeface="Symbol" pitchFamily="18" charset="2"/>
              </a:rPr>
              <a:t> </a:t>
            </a:r>
            <a:r>
              <a:rPr lang="en-US" sz="2133" dirty="0">
                <a:solidFill>
                  <a:srgbClr val="000000"/>
                </a:solidFill>
                <a:sym typeface="Symbol" pitchFamily="18" charset="2"/>
              </a:rPr>
              <a:t>is determined by summing the projections of the nominal flexural strengths of the columns above and below the</a:t>
            </a:r>
          </a:p>
          <a:p>
            <a:pPr>
              <a:tabLst>
                <a:tab pos="5384867" algn="r"/>
              </a:tabLst>
            </a:pPr>
            <a:r>
              <a:rPr lang="en-US" sz="2133" dirty="0">
                <a:solidFill>
                  <a:srgbClr val="000000"/>
                </a:solidFill>
                <a:sym typeface="Symbol" pitchFamily="18" charset="2"/>
              </a:rPr>
              <a:t>joint to the beam centerline with a reduction for the axial force in the column.</a:t>
            </a:r>
          </a:p>
          <a:p>
            <a:pPr>
              <a:tabLst>
                <a:tab pos="5384867" algn="r"/>
              </a:tabLst>
            </a:pPr>
            <a:endParaRPr lang="en-US" sz="2133" dirty="0">
              <a:solidFill>
                <a:srgbClr val="000000"/>
              </a:solidFill>
              <a:sym typeface="Symbol" pitchFamily="18" charset="2"/>
            </a:endParaRPr>
          </a:p>
          <a:p>
            <a:pPr>
              <a:tabLst>
                <a:tab pos="5384867" algn="r"/>
              </a:tabLst>
            </a:pPr>
            <a:endParaRPr lang="en-US" sz="2133" dirty="0">
              <a:solidFill>
                <a:srgbClr val="000000"/>
              </a:solidFill>
              <a:sym typeface="Symbol" pitchFamily="18" charset="2"/>
            </a:endParaRPr>
          </a:p>
          <a:p>
            <a:pPr>
              <a:tabLst>
                <a:tab pos="5384867" algn="r"/>
              </a:tabLst>
            </a:pPr>
            <a:endParaRPr lang="en-US" sz="2133" dirty="0">
              <a:solidFill>
                <a:srgbClr val="000000"/>
              </a:solidFill>
              <a:sym typeface="Symbol" pitchFamily="18" charset="2"/>
            </a:endParaRPr>
          </a:p>
          <a:p>
            <a:pPr>
              <a:tabLst>
                <a:tab pos="5384867" algn="r"/>
              </a:tabLst>
            </a:pPr>
            <a:r>
              <a:rPr lang="en-US" sz="2133" dirty="0">
                <a:solidFill>
                  <a:srgbClr val="000000"/>
                </a:solidFill>
                <a:sym typeface="Symbol" pitchFamily="18" charset="2"/>
              </a:rPr>
              <a:t></a:t>
            </a:r>
            <a:r>
              <a:rPr lang="en-US" sz="2133" i="1" dirty="0">
                <a:solidFill>
                  <a:srgbClr val="000000"/>
                </a:solidFill>
                <a:sym typeface="Symbol" pitchFamily="18" charset="2"/>
              </a:rPr>
              <a:t>M</a:t>
            </a:r>
            <a:r>
              <a:rPr lang="en-US" sz="2133" i="1" baseline="30000" dirty="0">
                <a:solidFill>
                  <a:srgbClr val="000000"/>
                </a:solidFill>
                <a:sym typeface="Symbol" pitchFamily="18" charset="2"/>
              </a:rPr>
              <a:t>*</a:t>
            </a:r>
            <a:r>
              <a:rPr lang="en-US" sz="2133" i="1" baseline="-25000" dirty="0" err="1">
                <a:solidFill>
                  <a:srgbClr val="000000"/>
                </a:solidFill>
                <a:sym typeface="Symbol" pitchFamily="18" charset="2"/>
              </a:rPr>
              <a:t>pb</a:t>
            </a:r>
            <a:r>
              <a:rPr lang="en-US" sz="2133" i="1" dirty="0">
                <a:solidFill>
                  <a:srgbClr val="000000"/>
                </a:solidFill>
                <a:sym typeface="Symbol" pitchFamily="18" charset="2"/>
              </a:rPr>
              <a:t> = </a:t>
            </a:r>
            <a:r>
              <a:rPr lang="en-US" sz="2133" dirty="0">
                <a:solidFill>
                  <a:srgbClr val="000000"/>
                </a:solidFill>
                <a:sym typeface="Symbol" pitchFamily="18" charset="2"/>
              </a:rPr>
              <a:t>the sum of the moments in the beams at the intersection of the beam and column centerlines.</a:t>
            </a:r>
          </a:p>
        </p:txBody>
      </p:sp>
      <p:sp>
        <p:nvSpPr>
          <p:cNvPr id="23558" name="Rectangle 3"/>
          <p:cNvSpPr>
            <a:spLocks noGrp="1" noChangeArrowheads="1"/>
          </p:cNvSpPr>
          <p:nvPr>
            <p:ph type="body" sz="half" idx="4294967295"/>
          </p:nvPr>
        </p:nvSpPr>
        <p:spPr>
          <a:xfrm>
            <a:off x="354012" y="1498471"/>
            <a:ext cx="5970588" cy="677862"/>
          </a:xfrm>
        </p:spPr>
        <p:txBody>
          <a:bodyPr/>
          <a:lstStyle/>
          <a:p>
            <a:pPr marL="0" indent="0">
              <a:buNone/>
            </a:pPr>
            <a:r>
              <a:rPr lang="en-US" dirty="0">
                <a:solidFill>
                  <a:schemeClr val="tx2"/>
                </a:solidFill>
              </a:rPr>
              <a:t>Per AISC Seismic Sec. E3.4a</a:t>
            </a:r>
          </a:p>
        </p:txBody>
      </p:sp>
      <p:sp>
        <p:nvSpPr>
          <p:cNvPr id="23557" name="Rectangle 2"/>
          <p:cNvSpPr>
            <a:spLocks noGrp="1" noChangeArrowheads="1"/>
          </p:cNvSpPr>
          <p:nvPr>
            <p:ph type="title"/>
          </p:nvPr>
        </p:nvSpPr>
        <p:spPr/>
        <p:txBody>
          <a:bodyPr/>
          <a:lstStyle/>
          <a:p>
            <a:r>
              <a:rPr lang="en-US"/>
              <a:t>SMF Example – Column-Beam Moment Ratio</a:t>
            </a:r>
            <a:endParaRPr lang="en-US" dirty="0"/>
          </a:p>
        </p:txBody>
      </p:sp>
    </p:spTree>
    <p:extLst>
      <p:ext uri="{BB962C8B-B14F-4D97-AF65-F5344CB8AC3E}">
        <p14:creationId xmlns:p14="http://schemas.microsoft.com/office/powerpoint/2010/main" val="20345103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Footer Placeholder 6"/>
          <p:cNvSpPr>
            <a:spLocks noGrp="1"/>
          </p:cNvSpPr>
          <p:nvPr>
            <p:ph type="ftr" sz="quarter" idx="10"/>
          </p:nvPr>
        </p:nvSpPr>
        <p:spPr/>
        <p:txBody>
          <a:bodyPr/>
          <a:lstStyle/>
          <a:p>
            <a:r>
              <a:rPr lang="en-US"/>
              <a:t>Instructional Material Complementing FEMA 1051, Design Examples</a:t>
            </a:r>
          </a:p>
        </p:txBody>
      </p:sp>
      <p:sp>
        <p:nvSpPr>
          <p:cNvPr id="9" name="Slide Number Placeholder 3"/>
          <p:cNvSpPr>
            <a:spLocks noGrp="1"/>
          </p:cNvSpPr>
          <p:nvPr>
            <p:ph type="sldNum" sz="quarter" idx="11"/>
          </p:nvPr>
        </p:nvSpPr>
        <p:spPr/>
        <p:txBody>
          <a:bodyPr/>
          <a:lstStyle/>
          <a:p>
            <a:r>
              <a:rPr lang="en-US"/>
              <a:t>Steel Structures - </a:t>
            </a:r>
            <a:fld id="{829CB975-4EB3-4B68-9F84-C1D517403529}" type="slidenum">
              <a:rPr lang="en-US" smtClean="0"/>
              <a:pPr/>
              <a:t>81</a:t>
            </a:fld>
            <a:endParaRPr lang="en-US" dirty="0"/>
          </a:p>
        </p:txBody>
      </p:sp>
      <p:graphicFrame>
        <p:nvGraphicFramePr>
          <p:cNvPr id="24578" name="Object 12" descr="The story height for the first story is 268 in. (top of concrete to mid-depth of first floor beam and the clear height is 251.35 in.  The values for the second story are 160 in. and 128.44 in. &#10;&#10;ΣM*pc= 39400 in - kips"/>
          <p:cNvGraphicFramePr>
            <a:graphicFrameLocks noChangeAspect="1"/>
          </p:cNvGraphicFramePr>
          <p:nvPr>
            <p:extLst>
              <p:ext uri="{D42A27DB-BD31-4B8C-83A1-F6EECF244321}">
                <p14:modId xmlns:p14="http://schemas.microsoft.com/office/powerpoint/2010/main" val="611509784"/>
              </p:ext>
            </p:extLst>
          </p:nvPr>
        </p:nvGraphicFramePr>
        <p:xfrm>
          <a:off x="1126773" y="2350911"/>
          <a:ext cx="6890455" cy="1841500"/>
        </p:xfrm>
        <a:graphic>
          <a:graphicData uri="http://schemas.openxmlformats.org/presentationml/2006/ole">
            <mc:AlternateContent xmlns:mc="http://schemas.openxmlformats.org/markup-compatibility/2006">
              <mc:Choice xmlns:v="urn:schemas-microsoft-com:vml" Requires="v">
                <p:oleObj spid="_x0000_s43107" name="Equation" r:id="rId4" imgW="2755326" imgH="736370" progId="Equation.3">
                  <p:embed/>
                </p:oleObj>
              </mc:Choice>
              <mc:Fallback>
                <p:oleObj name="Equation" r:id="rId4" imgW="2755326" imgH="73637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26773" y="2350911"/>
                        <a:ext cx="6890455" cy="1841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582" name="Rectangle 3"/>
          <p:cNvSpPr>
            <a:spLocks noGrp="1" noChangeArrowheads="1"/>
          </p:cNvSpPr>
          <p:nvPr>
            <p:ph idx="1"/>
          </p:nvPr>
        </p:nvSpPr>
        <p:spPr/>
        <p:txBody>
          <a:bodyPr/>
          <a:lstStyle/>
          <a:p>
            <a:r>
              <a:rPr lang="en-US" dirty="0"/>
              <a:t>Column – W24x146; beam – W21x73</a:t>
            </a:r>
          </a:p>
        </p:txBody>
      </p:sp>
      <p:sp>
        <p:nvSpPr>
          <p:cNvPr id="24581" name="Rectangle 2"/>
          <p:cNvSpPr>
            <a:spLocks noGrp="1" noChangeArrowheads="1"/>
          </p:cNvSpPr>
          <p:nvPr>
            <p:ph type="title"/>
          </p:nvPr>
        </p:nvSpPr>
        <p:spPr/>
        <p:txBody>
          <a:bodyPr/>
          <a:lstStyle/>
          <a:p>
            <a:r>
              <a:rPr lang="en-US" dirty="0"/>
              <a:t>SMF Example – Column-Beam Moment Ratio</a:t>
            </a:r>
          </a:p>
        </p:txBody>
      </p:sp>
    </p:spTree>
    <p:extLst>
      <p:ext uri="{BB962C8B-B14F-4D97-AF65-F5344CB8AC3E}">
        <p14:creationId xmlns:p14="http://schemas.microsoft.com/office/powerpoint/2010/main" val="405596475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Footer Placeholder 5"/>
          <p:cNvSpPr>
            <a:spLocks noGrp="1"/>
          </p:cNvSpPr>
          <p:nvPr>
            <p:ph type="ftr" sz="quarter" idx="10"/>
          </p:nvPr>
        </p:nvSpPr>
        <p:spPr/>
        <p:txBody>
          <a:bodyPr/>
          <a:lstStyle/>
          <a:p>
            <a:r>
              <a:rPr lang="en-US"/>
              <a:t>Instructional Material Complementing FEMA 1051, Design Examples</a:t>
            </a:r>
          </a:p>
        </p:txBody>
      </p:sp>
      <p:sp>
        <p:nvSpPr>
          <p:cNvPr id="9" name="Slide Number Placeholder 3"/>
          <p:cNvSpPr>
            <a:spLocks noGrp="1"/>
          </p:cNvSpPr>
          <p:nvPr>
            <p:ph type="sldNum" sz="quarter" idx="11"/>
          </p:nvPr>
        </p:nvSpPr>
        <p:spPr/>
        <p:txBody>
          <a:bodyPr/>
          <a:lstStyle/>
          <a:p>
            <a:r>
              <a:rPr lang="en-US"/>
              <a:t>Steel Structures - </a:t>
            </a:r>
            <a:fld id="{829CB975-4EB3-4B68-9F84-C1D517403529}" type="slidenum">
              <a:rPr lang="en-US" smtClean="0"/>
              <a:pPr/>
              <a:t>82</a:t>
            </a:fld>
            <a:endParaRPr lang="en-US" dirty="0"/>
          </a:p>
        </p:txBody>
      </p:sp>
      <p:sp>
        <p:nvSpPr>
          <p:cNvPr id="10" name="Rectangle 3"/>
          <p:cNvSpPr txBox="1">
            <a:spLocks noChangeArrowheads="1"/>
          </p:cNvSpPr>
          <p:nvPr/>
        </p:nvSpPr>
        <p:spPr bwMode="auto">
          <a:xfrm>
            <a:off x="706967" y="3832578"/>
            <a:ext cx="7687733" cy="1888067"/>
          </a:xfrm>
          <a:prstGeom prst="rect">
            <a:avLst/>
          </a:prstGeom>
          <a:noFill/>
          <a:ln w="9525">
            <a:noFill/>
            <a:miter lim="800000"/>
            <a:headEnd/>
            <a:tailEnd/>
          </a:ln>
        </p:spPr>
        <p:txBody>
          <a:bodyPr/>
          <a:lstStyle/>
          <a:p>
            <a:pPr>
              <a:spcBef>
                <a:spcPct val="20000"/>
              </a:spcBef>
              <a:defRPr/>
            </a:pPr>
            <a:r>
              <a:rPr lang="en-US" sz="2133" kern="0" dirty="0">
                <a:solidFill>
                  <a:srgbClr val="000000"/>
                </a:solidFill>
                <a:latin typeface="+mn-lt"/>
              </a:rPr>
              <a:t>where</a:t>
            </a:r>
          </a:p>
          <a:p>
            <a:pPr>
              <a:spcBef>
                <a:spcPct val="20000"/>
              </a:spcBef>
              <a:defRPr/>
            </a:pPr>
            <a:r>
              <a:rPr lang="en-US" sz="2133" kern="0" dirty="0">
                <a:solidFill>
                  <a:srgbClr val="000000"/>
                </a:solidFill>
                <a:latin typeface="+mn-lt"/>
              </a:rPr>
              <a:t>	</a:t>
            </a:r>
            <a:r>
              <a:rPr lang="en-US" sz="2133" i="1" kern="0" dirty="0" err="1">
                <a:solidFill>
                  <a:srgbClr val="000000"/>
                </a:solidFill>
                <a:latin typeface="+mn-lt"/>
              </a:rPr>
              <a:t>M</a:t>
            </a:r>
            <a:r>
              <a:rPr lang="en-US" sz="2133" i="1" kern="0" baseline="-25000" dirty="0" err="1">
                <a:solidFill>
                  <a:srgbClr val="000000"/>
                </a:solidFill>
                <a:latin typeface="+mn-lt"/>
              </a:rPr>
              <a:t>pr</a:t>
            </a:r>
            <a:r>
              <a:rPr lang="en-US" sz="2133" kern="0" dirty="0">
                <a:solidFill>
                  <a:srgbClr val="000000"/>
                </a:solidFill>
                <a:latin typeface="+mn-lt"/>
              </a:rPr>
              <a:t>=</a:t>
            </a:r>
            <a:r>
              <a:rPr lang="en-US" sz="2133" i="1" kern="0" dirty="0">
                <a:solidFill>
                  <a:srgbClr val="000000"/>
                </a:solidFill>
                <a:latin typeface="+mn-lt"/>
              </a:rPr>
              <a:t>C</a:t>
            </a:r>
            <a:r>
              <a:rPr lang="en-US" sz="2133" i="1" baseline="-25000" dirty="0" err="1">
                <a:solidFill>
                  <a:srgbClr val="000000"/>
                </a:solidFill>
                <a:latin typeface="+mn-lt"/>
              </a:rPr>
              <a:t>pr</a:t>
            </a:r>
            <a:r>
              <a:rPr lang="en-US" sz="2133" i="1" dirty="0" err="1">
                <a:solidFill>
                  <a:srgbClr val="000000"/>
                </a:solidFill>
                <a:latin typeface="+mn-lt"/>
              </a:rPr>
              <a:t>R</a:t>
            </a:r>
            <a:r>
              <a:rPr lang="en-US" sz="2133" i="1" baseline="-25000" dirty="0" err="1">
                <a:solidFill>
                  <a:srgbClr val="000000"/>
                </a:solidFill>
                <a:latin typeface="+mn-lt"/>
              </a:rPr>
              <a:t>y</a:t>
            </a:r>
            <a:r>
              <a:rPr lang="en-US" sz="2133" i="1" dirty="0" err="1">
                <a:solidFill>
                  <a:srgbClr val="000000"/>
                </a:solidFill>
                <a:latin typeface="+mn-lt"/>
              </a:rPr>
              <a:t>F</a:t>
            </a:r>
            <a:r>
              <a:rPr lang="en-US" sz="2133" i="1" baseline="-25000" dirty="0" err="1">
                <a:solidFill>
                  <a:srgbClr val="000000"/>
                </a:solidFill>
                <a:latin typeface="+mn-lt"/>
              </a:rPr>
              <a:t>y</a:t>
            </a:r>
            <a:r>
              <a:rPr lang="en-US" sz="2133" i="1" dirty="0">
                <a:solidFill>
                  <a:srgbClr val="000000"/>
                </a:solidFill>
                <a:latin typeface="+mn-lt"/>
              </a:rPr>
              <a:t> </a:t>
            </a:r>
            <a:r>
              <a:rPr lang="en-US" sz="2133" i="1" dirty="0" err="1">
                <a:solidFill>
                  <a:srgbClr val="000000"/>
                </a:solidFill>
                <a:latin typeface="+mn-lt"/>
              </a:rPr>
              <a:t>Z</a:t>
            </a:r>
            <a:r>
              <a:rPr lang="en-US" sz="2133" i="1" baseline="-25000" dirty="0" err="1">
                <a:solidFill>
                  <a:srgbClr val="000000"/>
                </a:solidFill>
                <a:latin typeface="+mn-lt"/>
              </a:rPr>
              <a:t>e</a:t>
            </a:r>
            <a:r>
              <a:rPr lang="en-US" sz="2133" i="1" dirty="0">
                <a:solidFill>
                  <a:srgbClr val="000000"/>
                </a:solidFill>
              </a:rPr>
              <a:t> </a:t>
            </a:r>
          </a:p>
          <a:p>
            <a:pPr>
              <a:spcBef>
                <a:spcPct val="20000"/>
              </a:spcBef>
              <a:defRPr/>
            </a:pPr>
            <a:r>
              <a:rPr lang="en-US" sz="2133" i="1" kern="0" dirty="0">
                <a:solidFill>
                  <a:srgbClr val="000000"/>
                </a:solidFill>
                <a:latin typeface="+mn-lt"/>
              </a:rPr>
              <a:t>	</a:t>
            </a:r>
            <a:r>
              <a:rPr lang="en-US" sz="2133" i="1" kern="0" dirty="0" err="1">
                <a:solidFill>
                  <a:srgbClr val="000000"/>
                </a:solidFill>
                <a:latin typeface="+mn-lt"/>
              </a:rPr>
              <a:t>Z</a:t>
            </a:r>
            <a:r>
              <a:rPr lang="en-US" sz="2133" i="1" kern="0" baseline="-25000" dirty="0" err="1">
                <a:solidFill>
                  <a:srgbClr val="000000"/>
                </a:solidFill>
                <a:latin typeface="+mn-lt"/>
              </a:rPr>
              <a:t>e</a:t>
            </a:r>
            <a:r>
              <a:rPr lang="en-US" sz="2133" i="1" kern="0" dirty="0">
                <a:solidFill>
                  <a:srgbClr val="000000"/>
                </a:solidFill>
                <a:latin typeface="+mn-lt"/>
              </a:rPr>
              <a:t> = </a:t>
            </a:r>
            <a:r>
              <a:rPr lang="en-US" sz="2133" kern="0" dirty="0">
                <a:solidFill>
                  <a:srgbClr val="000000"/>
                </a:solidFill>
                <a:latin typeface="+mn-lt"/>
              </a:rPr>
              <a:t>effective</a:t>
            </a:r>
            <a:r>
              <a:rPr lang="en-US" sz="2133" i="1" kern="0" dirty="0">
                <a:solidFill>
                  <a:srgbClr val="000000"/>
                </a:solidFill>
                <a:latin typeface="+mn-lt"/>
              </a:rPr>
              <a:t> Z </a:t>
            </a:r>
            <a:r>
              <a:rPr lang="en-US" sz="2133" kern="0" dirty="0">
                <a:solidFill>
                  <a:srgbClr val="000000"/>
                </a:solidFill>
                <a:latin typeface="+mn-lt"/>
              </a:rPr>
              <a:t>(RBS)</a:t>
            </a:r>
          </a:p>
          <a:p>
            <a:pPr>
              <a:spcBef>
                <a:spcPct val="20000"/>
              </a:spcBef>
              <a:defRPr/>
            </a:pPr>
            <a:r>
              <a:rPr lang="en-US" sz="2133" kern="0" dirty="0">
                <a:solidFill>
                  <a:srgbClr val="000000"/>
                </a:solidFill>
                <a:latin typeface="+mn-lt"/>
              </a:rPr>
              <a:t>	</a:t>
            </a:r>
            <a:r>
              <a:rPr lang="en-US" sz="2133" i="1" kern="0" dirty="0" err="1">
                <a:solidFill>
                  <a:srgbClr val="000000"/>
                </a:solidFill>
                <a:latin typeface="+mn-lt"/>
              </a:rPr>
              <a:t>V</a:t>
            </a:r>
            <a:r>
              <a:rPr lang="en-US" sz="2133" i="1" kern="0" baseline="-25000" dirty="0" err="1">
                <a:solidFill>
                  <a:srgbClr val="000000"/>
                </a:solidFill>
                <a:latin typeface="+mn-lt"/>
              </a:rPr>
              <a:t>e</a:t>
            </a:r>
            <a:r>
              <a:rPr lang="en-US" sz="2133" kern="0" dirty="0">
                <a:solidFill>
                  <a:srgbClr val="000000"/>
                </a:solidFill>
                <a:latin typeface="+mn-lt"/>
              </a:rPr>
              <a:t>= 2 </a:t>
            </a:r>
            <a:r>
              <a:rPr lang="en-US" sz="2133" i="1" kern="0" dirty="0" err="1">
                <a:solidFill>
                  <a:srgbClr val="000000"/>
                </a:solidFill>
                <a:latin typeface="+mn-lt"/>
              </a:rPr>
              <a:t>M</a:t>
            </a:r>
            <a:r>
              <a:rPr lang="en-US" sz="2133" i="1" kern="0" baseline="-25000" dirty="0" err="1">
                <a:solidFill>
                  <a:srgbClr val="000000"/>
                </a:solidFill>
                <a:latin typeface="+mn-lt"/>
              </a:rPr>
              <a:t>pr</a:t>
            </a:r>
            <a:r>
              <a:rPr lang="en-US" sz="2133" i="1" kern="0" dirty="0">
                <a:solidFill>
                  <a:srgbClr val="000000"/>
                </a:solidFill>
                <a:latin typeface="+mn-lt"/>
              </a:rPr>
              <a:t> / L</a:t>
            </a:r>
            <a:r>
              <a:rPr lang="en-US" sz="2133" kern="0" dirty="0">
                <a:solidFill>
                  <a:srgbClr val="000000"/>
                </a:solidFill>
                <a:latin typeface="+mn-lt"/>
              </a:rPr>
              <a:t>’</a:t>
            </a:r>
          </a:p>
          <a:p>
            <a:pPr>
              <a:spcBef>
                <a:spcPct val="20000"/>
              </a:spcBef>
              <a:defRPr/>
            </a:pPr>
            <a:r>
              <a:rPr lang="en-US" sz="2133" kern="0" dirty="0">
                <a:solidFill>
                  <a:srgbClr val="000000"/>
                </a:solidFill>
                <a:latin typeface="+mn-lt"/>
              </a:rPr>
              <a:t>	</a:t>
            </a:r>
            <a:r>
              <a:rPr lang="en-US" sz="2133" i="1" kern="0" dirty="0" err="1">
                <a:solidFill>
                  <a:srgbClr val="000000"/>
                </a:solidFill>
                <a:latin typeface="+mn-lt"/>
              </a:rPr>
              <a:t>S</a:t>
            </a:r>
            <a:r>
              <a:rPr lang="en-US" sz="2133" i="1" kern="0" baseline="-25000" dirty="0" err="1">
                <a:solidFill>
                  <a:srgbClr val="000000"/>
                </a:solidFill>
                <a:latin typeface="+mn-lt"/>
              </a:rPr>
              <a:t>h</a:t>
            </a:r>
            <a:r>
              <a:rPr lang="en-US" sz="2133" kern="0" dirty="0">
                <a:solidFill>
                  <a:srgbClr val="000000"/>
                </a:solidFill>
                <a:latin typeface="+mn-lt"/>
              </a:rPr>
              <a:t>= dist. from col. centerline to plastic hinge</a:t>
            </a:r>
          </a:p>
        </p:txBody>
      </p:sp>
      <p:pic>
        <p:nvPicPr>
          <p:cNvPr id="25607" name="Picture 6" descr="shows a free-body diagram of the beam segment between plastic hinge locations. Forces acting on the beam are:&#10;W: Distributed gravity load&#10;Vp: Shear force at each end&#10;Mp: Moments at each end&#10;Segment length is L’&#10;"/>
          <p:cNvPicPr>
            <a:picLocks noChangeAspect="1" noChangeArrowheads="1"/>
          </p:cNvPicPr>
          <p:nvPr/>
        </p:nvPicPr>
        <p:blipFill>
          <a:blip r:embed="rId4" cstate="print"/>
          <a:srcRect/>
          <a:stretch>
            <a:fillRect/>
          </a:stretch>
        </p:blipFill>
        <p:spPr bwMode="auto">
          <a:xfrm>
            <a:off x="5926667" y="3361267"/>
            <a:ext cx="2817989" cy="1531056"/>
          </a:xfrm>
          <a:prstGeom prst="rect">
            <a:avLst/>
          </a:prstGeom>
          <a:noFill/>
          <a:ln w="9525">
            <a:noFill/>
            <a:miter lim="800000"/>
            <a:headEnd/>
            <a:tailEnd/>
          </a:ln>
        </p:spPr>
      </p:pic>
      <p:graphicFrame>
        <p:nvGraphicFramePr>
          <p:cNvPr id="25602" name="Object 8" descr=" = 17749 in. - kips"/>
          <p:cNvGraphicFramePr>
            <a:graphicFrameLocks noChangeAspect="1"/>
          </p:cNvGraphicFramePr>
          <p:nvPr>
            <p:extLst>
              <p:ext uri="{D42A27DB-BD31-4B8C-83A1-F6EECF244321}">
                <p14:modId xmlns:p14="http://schemas.microsoft.com/office/powerpoint/2010/main" val="3638128477"/>
              </p:ext>
            </p:extLst>
          </p:nvPr>
        </p:nvGraphicFramePr>
        <p:xfrm>
          <a:off x="984955" y="1992489"/>
          <a:ext cx="4797778" cy="1727200"/>
        </p:xfrm>
        <a:graphic>
          <a:graphicData uri="http://schemas.openxmlformats.org/presentationml/2006/ole">
            <mc:AlternateContent xmlns:mc="http://schemas.openxmlformats.org/markup-compatibility/2006">
              <mc:Choice xmlns:v="urn:schemas-microsoft-com:vml" Requires="v">
                <p:oleObj spid="_x0000_s44131" name="Equation" r:id="rId5" imgW="1904862" imgH="685662" progId="Equation.3">
                  <p:embed/>
                </p:oleObj>
              </mc:Choice>
              <mc:Fallback>
                <p:oleObj name="Equation" r:id="rId5" imgW="1904862" imgH="685662"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84955" y="1992489"/>
                        <a:ext cx="4797778" cy="172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5606" name="Rectangle 3"/>
          <p:cNvSpPr>
            <a:spLocks noGrp="1" noChangeArrowheads="1"/>
          </p:cNvSpPr>
          <p:nvPr>
            <p:ph idx="1"/>
          </p:nvPr>
        </p:nvSpPr>
        <p:spPr/>
        <p:txBody>
          <a:bodyPr/>
          <a:lstStyle/>
          <a:p>
            <a:r>
              <a:rPr lang="en-US"/>
              <a:t>For beams:</a:t>
            </a:r>
            <a:endParaRPr lang="en-US" dirty="0"/>
          </a:p>
        </p:txBody>
      </p:sp>
      <p:sp>
        <p:nvSpPr>
          <p:cNvPr id="25605" name="Rectangle 2"/>
          <p:cNvSpPr>
            <a:spLocks noGrp="1" noChangeArrowheads="1"/>
          </p:cNvSpPr>
          <p:nvPr>
            <p:ph type="title"/>
          </p:nvPr>
        </p:nvSpPr>
        <p:spPr/>
        <p:txBody>
          <a:bodyPr/>
          <a:lstStyle/>
          <a:p>
            <a:r>
              <a:rPr lang="en-US"/>
              <a:t>SMF Example – Column-Beam Moment Ratio</a:t>
            </a:r>
            <a:endParaRPr lang="en-US" dirty="0"/>
          </a:p>
        </p:txBody>
      </p:sp>
    </p:spTree>
    <p:extLst>
      <p:ext uri="{BB962C8B-B14F-4D97-AF65-F5344CB8AC3E}">
        <p14:creationId xmlns:p14="http://schemas.microsoft.com/office/powerpoint/2010/main" val="371122484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Footer Placeholder 5"/>
          <p:cNvSpPr>
            <a:spLocks noGrp="1"/>
          </p:cNvSpPr>
          <p:nvPr>
            <p:ph type="ftr" sz="quarter" idx="10"/>
          </p:nvPr>
        </p:nvSpPr>
        <p:spPr/>
        <p:txBody>
          <a:bodyPr/>
          <a:lstStyle/>
          <a:p>
            <a:r>
              <a:rPr lang="en-US"/>
              <a:t>Instructional Material Complementing FEMA 1051, Design Examples</a:t>
            </a:r>
          </a:p>
        </p:txBody>
      </p:sp>
      <p:sp>
        <p:nvSpPr>
          <p:cNvPr id="8" name="Slide Number Placeholder 3"/>
          <p:cNvSpPr>
            <a:spLocks noGrp="1"/>
          </p:cNvSpPr>
          <p:nvPr>
            <p:ph type="sldNum" sz="quarter" idx="11"/>
          </p:nvPr>
        </p:nvSpPr>
        <p:spPr/>
        <p:txBody>
          <a:bodyPr/>
          <a:lstStyle/>
          <a:p>
            <a:r>
              <a:rPr lang="en-US"/>
              <a:t>Steel Structures - </a:t>
            </a:r>
            <a:fld id="{829CB975-4EB3-4B68-9F84-C1D517403529}" type="slidenum">
              <a:rPr lang="en-US" smtClean="0"/>
              <a:pPr/>
              <a:t>83</a:t>
            </a:fld>
            <a:endParaRPr lang="en-US" dirty="0"/>
          </a:p>
        </p:txBody>
      </p:sp>
      <p:sp>
        <p:nvSpPr>
          <p:cNvPr id="26631" name="Text Box 9"/>
          <p:cNvSpPr txBox="1">
            <a:spLocks noChangeArrowheads="1"/>
          </p:cNvSpPr>
          <p:nvPr/>
        </p:nvSpPr>
        <p:spPr bwMode="auto">
          <a:xfrm>
            <a:off x="1288162" y="4837236"/>
            <a:ext cx="6625532" cy="420564"/>
          </a:xfrm>
          <a:prstGeom prst="rect">
            <a:avLst/>
          </a:prstGeom>
          <a:noFill/>
          <a:ln w="9525">
            <a:noFill/>
            <a:miter lim="800000"/>
            <a:headEnd/>
            <a:tailEnd/>
          </a:ln>
        </p:spPr>
        <p:txBody>
          <a:bodyPr wrap="none" anchor="b">
            <a:spAutoFit/>
          </a:bodyPr>
          <a:lstStyle/>
          <a:p>
            <a:pPr>
              <a:tabLst>
                <a:tab pos="5384867" algn="r"/>
              </a:tabLst>
            </a:pPr>
            <a:r>
              <a:rPr lang="en-US" sz="2133" dirty="0">
                <a:solidFill>
                  <a:srgbClr val="000000"/>
                </a:solidFill>
              </a:rPr>
              <a:t>Other ratios are also computed to be greater than 1.0</a:t>
            </a:r>
          </a:p>
        </p:txBody>
      </p:sp>
      <p:graphicFrame>
        <p:nvGraphicFramePr>
          <p:cNvPr id="26626" name="Object 9" descr="Ratio = ΣM*pc / ΣM*pb = 2.22 &gt; 1.0"/>
          <p:cNvGraphicFramePr>
            <a:graphicFrameLocks noChangeAspect="1"/>
          </p:cNvGraphicFramePr>
          <p:nvPr>
            <p:extLst>
              <p:ext uri="{D42A27DB-BD31-4B8C-83A1-F6EECF244321}">
                <p14:modId xmlns:p14="http://schemas.microsoft.com/office/powerpoint/2010/main" val="1747858947"/>
              </p:ext>
            </p:extLst>
          </p:nvPr>
        </p:nvGraphicFramePr>
        <p:xfrm>
          <a:off x="795162" y="2833511"/>
          <a:ext cx="7611533" cy="1387123"/>
        </p:xfrm>
        <a:graphic>
          <a:graphicData uri="http://schemas.openxmlformats.org/presentationml/2006/ole">
            <mc:AlternateContent xmlns:mc="http://schemas.openxmlformats.org/markup-compatibility/2006">
              <mc:Choice xmlns:v="urn:schemas-microsoft-com:vml" Requires="v">
                <p:oleObj spid="_x0000_s45156" name="Equation" r:id="rId4" imgW="2729972" imgH="482278" progId="Equation.3">
                  <p:embed/>
                </p:oleObj>
              </mc:Choice>
              <mc:Fallback>
                <p:oleObj name="Equation" r:id="rId4" imgW="2729972" imgH="482278"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5162" y="2833511"/>
                        <a:ext cx="7611533" cy="138712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6630" name="Text Box 6"/>
          <p:cNvSpPr txBox="1">
            <a:spLocks noChangeArrowheads="1"/>
          </p:cNvSpPr>
          <p:nvPr/>
        </p:nvSpPr>
        <p:spPr bwMode="auto">
          <a:xfrm>
            <a:off x="401461" y="1748795"/>
            <a:ext cx="8398933" cy="748795"/>
          </a:xfrm>
          <a:prstGeom prst="rect">
            <a:avLst/>
          </a:prstGeom>
          <a:noFill/>
          <a:ln w="9525">
            <a:noFill/>
            <a:miter lim="800000"/>
            <a:headEnd/>
            <a:tailEnd/>
          </a:ln>
        </p:spPr>
        <p:txBody>
          <a:bodyPr anchor="b">
            <a:spAutoFit/>
          </a:bodyPr>
          <a:lstStyle/>
          <a:p>
            <a:pPr>
              <a:spcBef>
                <a:spcPct val="50000"/>
              </a:spcBef>
              <a:tabLst>
                <a:tab pos="5384867" algn="r"/>
              </a:tabLst>
            </a:pPr>
            <a:r>
              <a:rPr lang="en-US" sz="2133" dirty="0">
                <a:solidFill>
                  <a:schemeClr val="tx2"/>
                </a:solidFill>
              </a:rPr>
              <a:t>The ratio of column moment strengths to beam moment strengths is computed as:</a:t>
            </a:r>
          </a:p>
        </p:txBody>
      </p:sp>
      <p:sp>
        <p:nvSpPr>
          <p:cNvPr id="26629" name="Rectangle 2"/>
          <p:cNvSpPr>
            <a:spLocks noGrp="1" noChangeArrowheads="1"/>
          </p:cNvSpPr>
          <p:nvPr>
            <p:ph type="title"/>
          </p:nvPr>
        </p:nvSpPr>
        <p:spPr>
          <a:xfrm>
            <a:off x="714728" y="269875"/>
            <a:ext cx="7772400" cy="1143000"/>
          </a:xfrm>
        </p:spPr>
        <p:txBody>
          <a:bodyPr/>
          <a:lstStyle/>
          <a:p>
            <a:r>
              <a:rPr lang="en-US"/>
              <a:t>SMF Example – Column-Beam Moment Ratio</a:t>
            </a:r>
            <a:endParaRPr lang="en-US" dirty="0"/>
          </a:p>
        </p:txBody>
      </p:sp>
    </p:spTree>
    <p:extLst>
      <p:ext uri="{BB962C8B-B14F-4D97-AF65-F5344CB8AC3E}">
        <p14:creationId xmlns:p14="http://schemas.microsoft.com/office/powerpoint/2010/main" val="31350608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4" name="Footer Placeholder 5"/>
          <p:cNvSpPr>
            <a:spLocks noGrp="1"/>
          </p:cNvSpPr>
          <p:nvPr>
            <p:ph type="ftr" sz="quarter" idx="10"/>
          </p:nvPr>
        </p:nvSpPr>
        <p:spPr/>
        <p:txBody>
          <a:bodyPr/>
          <a:lstStyle/>
          <a:p>
            <a:r>
              <a:rPr lang="en-US"/>
              <a:t>Instructional Material Complementing FEMA 1051, Design Examples</a:t>
            </a:r>
          </a:p>
        </p:txBody>
      </p:sp>
      <p:sp>
        <p:nvSpPr>
          <p:cNvPr id="10" name="Slide Number Placeholder 3"/>
          <p:cNvSpPr>
            <a:spLocks noGrp="1"/>
          </p:cNvSpPr>
          <p:nvPr>
            <p:ph type="sldNum" sz="quarter" idx="11"/>
          </p:nvPr>
        </p:nvSpPr>
        <p:spPr/>
        <p:txBody>
          <a:bodyPr/>
          <a:lstStyle/>
          <a:p>
            <a:r>
              <a:rPr lang="en-US"/>
              <a:t>Steel Structures - </a:t>
            </a:r>
            <a:fld id="{829CB975-4EB3-4B68-9F84-C1D517403529}" type="slidenum">
              <a:rPr lang="en-US" smtClean="0"/>
              <a:pPr/>
              <a:t>84</a:t>
            </a:fld>
            <a:endParaRPr lang="en-US" dirty="0"/>
          </a:p>
        </p:txBody>
      </p:sp>
      <p:graphicFrame>
        <p:nvGraphicFramePr>
          <p:cNvPr id="27651" name="Object 13" descr="The calculations shown use the AISC 341 methodology.&#10;&#10;R subn = 547 kips"/>
          <p:cNvGraphicFramePr>
            <a:graphicFrameLocks noChangeAspect="1"/>
          </p:cNvGraphicFramePr>
          <p:nvPr>
            <p:extLst>
              <p:ext uri="{D42A27DB-BD31-4B8C-83A1-F6EECF244321}">
                <p14:modId xmlns:p14="http://schemas.microsoft.com/office/powerpoint/2010/main" val="2120000850"/>
              </p:ext>
            </p:extLst>
          </p:nvPr>
        </p:nvGraphicFramePr>
        <p:xfrm>
          <a:off x="3900488" y="4654902"/>
          <a:ext cx="4166732" cy="1739548"/>
        </p:xfrm>
        <a:graphic>
          <a:graphicData uri="http://schemas.openxmlformats.org/presentationml/2006/ole">
            <mc:AlternateContent xmlns:mc="http://schemas.openxmlformats.org/markup-compatibility/2006">
              <mc:Choice xmlns:v="urn:schemas-microsoft-com:vml" Requires="v">
                <p:oleObj spid="_x0000_s46279" name="Equation" r:id="rId4" imgW="1764864" imgH="736370" progId="Equation.3">
                  <p:embed/>
                </p:oleObj>
              </mc:Choice>
              <mc:Fallback>
                <p:oleObj name="Equation" r:id="rId4" imgW="1764864" imgH="73637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00488" y="4654902"/>
                        <a:ext cx="4166732" cy="173954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7656" name="Rectangle 3"/>
          <p:cNvSpPr>
            <a:spLocks noGrp="1" noChangeArrowheads="1"/>
          </p:cNvSpPr>
          <p:nvPr>
            <p:ph idx="1"/>
          </p:nvPr>
        </p:nvSpPr>
        <p:spPr>
          <a:xfrm>
            <a:off x="661988" y="1604963"/>
            <a:ext cx="8126412" cy="4297362"/>
          </a:xfrm>
        </p:spPr>
        <p:txBody>
          <a:bodyPr/>
          <a:lstStyle/>
          <a:p>
            <a:pPr marL="0" indent="0">
              <a:buNone/>
            </a:pPr>
            <a:r>
              <a:rPr lang="en-US" sz="2400" dirty="0"/>
              <a:t>The AISC specification is used to check the panel zone strength. From analysis shown in the NEHRP Design Examples volume (FEMA 451), the factored strength that the panel zone at Story 2 of the frame in the EW direction must resist is 794 kips. The shear transmitted to the joint from the story above, </a:t>
            </a:r>
            <a:r>
              <a:rPr lang="en-US" sz="2400" dirty="0" err="1"/>
              <a:t>V</a:t>
            </a:r>
            <a:r>
              <a:rPr lang="en-US" sz="2400" baseline="-25000" dirty="0" err="1"/>
              <a:t>c</a:t>
            </a:r>
            <a:r>
              <a:rPr lang="en-US" sz="2400" dirty="0"/>
              <a:t>, opposes the direction of Ru and may be used to reduce the demand.  Previously calculated, this is 102 kips at this location.  Thus:</a:t>
            </a:r>
          </a:p>
          <a:p>
            <a:r>
              <a:rPr lang="en-US" sz="2400" dirty="0"/>
              <a:t>R</a:t>
            </a:r>
            <a:r>
              <a:rPr lang="en-US" sz="2400" baseline="-25000" dirty="0"/>
              <a:t>u</a:t>
            </a:r>
            <a:r>
              <a:rPr lang="en-US" sz="2400" dirty="0"/>
              <a:t> = 794 – 102 = 692 kips.</a:t>
            </a:r>
          </a:p>
        </p:txBody>
      </p:sp>
      <p:sp>
        <p:nvSpPr>
          <p:cNvPr id="27655" name="Rectangle 2"/>
          <p:cNvSpPr>
            <a:spLocks noGrp="1" noChangeArrowheads="1"/>
          </p:cNvSpPr>
          <p:nvPr>
            <p:ph type="title"/>
          </p:nvPr>
        </p:nvSpPr>
        <p:spPr/>
        <p:txBody>
          <a:bodyPr/>
          <a:lstStyle/>
          <a:p>
            <a:r>
              <a:rPr lang="en-US"/>
              <a:t>SMF Example – Panel Zone Check</a:t>
            </a:r>
            <a:endParaRPr lang="en-US" dirty="0"/>
          </a:p>
        </p:txBody>
      </p:sp>
    </p:spTree>
    <p:extLst>
      <p:ext uri="{BB962C8B-B14F-4D97-AF65-F5344CB8AC3E}">
        <p14:creationId xmlns:p14="http://schemas.microsoft.com/office/powerpoint/2010/main" val="46151011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4" name="Footer Placeholder 5"/>
          <p:cNvSpPr>
            <a:spLocks noGrp="1"/>
          </p:cNvSpPr>
          <p:nvPr>
            <p:ph type="ftr" sz="quarter" idx="10"/>
          </p:nvPr>
        </p:nvSpPr>
        <p:spPr/>
        <p:txBody>
          <a:bodyPr/>
          <a:lstStyle/>
          <a:p>
            <a:r>
              <a:rPr lang="en-US"/>
              <a:t>Instructional Material Complementing FEMA 1051, Design Examples</a:t>
            </a:r>
          </a:p>
        </p:txBody>
      </p:sp>
      <p:sp>
        <p:nvSpPr>
          <p:cNvPr id="10" name="Slide Number Placeholder 3"/>
          <p:cNvSpPr>
            <a:spLocks noGrp="1"/>
          </p:cNvSpPr>
          <p:nvPr>
            <p:ph type="sldNum" sz="quarter" idx="11"/>
          </p:nvPr>
        </p:nvSpPr>
        <p:spPr/>
        <p:txBody>
          <a:bodyPr/>
          <a:lstStyle/>
          <a:p>
            <a:r>
              <a:rPr lang="en-US"/>
              <a:t>Steel Structures - </a:t>
            </a:r>
            <a:fld id="{829CB975-4EB3-4B68-9F84-C1D517403529}" type="slidenum">
              <a:rPr lang="en-US" smtClean="0"/>
              <a:pPr/>
              <a:t>85</a:t>
            </a:fld>
            <a:endParaRPr lang="en-US" dirty="0"/>
          </a:p>
        </p:txBody>
      </p:sp>
      <p:graphicFrame>
        <p:nvGraphicFramePr>
          <p:cNvPr id="27652" name="Object 14" descr="The calculations shown use the AISC 341 methodology.&#10;"/>
          <p:cNvGraphicFramePr>
            <a:graphicFrameLocks noChangeAspect="1"/>
          </p:cNvGraphicFramePr>
          <p:nvPr>
            <p:extLst>
              <p:ext uri="{D42A27DB-BD31-4B8C-83A1-F6EECF244321}">
                <p14:modId xmlns:p14="http://schemas.microsoft.com/office/powerpoint/2010/main" val="3454415403"/>
              </p:ext>
            </p:extLst>
          </p:nvPr>
        </p:nvGraphicFramePr>
        <p:xfrm>
          <a:off x="2454269" y="3817456"/>
          <a:ext cx="4028028" cy="831753"/>
        </p:xfrm>
        <a:graphic>
          <a:graphicData uri="http://schemas.openxmlformats.org/presentationml/2006/ole">
            <mc:AlternateContent xmlns:mc="http://schemas.openxmlformats.org/markup-compatibility/2006">
              <mc:Choice xmlns:v="urn:schemas-microsoft-com:vml" Requires="v">
                <p:oleObj spid="_x0000_s52385" name="Equation" r:id="rId4" imgW="1167941" imgH="241415" progId="Equation.3">
                  <p:embed/>
                </p:oleObj>
              </mc:Choice>
              <mc:Fallback>
                <p:oleObj name="Equation" r:id="rId4" imgW="1167941" imgH="241415"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54269" y="3817456"/>
                        <a:ext cx="4028028" cy="83175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Rectangle 3"/>
          <p:cNvSpPr txBox="1">
            <a:spLocks noChangeArrowheads="1"/>
          </p:cNvSpPr>
          <p:nvPr/>
        </p:nvSpPr>
        <p:spPr bwMode="auto">
          <a:xfrm>
            <a:off x="459317" y="1823861"/>
            <a:ext cx="8017933" cy="1831622"/>
          </a:xfrm>
          <a:prstGeom prst="rect">
            <a:avLst/>
          </a:prstGeom>
          <a:noFill/>
          <a:ln w="9525">
            <a:noFill/>
            <a:miter lim="800000"/>
            <a:headEnd/>
            <a:tailEnd/>
          </a:ln>
        </p:spPr>
        <p:txBody>
          <a:bodyPr/>
          <a:lstStyle/>
          <a:p>
            <a:pPr>
              <a:lnSpc>
                <a:spcPct val="90000"/>
              </a:lnSpc>
              <a:spcBef>
                <a:spcPct val="20000"/>
              </a:spcBef>
              <a:defRPr/>
            </a:pPr>
            <a:r>
              <a:rPr lang="en-US" kern="0" dirty="0">
                <a:solidFill>
                  <a:srgbClr val="000000"/>
                </a:solidFill>
                <a:latin typeface="+mn-lt"/>
              </a:rPr>
              <a:t>Since </a:t>
            </a:r>
            <a:r>
              <a:rPr lang="en-US" i="1" kern="0" dirty="0">
                <a:solidFill>
                  <a:srgbClr val="000000"/>
                </a:solidFill>
                <a:latin typeface="Symbol" pitchFamily="18" charset="2"/>
              </a:rPr>
              <a:t>f</a:t>
            </a:r>
            <a:r>
              <a:rPr lang="en-US" i="1" kern="0" baseline="-25000" dirty="0">
                <a:solidFill>
                  <a:srgbClr val="000000"/>
                </a:solidFill>
                <a:latin typeface="+mn-lt"/>
              </a:rPr>
              <a:t>v</a:t>
            </a:r>
            <a:r>
              <a:rPr lang="en-US" kern="0" dirty="0">
                <a:solidFill>
                  <a:srgbClr val="000000"/>
                </a:solidFill>
                <a:latin typeface="+mn-lt"/>
              </a:rPr>
              <a:t> = 1, </a:t>
            </a:r>
            <a:r>
              <a:rPr lang="en-US" i="1" kern="0" dirty="0" err="1">
                <a:solidFill>
                  <a:srgbClr val="000000"/>
                </a:solidFill>
                <a:latin typeface="Symbol" pitchFamily="18" charset="2"/>
              </a:rPr>
              <a:t>f</a:t>
            </a:r>
            <a:r>
              <a:rPr lang="en-US" i="1" kern="0" baseline="-25000" dirty="0" err="1">
                <a:solidFill>
                  <a:srgbClr val="000000"/>
                </a:solidFill>
                <a:latin typeface="+mn-lt"/>
              </a:rPr>
              <a:t>v</a:t>
            </a:r>
            <a:r>
              <a:rPr lang="en-US" i="1" kern="0" dirty="0" err="1">
                <a:solidFill>
                  <a:srgbClr val="000000"/>
                </a:solidFill>
                <a:latin typeface="+mn-lt"/>
              </a:rPr>
              <a:t>R</a:t>
            </a:r>
            <a:r>
              <a:rPr lang="en-US" i="1" kern="0" baseline="-25000" dirty="0" err="1">
                <a:solidFill>
                  <a:srgbClr val="000000"/>
                </a:solidFill>
                <a:latin typeface="+mn-lt"/>
              </a:rPr>
              <a:t>b</a:t>
            </a:r>
            <a:r>
              <a:rPr lang="en-US" kern="0" dirty="0">
                <a:solidFill>
                  <a:srgbClr val="000000"/>
                </a:solidFill>
                <a:latin typeface="+mn-lt"/>
              </a:rPr>
              <a:t> = 547 kips, which is less than the required resistance, 692 kips.  Therefore, </a:t>
            </a:r>
            <a:r>
              <a:rPr lang="en-US" kern="0" dirty="0" err="1">
                <a:solidFill>
                  <a:srgbClr val="000000"/>
                </a:solidFill>
                <a:latin typeface="+mn-lt"/>
              </a:rPr>
              <a:t>doubler</a:t>
            </a:r>
            <a:r>
              <a:rPr lang="en-US" kern="0" dirty="0">
                <a:solidFill>
                  <a:srgbClr val="000000"/>
                </a:solidFill>
                <a:latin typeface="+mn-lt"/>
              </a:rPr>
              <a:t> plates are required.  The required additional strength from the </a:t>
            </a:r>
            <a:r>
              <a:rPr lang="en-US" kern="0" dirty="0" err="1">
                <a:solidFill>
                  <a:srgbClr val="000000"/>
                </a:solidFill>
                <a:latin typeface="+mn-lt"/>
              </a:rPr>
              <a:t>doubler</a:t>
            </a:r>
            <a:r>
              <a:rPr lang="en-US" kern="0" dirty="0">
                <a:solidFill>
                  <a:srgbClr val="000000"/>
                </a:solidFill>
                <a:latin typeface="+mn-lt"/>
              </a:rPr>
              <a:t> plates is 692 – 547 = 145 kips.  The  plates must be at least ¼” thick as the strength of the double plates is: </a:t>
            </a:r>
          </a:p>
          <a:p>
            <a:pPr>
              <a:lnSpc>
                <a:spcPct val="90000"/>
              </a:lnSpc>
              <a:spcBef>
                <a:spcPct val="20000"/>
              </a:spcBef>
              <a:defRPr/>
            </a:pPr>
            <a:endParaRPr lang="en-US" kern="0" dirty="0">
              <a:solidFill>
                <a:srgbClr val="000000"/>
              </a:solidFill>
              <a:latin typeface="+mn-lt"/>
            </a:endParaRPr>
          </a:p>
        </p:txBody>
      </p:sp>
      <p:sp>
        <p:nvSpPr>
          <p:cNvPr id="27655" name="Rectangle 2"/>
          <p:cNvSpPr>
            <a:spLocks noGrp="1" noChangeArrowheads="1"/>
          </p:cNvSpPr>
          <p:nvPr>
            <p:ph type="title"/>
          </p:nvPr>
        </p:nvSpPr>
        <p:spPr>
          <a:xfrm>
            <a:off x="582083" y="269875"/>
            <a:ext cx="7772400" cy="1143000"/>
          </a:xfrm>
        </p:spPr>
        <p:txBody>
          <a:bodyPr/>
          <a:lstStyle/>
          <a:p>
            <a:r>
              <a:rPr lang="en-US" dirty="0"/>
              <a:t>SMF Example – Panel Zone Check</a:t>
            </a:r>
          </a:p>
        </p:txBody>
      </p:sp>
    </p:spTree>
    <p:extLst>
      <p:ext uri="{BB962C8B-B14F-4D97-AF65-F5344CB8AC3E}">
        <p14:creationId xmlns:p14="http://schemas.microsoft.com/office/powerpoint/2010/main" val="350088738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7" name="Footer Placeholder 4"/>
          <p:cNvSpPr>
            <a:spLocks noGrp="1"/>
          </p:cNvSpPr>
          <p:nvPr>
            <p:ph type="ftr" sz="quarter" idx="10"/>
          </p:nvPr>
        </p:nvSpPr>
        <p:spPr/>
        <p:txBody>
          <a:bodyPr/>
          <a:lstStyle/>
          <a:p>
            <a:r>
              <a:rPr lang="en-US"/>
              <a:t>Instructional Material Complementing FEMA 1051, Design Examples</a:t>
            </a:r>
          </a:p>
        </p:txBody>
      </p:sp>
      <p:sp>
        <p:nvSpPr>
          <p:cNvPr id="6" name="Slide Number Placeholder 3"/>
          <p:cNvSpPr>
            <a:spLocks noGrp="1"/>
          </p:cNvSpPr>
          <p:nvPr>
            <p:ph type="sldNum" sz="quarter" idx="11"/>
          </p:nvPr>
        </p:nvSpPr>
        <p:spPr/>
        <p:txBody>
          <a:bodyPr/>
          <a:lstStyle/>
          <a:p>
            <a:r>
              <a:rPr lang="en-US"/>
              <a:t>Steel Structures - </a:t>
            </a:r>
            <a:fld id="{829CB975-4EB3-4B68-9F84-C1D517403529}" type="slidenum">
              <a:rPr lang="en-US" smtClean="0"/>
              <a:pPr/>
              <a:t>86</a:t>
            </a:fld>
            <a:endParaRPr lang="en-US" dirty="0"/>
          </a:p>
        </p:txBody>
      </p:sp>
      <p:pic>
        <p:nvPicPr>
          <p:cNvPr id="3" name="Picture 2" descr="AISC Seismic Provisions. Connections that accommodate the required interstory drift angle within the connection elements and provide the measured flexural resistance and shear strengths specified above are permitted. In addition to satisfying the requirements noted above, the design must demonstrate that any additional drift due to connection deformation can be accommodated by the structure. The design must include analysis for stability effects of the overall frame, including second-order effects"/>
          <p:cNvPicPr>
            <a:picLocks noChangeAspect="1"/>
          </p:cNvPicPr>
          <p:nvPr/>
        </p:nvPicPr>
        <p:blipFill>
          <a:blip r:embed="rId3"/>
          <a:stretch>
            <a:fillRect/>
          </a:stretch>
        </p:blipFill>
        <p:spPr>
          <a:xfrm>
            <a:off x="341202" y="2090737"/>
            <a:ext cx="8461597" cy="3116263"/>
          </a:xfrm>
          <a:prstGeom prst="rect">
            <a:avLst/>
          </a:prstGeom>
        </p:spPr>
      </p:pic>
      <p:sp>
        <p:nvSpPr>
          <p:cNvPr id="103428" name="Rectangle 2"/>
          <p:cNvSpPr>
            <a:spLocks noGrp="1" noChangeArrowheads="1"/>
          </p:cNvSpPr>
          <p:nvPr>
            <p:ph type="title"/>
          </p:nvPr>
        </p:nvSpPr>
        <p:spPr/>
        <p:txBody>
          <a:bodyPr/>
          <a:lstStyle/>
          <a:p>
            <a:r>
              <a:rPr lang="en-US"/>
              <a:t>SMF Example – Connection Configuration</a:t>
            </a:r>
            <a:endParaRPr lang="en-US" dirty="0"/>
          </a:p>
        </p:txBody>
      </p:sp>
    </p:spTree>
    <p:extLst>
      <p:ext uri="{BB962C8B-B14F-4D97-AF65-F5344CB8AC3E}">
        <p14:creationId xmlns:p14="http://schemas.microsoft.com/office/powerpoint/2010/main" val="331825851"/>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1" name="Footer Placeholder 4"/>
          <p:cNvSpPr>
            <a:spLocks noGrp="1"/>
          </p:cNvSpPr>
          <p:nvPr>
            <p:ph type="ftr" sz="quarter" idx="10"/>
          </p:nvPr>
        </p:nvSpPr>
        <p:spPr/>
        <p:txBody>
          <a:bodyPr/>
          <a:lstStyle/>
          <a:p>
            <a:r>
              <a:rPr lang="en-US"/>
              <a:t>Instructional Material Complementing FEMA 1051, Design Examples</a:t>
            </a:r>
          </a:p>
        </p:txBody>
      </p:sp>
      <p:sp>
        <p:nvSpPr>
          <p:cNvPr id="6" name="Slide Number Placeholder 3"/>
          <p:cNvSpPr>
            <a:spLocks noGrp="1"/>
          </p:cNvSpPr>
          <p:nvPr>
            <p:ph type="sldNum" sz="quarter" idx="11"/>
          </p:nvPr>
        </p:nvSpPr>
        <p:spPr/>
        <p:txBody>
          <a:bodyPr/>
          <a:lstStyle/>
          <a:p>
            <a:r>
              <a:rPr lang="en-US"/>
              <a:t>Steel Structures - </a:t>
            </a:r>
            <a:fld id="{829CB975-4EB3-4B68-9F84-C1D517403529}" type="slidenum">
              <a:rPr lang="en-US" smtClean="0"/>
              <a:pPr/>
              <a:t>87</a:t>
            </a:fld>
            <a:endParaRPr lang="en-US" dirty="0"/>
          </a:p>
        </p:txBody>
      </p:sp>
      <p:pic>
        <p:nvPicPr>
          <p:cNvPr id="2" name="Picture 1" descr="AISC Seismic specification. This provision specifically permits the use of prequalified connections meeting the requirements of ANSI/AISC 358, Prequalified Connections for Special and Intermediate Steel Moment Frames for Seismic Applications (AISC, 2016a) to facilitate and standardize connection design. Other prequalification panels may be acceptable but are subject to the approval of the authority having jurisdiction. Use of connections qualified by prior tests or project specific tests may also be used although the engineer of record is responsible for substantiating the connection.  Published testing, such as that conducted as part of the SAC project and reported in FEMA 350 and 355, or project-specific testing may be used to satisfy this provision."/>
          <p:cNvPicPr>
            <a:picLocks noChangeAspect="1"/>
          </p:cNvPicPr>
          <p:nvPr/>
        </p:nvPicPr>
        <p:blipFill>
          <a:blip r:embed="rId3"/>
          <a:stretch>
            <a:fillRect/>
          </a:stretch>
        </p:blipFill>
        <p:spPr>
          <a:xfrm>
            <a:off x="556113" y="1514474"/>
            <a:ext cx="8006374" cy="4378325"/>
          </a:xfrm>
          <a:prstGeom prst="rect">
            <a:avLst/>
          </a:prstGeom>
        </p:spPr>
      </p:pic>
      <p:sp>
        <p:nvSpPr>
          <p:cNvPr id="104452" name="Rectangle 2"/>
          <p:cNvSpPr>
            <a:spLocks noGrp="1" noChangeArrowheads="1"/>
          </p:cNvSpPr>
          <p:nvPr>
            <p:ph type="title"/>
          </p:nvPr>
        </p:nvSpPr>
        <p:spPr/>
        <p:txBody>
          <a:bodyPr/>
          <a:lstStyle/>
          <a:p>
            <a:r>
              <a:rPr lang="en-US"/>
              <a:t>SMF Example – Connection Configuration</a:t>
            </a:r>
            <a:endParaRPr lang="en-US" dirty="0"/>
          </a:p>
        </p:txBody>
      </p:sp>
    </p:spTree>
    <p:extLst>
      <p:ext uri="{BB962C8B-B14F-4D97-AF65-F5344CB8AC3E}">
        <p14:creationId xmlns:p14="http://schemas.microsoft.com/office/powerpoint/2010/main" val="3054151195"/>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11"/>
          </p:nvPr>
        </p:nvSpPr>
        <p:spPr/>
        <p:txBody>
          <a:bodyPr/>
          <a:lstStyle/>
          <a:p>
            <a:r>
              <a:rPr lang="en-US"/>
              <a:t>Steel Structures - </a:t>
            </a:r>
            <a:fld id="{829CB975-4EB3-4B68-9F84-C1D517403529}" type="slidenum">
              <a:rPr lang="en-US" smtClean="0"/>
              <a:pPr/>
              <a:t>88</a:t>
            </a:fld>
            <a:endParaRPr lang="en-US" dirty="0"/>
          </a:p>
        </p:txBody>
      </p:sp>
      <p:sp>
        <p:nvSpPr>
          <p:cNvPr id="105475" name="Footer Placeholder 4"/>
          <p:cNvSpPr>
            <a:spLocks noGrp="1"/>
          </p:cNvSpPr>
          <p:nvPr>
            <p:ph type="ftr" sz="quarter" idx="10"/>
          </p:nvPr>
        </p:nvSpPr>
        <p:spPr/>
        <p:txBody>
          <a:bodyPr/>
          <a:lstStyle/>
          <a:p>
            <a:r>
              <a:rPr lang="en-US"/>
              <a:t>Instructional Material Complementing FEMA 1051, Design Examples</a:t>
            </a:r>
          </a:p>
        </p:txBody>
      </p:sp>
      <p:sp>
        <p:nvSpPr>
          <p:cNvPr id="105477" name="Rectangle 3"/>
          <p:cNvSpPr>
            <a:spLocks noGrp="1" noChangeArrowheads="1"/>
          </p:cNvSpPr>
          <p:nvPr>
            <p:ph idx="1"/>
          </p:nvPr>
        </p:nvSpPr>
        <p:spPr>
          <a:xfrm>
            <a:off x="449528" y="1604963"/>
            <a:ext cx="8244945" cy="4297362"/>
          </a:xfrm>
        </p:spPr>
        <p:txBody>
          <a:bodyPr/>
          <a:lstStyle/>
          <a:p>
            <a:r>
              <a:rPr lang="en-US" sz="2400" dirty="0"/>
              <a:t>Beam-to-column connection capacity</a:t>
            </a:r>
          </a:p>
          <a:p>
            <a:r>
              <a:rPr lang="en-US" sz="2400" dirty="0"/>
              <a:t>Select preliminary member sizes</a:t>
            </a:r>
          </a:p>
          <a:p>
            <a:r>
              <a:rPr lang="en-US" sz="2400" dirty="0"/>
              <a:t>Check member local stability</a:t>
            </a:r>
          </a:p>
          <a:p>
            <a:r>
              <a:rPr lang="en-US" sz="2400" dirty="0"/>
              <a:t>Check deflection and drift</a:t>
            </a:r>
          </a:p>
          <a:p>
            <a:r>
              <a:rPr lang="en-US" sz="2400" dirty="0"/>
              <a:t>Check torsional amplification</a:t>
            </a:r>
          </a:p>
          <a:p>
            <a:r>
              <a:rPr lang="en-US" sz="2400" dirty="0"/>
              <a:t>Check the column-beam moment ratio rule</a:t>
            </a:r>
          </a:p>
          <a:p>
            <a:r>
              <a:rPr lang="en-US" sz="2400" dirty="0"/>
              <a:t>Check shear requirement at panel zone</a:t>
            </a:r>
          </a:p>
          <a:p>
            <a:r>
              <a:rPr lang="en-US" sz="2400" dirty="0"/>
              <a:t>Select connection configuration</a:t>
            </a:r>
          </a:p>
          <a:p>
            <a:pPr lvl="1"/>
            <a:r>
              <a:rPr lang="en-US" sz="2400" dirty="0"/>
              <a:t>Prequalified connections</a:t>
            </a:r>
          </a:p>
          <a:p>
            <a:pPr lvl="1"/>
            <a:r>
              <a:rPr lang="en-US" sz="2400" dirty="0"/>
              <a:t>Testing</a:t>
            </a:r>
          </a:p>
          <a:p>
            <a:endParaRPr lang="en-US" sz="2400" dirty="0"/>
          </a:p>
        </p:txBody>
      </p:sp>
      <p:sp>
        <p:nvSpPr>
          <p:cNvPr id="105476" name="Rectangle 2"/>
          <p:cNvSpPr>
            <a:spLocks noGrp="1" noChangeArrowheads="1"/>
          </p:cNvSpPr>
          <p:nvPr>
            <p:ph type="title"/>
          </p:nvPr>
        </p:nvSpPr>
        <p:spPr/>
        <p:txBody>
          <a:bodyPr/>
          <a:lstStyle/>
          <a:p>
            <a:r>
              <a:rPr lang="en-US"/>
              <a:t>Special Moment Frames</a:t>
            </a:r>
            <a:br>
              <a:rPr lang="en-US"/>
            </a:br>
            <a:r>
              <a:rPr lang="en-US"/>
              <a:t>Summary</a:t>
            </a:r>
            <a:endParaRPr lang="en-US" dirty="0"/>
          </a:p>
        </p:txBody>
      </p:sp>
    </p:spTree>
    <p:extLst>
      <p:ext uri="{BB962C8B-B14F-4D97-AF65-F5344CB8AC3E}">
        <p14:creationId xmlns:p14="http://schemas.microsoft.com/office/powerpoint/2010/main" val="288977682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p:cNvSpPr>
            <a:spLocks noGrp="1"/>
          </p:cNvSpPr>
          <p:nvPr>
            <p:ph type="ftr" sz="quarter" idx="10"/>
          </p:nvPr>
        </p:nvSpPr>
        <p:spPr/>
        <p:txBody>
          <a:bodyPr/>
          <a:lstStyle/>
          <a:p>
            <a:r>
              <a:rPr lang="en-US"/>
              <a:t>Instructional Material Complementing FEMA 1051, Design Examples</a:t>
            </a:r>
          </a:p>
        </p:txBody>
      </p:sp>
      <p:sp>
        <p:nvSpPr>
          <p:cNvPr id="6" name="Slide Number Placeholder 5"/>
          <p:cNvSpPr>
            <a:spLocks noGrp="1"/>
          </p:cNvSpPr>
          <p:nvPr>
            <p:ph type="sldNum" sz="quarter" idx="11"/>
          </p:nvPr>
        </p:nvSpPr>
        <p:spPr/>
        <p:txBody>
          <a:bodyPr/>
          <a:lstStyle/>
          <a:p>
            <a:r>
              <a:rPr lang="en-US"/>
              <a:t>Steel Structures - </a:t>
            </a:r>
            <a:fld id="{A82922F5-49B2-4E75-9303-A25B4D543E0C}" type="slidenum">
              <a:rPr lang="en-US" smtClean="0"/>
              <a:pPr/>
              <a:t>89</a:t>
            </a:fld>
            <a:endParaRPr lang="en-US" dirty="0"/>
          </a:p>
        </p:txBody>
      </p:sp>
      <p:pic>
        <p:nvPicPr>
          <p:cNvPr id="5" name="Picture 2" descr="person sitting on green question m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97225" y="2385421"/>
            <a:ext cx="2724150" cy="303953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673100" y="678949"/>
            <a:ext cx="7772400" cy="1143000"/>
          </a:xfrm>
        </p:spPr>
        <p:txBody>
          <a:bodyPr/>
          <a:lstStyle/>
          <a:p>
            <a:r>
              <a:rPr lang="en-US" dirty="0"/>
              <a:t>Questions</a:t>
            </a:r>
          </a:p>
        </p:txBody>
      </p:sp>
    </p:spTree>
    <p:extLst>
      <p:ext uri="{BB962C8B-B14F-4D97-AF65-F5344CB8AC3E}">
        <p14:creationId xmlns:p14="http://schemas.microsoft.com/office/powerpoint/2010/main" val="18198991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Footer Placeholder 3"/>
          <p:cNvSpPr>
            <a:spLocks noGrp="1"/>
          </p:cNvSpPr>
          <p:nvPr>
            <p:ph type="ftr" sz="quarter" idx="10"/>
          </p:nvPr>
        </p:nvSpPr>
        <p:spPr/>
        <p:txBody>
          <a:bodyPr/>
          <a:lstStyle/>
          <a:p>
            <a:r>
              <a:rPr lang="en-US"/>
              <a:t>Instructional Material Complementing FEMA 1051, Design Examples</a:t>
            </a:r>
          </a:p>
        </p:txBody>
      </p:sp>
      <p:sp>
        <p:nvSpPr>
          <p:cNvPr id="54" name="Slide Number Placeholder 3"/>
          <p:cNvSpPr>
            <a:spLocks noGrp="1"/>
          </p:cNvSpPr>
          <p:nvPr>
            <p:ph type="sldNum" sz="quarter" idx="11"/>
          </p:nvPr>
        </p:nvSpPr>
        <p:spPr/>
        <p:txBody>
          <a:bodyPr/>
          <a:lstStyle/>
          <a:p>
            <a:r>
              <a:rPr lang="en-US"/>
              <a:t>Steel Structures - </a:t>
            </a:r>
            <a:fld id="{1E859C6A-166B-4CD7-AA28-963CDAFE0F46}" type="slidenum">
              <a:rPr lang="en-US" smtClean="0"/>
              <a:pPr/>
              <a:t>9</a:t>
            </a:fld>
            <a:endParaRPr lang="en-US" dirty="0"/>
          </a:p>
        </p:txBody>
      </p:sp>
      <p:grpSp>
        <p:nvGrpSpPr>
          <p:cNvPr id="4" name="Group 3" descr="Moment capacity versus unbraced length. In the low unbraced length region the moment capacity is high and is governed by flexural yielding followed by local buckling with strain hardening. It decreases with increasing length, governed by inelastic later-atorsional buckling, then by elastic LTB."/>
          <p:cNvGrpSpPr/>
          <p:nvPr/>
        </p:nvGrpSpPr>
        <p:grpSpPr>
          <a:xfrm>
            <a:off x="788812" y="1212145"/>
            <a:ext cx="7991888" cy="4603500"/>
            <a:chOff x="788812" y="1212145"/>
            <a:chExt cx="7991888" cy="4603500"/>
          </a:xfrm>
        </p:grpSpPr>
        <p:grpSp>
          <p:nvGrpSpPr>
            <p:cNvPr id="2" name="Group 1"/>
            <p:cNvGrpSpPr/>
            <p:nvPr/>
          </p:nvGrpSpPr>
          <p:grpSpPr>
            <a:xfrm>
              <a:off x="5137211" y="1542091"/>
              <a:ext cx="3643489" cy="1991078"/>
              <a:chOff x="4666545" y="1432278"/>
              <a:chExt cx="3643489" cy="1991078"/>
            </a:xfrm>
          </p:grpSpPr>
          <p:sp>
            <p:nvSpPr>
              <p:cNvPr id="62479" name="Line 20"/>
              <p:cNvSpPr>
                <a:spLocks noChangeShapeType="1"/>
              </p:cNvSpPr>
              <p:nvPr/>
            </p:nvSpPr>
            <p:spPr bwMode="auto">
              <a:xfrm>
                <a:off x="4879622" y="2333978"/>
                <a:ext cx="1772356" cy="1412"/>
              </a:xfrm>
              <a:prstGeom prst="line">
                <a:avLst/>
              </a:prstGeom>
              <a:noFill/>
              <a:ln w="50800">
                <a:solidFill>
                  <a:srgbClr val="000000"/>
                </a:solidFill>
                <a:round/>
                <a:headEnd/>
                <a:tailEnd/>
              </a:ln>
            </p:spPr>
            <p:txBody>
              <a:bodyPr/>
              <a:lstStyle/>
              <a:p>
                <a:endParaRPr lang="en-US" sz="2133"/>
              </a:p>
            </p:txBody>
          </p:sp>
          <p:sp>
            <p:nvSpPr>
              <p:cNvPr id="62480" name="Line 21"/>
              <p:cNvSpPr>
                <a:spLocks noChangeShapeType="1"/>
              </p:cNvSpPr>
              <p:nvPr/>
            </p:nvSpPr>
            <p:spPr bwMode="auto">
              <a:xfrm flipV="1">
                <a:off x="4879622" y="2333978"/>
                <a:ext cx="1412" cy="352778"/>
              </a:xfrm>
              <a:prstGeom prst="line">
                <a:avLst/>
              </a:prstGeom>
              <a:noFill/>
              <a:ln w="38100">
                <a:solidFill>
                  <a:srgbClr val="000000"/>
                </a:solidFill>
                <a:round/>
                <a:headEnd/>
                <a:tailEnd type="triangle" w="lg" len="lg"/>
              </a:ln>
            </p:spPr>
            <p:txBody>
              <a:bodyPr/>
              <a:lstStyle/>
              <a:p>
                <a:endParaRPr lang="en-US" sz="2133"/>
              </a:p>
            </p:txBody>
          </p:sp>
          <p:sp>
            <p:nvSpPr>
              <p:cNvPr id="62481" name="Line 22"/>
              <p:cNvSpPr>
                <a:spLocks noChangeShapeType="1"/>
              </p:cNvSpPr>
              <p:nvPr/>
            </p:nvSpPr>
            <p:spPr bwMode="auto">
              <a:xfrm flipV="1">
                <a:off x="6651978" y="2333978"/>
                <a:ext cx="1412" cy="352778"/>
              </a:xfrm>
              <a:prstGeom prst="line">
                <a:avLst/>
              </a:prstGeom>
              <a:noFill/>
              <a:ln w="31750">
                <a:solidFill>
                  <a:srgbClr val="000000"/>
                </a:solidFill>
                <a:round/>
                <a:headEnd/>
                <a:tailEnd type="triangle" w="lg" len="lg"/>
              </a:ln>
            </p:spPr>
            <p:txBody>
              <a:bodyPr/>
              <a:lstStyle/>
              <a:p>
                <a:endParaRPr lang="en-US" sz="2133"/>
              </a:p>
            </p:txBody>
          </p:sp>
          <p:sp>
            <p:nvSpPr>
              <p:cNvPr id="62482" name="Freeform 23"/>
              <p:cNvSpPr>
                <a:spLocks/>
              </p:cNvSpPr>
              <p:nvPr/>
            </p:nvSpPr>
            <p:spPr bwMode="auto">
              <a:xfrm>
                <a:off x="4666545" y="2120901"/>
                <a:ext cx="159455" cy="426156"/>
              </a:xfrm>
              <a:custGeom>
                <a:avLst/>
                <a:gdLst>
                  <a:gd name="T0" fmla="*/ 2147483647 w 90"/>
                  <a:gd name="T1" fmla="*/ 0 h 240"/>
                  <a:gd name="T2" fmla="*/ 2147483647 w 90"/>
                  <a:gd name="T3" fmla="*/ 2147483647 h 240"/>
                  <a:gd name="T4" fmla="*/ 2147483647 w 90"/>
                  <a:gd name="T5" fmla="*/ 2147483647 h 240"/>
                  <a:gd name="T6" fmla="*/ 2147483647 w 90"/>
                  <a:gd name="T7" fmla="*/ 2147483647 h 240"/>
                  <a:gd name="T8" fmla="*/ 2147483647 w 90"/>
                  <a:gd name="T9" fmla="*/ 2147483647 h 240"/>
                  <a:gd name="T10" fmla="*/ 2147483647 w 90"/>
                  <a:gd name="T11" fmla="*/ 2147483647 h 240"/>
                  <a:gd name="T12" fmla="*/ 2147483647 w 90"/>
                  <a:gd name="T13" fmla="*/ 2147483647 h 240"/>
                  <a:gd name="T14" fmla="*/ 2147483647 w 90"/>
                  <a:gd name="T15" fmla="*/ 2147483647 h 240"/>
                  <a:gd name="T16" fmla="*/ 2147483647 w 90"/>
                  <a:gd name="T17" fmla="*/ 2147483647 h 240"/>
                  <a:gd name="T18" fmla="*/ 2147483647 w 90"/>
                  <a:gd name="T19" fmla="*/ 2147483647 h 240"/>
                  <a:gd name="T20" fmla="*/ 2147483647 w 90"/>
                  <a:gd name="T21" fmla="*/ 2147483647 h 240"/>
                  <a:gd name="T22" fmla="*/ 0 w 90"/>
                  <a:gd name="T23" fmla="*/ 2147483647 h 240"/>
                  <a:gd name="T24" fmla="*/ 0 w 90"/>
                  <a:gd name="T25" fmla="*/ 2147483647 h 240"/>
                  <a:gd name="T26" fmla="*/ 0 w 90"/>
                  <a:gd name="T27" fmla="*/ 2147483647 h 240"/>
                  <a:gd name="T28" fmla="*/ 0 w 90"/>
                  <a:gd name="T29" fmla="*/ 2147483647 h 240"/>
                  <a:gd name="T30" fmla="*/ 0 w 90"/>
                  <a:gd name="T31" fmla="*/ 2147483647 h 240"/>
                  <a:gd name="T32" fmla="*/ 0 w 90"/>
                  <a:gd name="T33" fmla="*/ 2147483647 h 240"/>
                  <a:gd name="T34" fmla="*/ 2147483647 w 90"/>
                  <a:gd name="T35" fmla="*/ 2147483647 h 240"/>
                  <a:gd name="T36" fmla="*/ 2147483647 w 90"/>
                  <a:gd name="T37" fmla="*/ 2147483647 h 240"/>
                  <a:gd name="T38" fmla="*/ 2147483647 w 90"/>
                  <a:gd name="T39" fmla="*/ 2147483647 h 240"/>
                  <a:gd name="T40" fmla="*/ 2147483647 w 90"/>
                  <a:gd name="T41" fmla="*/ 2147483647 h 240"/>
                  <a:gd name="T42" fmla="*/ 2147483647 w 90"/>
                  <a:gd name="T43" fmla="*/ 2147483647 h 240"/>
                  <a:gd name="T44" fmla="*/ 2147483647 w 90"/>
                  <a:gd name="T45" fmla="*/ 2147483647 h 240"/>
                  <a:gd name="T46" fmla="*/ 2147483647 w 90"/>
                  <a:gd name="T47" fmla="*/ 2147483647 h 240"/>
                  <a:gd name="T48" fmla="*/ 2147483647 w 90"/>
                  <a:gd name="T49" fmla="*/ 2147483647 h 240"/>
                  <a:gd name="T50" fmla="*/ 2147483647 w 90"/>
                  <a:gd name="T51" fmla="*/ 2147483647 h 240"/>
                  <a:gd name="T52" fmla="*/ 2147483647 w 90"/>
                  <a:gd name="T53" fmla="*/ 2147483647 h 240"/>
                  <a:gd name="T54" fmla="*/ 2147483647 w 90"/>
                  <a:gd name="T55" fmla="*/ 2147483647 h 24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0"/>
                  <a:gd name="T85" fmla="*/ 0 h 240"/>
                  <a:gd name="T86" fmla="*/ 90 w 90"/>
                  <a:gd name="T87" fmla="*/ 240 h 24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0" h="240">
                    <a:moveTo>
                      <a:pt x="90" y="0"/>
                    </a:moveTo>
                    <a:lnTo>
                      <a:pt x="78" y="6"/>
                    </a:lnTo>
                    <a:lnTo>
                      <a:pt x="66" y="12"/>
                    </a:lnTo>
                    <a:lnTo>
                      <a:pt x="54" y="18"/>
                    </a:lnTo>
                    <a:lnTo>
                      <a:pt x="48" y="24"/>
                    </a:lnTo>
                    <a:lnTo>
                      <a:pt x="36" y="30"/>
                    </a:lnTo>
                    <a:lnTo>
                      <a:pt x="30" y="36"/>
                    </a:lnTo>
                    <a:lnTo>
                      <a:pt x="24" y="48"/>
                    </a:lnTo>
                    <a:lnTo>
                      <a:pt x="18" y="60"/>
                    </a:lnTo>
                    <a:lnTo>
                      <a:pt x="12" y="66"/>
                    </a:lnTo>
                    <a:lnTo>
                      <a:pt x="6" y="78"/>
                    </a:lnTo>
                    <a:lnTo>
                      <a:pt x="0" y="90"/>
                    </a:lnTo>
                    <a:lnTo>
                      <a:pt x="0" y="102"/>
                    </a:lnTo>
                    <a:lnTo>
                      <a:pt x="0" y="114"/>
                    </a:lnTo>
                    <a:lnTo>
                      <a:pt x="0" y="126"/>
                    </a:lnTo>
                    <a:lnTo>
                      <a:pt x="0" y="138"/>
                    </a:lnTo>
                    <a:lnTo>
                      <a:pt x="0" y="150"/>
                    </a:lnTo>
                    <a:lnTo>
                      <a:pt x="6" y="162"/>
                    </a:lnTo>
                    <a:lnTo>
                      <a:pt x="12" y="174"/>
                    </a:lnTo>
                    <a:lnTo>
                      <a:pt x="18" y="180"/>
                    </a:lnTo>
                    <a:lnTo>
                      <a:pt x="24" y="192"/>
                    </a:lnTo>
                    <a:lnTo>
                      <a:pt x="30" y="204"/>
                    </a:lnTo>
                    <a:lnTo>
                      <a:pt x="36" y="210"/>
                    </a:lnTo>
                    <a:lnTo>
                      <a:pt x="48" y="216"/>
                    </a:lnTo>
                    <a:lnTo>
                      <a:pt x="54" y="222"/>
                    </a:lnTo>
                    <a:lnTo>
                      <a:pt x="66" y="228"/>
                    </a:lnTo>
                    <a:lnTo>
                      <a:pt x="78" y="234"/>
                    </a:lnTo>
                    <a:lnTo>
                      <a:pt x="90" y="240"/>
                    </a:lnTo>
                  </a:path>
                </a:pathLst>
              </a:custGeom>
              <a:noFill/>
              <a:ln w="28575">
                <a:solidFill>
                  <a:srgbClr val="000000"/>
                </a:solidFill>
                <a:round/>
                <a:headEnd type="triangle" w="med" len="lg"/>
                <a:tailEnd/>
              </a:ln>
            </p:spPr>
            <p:txBody>
              <a:bodyPr/>
              <a:lstStyle/>
              <a:p>
                <a:endParaRPr lang="en-US" sz="2133"/>
              </a:p>
            </p:txBody>
          </p:sp>
          <p:sp>
            <p:nvSpPr>
              <p:cNvPr id="62483" name="Line 24"/>
              <p:cNvSpPr>
                <a:spLocks noChangeShapeType="1"/>
              </p:cNvSpPr>
              <p:nvPr/>
            </p:nvSpPr>
            <p:spPr bwMode="auto">
              <a:xfrm>
                <a:off x="4879622" y="2633133"/>
                <a:ext cx="1772356" cy="1412"/>
              </a:xfrm>
              <a:prstGeom prst="line">
                <a:avLst/>
              </a:prstGeom>
              <a:noFill/>
              <a:ln w="19050">
                <a:solidFill>
                  <a:srgbClr val="000000"/>
                </a:solidFill>
                <a:round/>
                <a:headEnd type="triangle" w="med" len="lg"/>
                <a:tailEnd type="triangle" w="med" len="lg"/>
              </a:ln>
            </p:spPr>
            <p:txBody>
              <a:bodyPr/>
              <a:lstStyle/>
              <a:p>
                <a:endParaRPr lang="en-US" sz="2133"/>
              </a:p>
            </p:txBody>
          </p:sp>
          <p:sp>
            <p:nvSpPr>
              <p:cNvPr id="62484" name="Freeform 25"/>
              <p:cNvSpPr>
                <a:spLocks/>
              </p:cNvSpPr>
              <p:nvPr/>
            </p:nvSpPr>
            <p:spPr bwMode="auto">
              <a:xfrm>
                <a:off x="6716889" y="2120901"/>
                <a:ext cx="159456" cy="426156"/>
              </a:xfrm>
              <a:custGeom>
                <a:avLst/>
                <a:gdLst>
                  <a:gd name="T0" fmla="*/ 0 w 90"/>
                  <a:gd name="T1" fmla="*/ 2147483647 h 240"/>
                  <a:gd name="T2" fmla="*/ 2147483647 w 90"/>
                  <a:gd name="T3" fmla="*/ 2147483647 h 240"/>
                  <a:gd name="T4" fmla="*/ 2147483647 w 90"/>
                  <a:gd name="T5" fmla="*/ 2147483647 h 240"/>
                  <a:gd name="T6" fmla="*/ 2147483647 w 90"/>
                  <a:gd name="T7" fmla="*/ 2147483647 h 240"/>
                  <a:gd name="T8" fmla="*/ 2147483647 w 90"/>
                  <a:gd name="T9" fmla="*/ 2147483647 h 240"/>
                  <a:gd name="T10" fmla="*/ 2147483647 w 90"/>
                  <a:gd name="T11" fmla="*/ 2147483647 h 240"/>
                  <a:gd name="T12" fmla="*/ 2147483647 w 90"/>
                  <a:gd name="T13" fmla="*/ 2147483647 h 240"/>
                  <a:gd name="T14" fmla="*/ 2147483647 w 90"/>
                  <a:gd name="T15" fmla="*/ 2147483647 h 240"/>
                  <a:gd name="T16" fmla="*/ 2147483647 w 90"/>
                  <a:gd name="T17" fmla="*/ 2147483647 h 240"/>
                  <a:gd name="T18" fmla="*/ 2147483647 w 90"/>
                  <a:gd name="T19" fmla="*/ 2147483647 h 240"/>
                  <a:gd name="T20" fmla="*/ 2147483647 w 90"/>
                  <a:gd name="T21" fmla="*/ 2147483647 h 240"/>
                  <a:gd name="T22" fmla="*/ 2147483647 w 90"/>
                  <a:gd name="T23" fmla="*/ 2147483647 h 240"/>
                  <a:gd name="T24" fmla="*/ 2147483647 w 90"/>
                  <a:gd name="T25" fmla="*/ 2147483647 h 240"/>
                  <a:gd name="T26" fmla="*/ 2147483647 w 90"/>
                  <a:gd name="T27" fmla="*/ 2147483647 h 240"/>
                  <a:gd name="T28" fmla="*/ 2147483647 w 90"/>
                  <a:gd name="T29" fmla="*/ 2147483647 h 240"/>
                  <a:gd name="T30" fmla="*/ 2147483647 w 90"/>
                  <a:gd name="T31" fmla="*/ 2147483647 h 240"/>
                  <a:gd name="T32" fmla="*/ 2147483647 w 90"/>
                  <a:gd name="T33" fmla="*/ 2147483647 h 240"/>
                  <a:gd name="T34" fmla="*/ 2147483647 w 90"/>
                  <a:gd name="T35" fmla="*/ 2147483647 h 240"/>
                  <a:gd name="T36" fmla="*/ 2147483647 w 90"/>
                  <a:gd name="T37" fmla="*/ 2147483647 h 240"/>
                  <a:gd name="T38" fmla="*/ 2147483647 w 90"/>
                  <a:gd name="T39" fmla="*/ 2147483647 h 240"/>
                  <a:gd name="T40" fmla="*/ 2147483647 w 90"/>
                  <a:gd name="T41" fmla="*/ 2147483647 h 240"/>
                  <a:gd name="T42" fmla="*/ 2147483647 w 90"/>
                  <a:gd name="T43" fmla="*/ 2147483647 h 240"/>
                  <a:gd name="T44" fmla="*/ 2147483647 w 90"/>
                  <a:gd name="T45" fmla="*/ 2147483647 h 240"/>
                  <a:gd name="T46" fmla="*/ 2147483647 w 90"/>
                  <a:gd name="T47" fmla="*/ 2147483647 h 240"/>
                  <a:gd name="T48" fmla="*/ 2147483647 w 90"/>
                  <a:gd name="T49" fmla="*/ 2147483647 h 240"/>
                  <a:gd name="T50" fmla="*/ 2147483647 w 90"/>
                  <a:gd name="T51" fmla="*/ 2147483647 h 240"/>
                  <a:gd name="T52" fmla="*/ 2147483647 w 90"/>
                  <a:gd name="T53" fmla="*/ 2147483647 h 240"/>
                  <a:gd name="T54" fmla="*/ 0 w 90"/>
                  <a:gd name="T55" fmla="*/ 0 h 24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0"/>
                  <a:gd name="T85" fmla="*/ 0 h 240"/>
                  <a:gd name="T86" fmla="*/ 90 w 90"/>
                  <a:gd name="T87" fmla="*/ 240 h 24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0" h="240">
                    <a:moveTo>
                      <a:pt x="0" y="240"/>
                    </a:moveTo>
                    <a:lnTo>
                      <a:pt x="12" y="234"/>
                    </a:lnTo>
                    <a:lnTo>
                      <a:pt x="18" y="228"/>
                    </a:lnTo>
                    <a:lnTo>
                      <a:pt x="30" y="222"/>
                    </a:lnTo>
                    <a:lnTo>
                      <a:pt x="42" y="216"/>
                    </a:lnTo>
                    <a:lnTo>
                      <a:pt x="48" y="210"/>
                    </a:lnTo>
                    <a:lnTo>
                      <a:pt x="60" y="204"/>
                    </a:lnTo>
                    <a:lnTo>
                      <a:pt x="66" y="192"/>
                    </a:lnTo>
                    <a:lnTo>
                      <a:pt x="72" y="180"/>
                    </a:lnTo>
                    <a:lnTo>
                      <a:pt x="78" y="174"/>
                    </a:lnTo>
                    <a:lnTo>
                      <a:pt x="78" y="162"/>
                    </a:lnTo>
                    <a:lnTo>
                      <a:pt x="84" y="150"/>
                    </a:lnTo>
                    <a:lnTo>
                      <a:pt x="84" y="138"/>
                    </a:lnTo>
                    <a:lnTo>
                      <a:pt x="90" y="126"/>
                    </a:lnTo>
                    <a:lnTo>
                      <a:pt x="90" y="114"/>
                    </a:lnTo>
                    <a:lnTo>
                      <a:pt x="84" y="102"/>
                    </a:lnTo>
                    <a:lnTo>
                      <a:pt x="84" y="90"/>
                    </a:lnTo>
                    <a:lnTo>
                      <a:pt x="78" y="78"/>
                    </a:lnTo>
                    <a:lnTo>
                      <a:pt x="78" y="66"/>
                    </a:lnTo>
                    <a:lnTo>
                      <a:pt x="72" y="60"/>
                    </a:lnTo>
                    <a:lnTo>
                      <a:pt x="66" y="48"/>
                    </a:lnTo>
                    <a:lnTo>
                      <a:pt x="60" y="36"/>
                    </a:lnTo>
                    <a:lnTo>
                      <a:pt x="48" y="30"/>
                    </a:lnTo>
                    <a:lnTo>
                      <a:pt x="42" y="24"/>
                    </a:lnTo>
                    <a:lnTo>
                      <a:pt x="30" y="18"/>
                    </a:lnTo>
                    <a:lnTo>
                      <a:pt x="18" y="12"/>
                    </a:lnTo>
                    <a:lnTo>
                      <a:pt x="12" y="6"/>
                    </a:lnTo>
                    <a:lnTo>
                      <a:pt x="0" y="0"/>
                    </a:lnTo>
                  </a:path>
                </a:pathLst>
              </a:custGeom>
              <a:noFill/>
              <a:ln w="28575">
                <a:solidFill>
                  <a:srgbClr val="000000"/>
                </a:solidFill>
                <a:round/>
                <a:headEnd/>
                <a:tailEnd type="triangle" w="med" len="lg"/>
              </a:ln>
            </p:spPr>
            <p:txBody>
              <a:bodyPr/>
              <a:lstStyle/>
              <a:p>
                <a:endParaRPr lang="en-US" sz="2133"/>
              </a:p>
            </p:txBody>
          </p:sp>
          <p:sp>
            <p:nvSpPr>
              <p:cNvPr id="62485" name="Line 26"/>
              <p:cNvSpPr>
                <a:spLocks noChangeShapeType="1"/>
              </p:cNvSpPr>
              <p:nvPr/>
            </p:nvSpPr>
            <p:spPr bwMode="auto">
              <a:xfrm flipV="1">
                <a:off x="7305323" y="2516012"/>
                <a:ext cx="1411" cy="907344"/>
              </a:xfrm>
              <a:prstGeom prst="line">
                <a:avLst/>
              </a:prstGeom>
              <a:noFill/>
              <a:ln w="12700">
                <a:solidFill>
                  <a:srgbClr val="000000"/>
                </a:solidFill>
                <a:round/>
                <a:headEnd/>
                <a:tailEnd/>
              </a:ln>
            </p:spPr>
            <p:txBody>
              <a:bodyPr/>
              <a:lstStyle/>
              <a:p>
                <a:endParaRPr lang="en-US" sz="2133"/>
              </a:p>
            </p:txBody>
          </p:sp>
          <p:sp>
            <p:nvSpPr>
              <p:cNvPr id="62486" name="Line 27"/>
              <p:cNvSpPr>
                <a:spLocks noChangeShapeType="1"/>
              </p:cNvSpPr>
              <p:nvPr/>
            </p:nvSpPr>
            <p:spPr bwMode="auto">
              <a:xfrm flipV="1">
                <a:off x="7305323" y="2205568"/>
                <a:ext cx="1411" cy="256822"/>
              </a:xfrm>
              <a:prstGeom prst="line">
                <a:avLst/>
              </a:prstGeom>
              <a:noFill/>
              <a:ln w="25400">
                <a:solidFill>
                  <a:srgbClr val="000000"/>
                </a:solidFill>
                <a:round/>
                <a:headEnd/>
                <a:tailEnd/>
              </a:ln>
            </p:spPr>
            <p:txBody>
              <a:bodyPr/>
              <a:lstStyle/>
              <a:p>
                <a:endParaRPr lang="en-US" sz="2133"/>
              </a:p>
            </p:txBody>
          </p:sp>
          <p:sp>
            <p:nvSpPr>
              <p:cNvPr id="62487" name="Line 28"/>
              <p:cNvSpPr>
                <a:spLocks noChangeShapeType="1"/>
              </p:cNvSpPr>
              <p:nvPr/>
            </p:nvSpPr>
            <p:spPr bwMode="auto">
              <a:xfrm>
                <a:off x="7198078" y="2205567"/>
                <a:ext cx="213077" cy="1411"/>
              </a:xfrm>
              <a:prstGeom prst="line">
                <a:avLst/>
              </a:prstGeom>
              <a:noFill/>
              <a:ln w="38100">
                <a:solidFill>
                  <a:srgbClr val="000000"/>
                </a:solidFill>
                <a:round/>
                <a:headEnd/>
                <a:tailEnd/>
              </a:ln>
            </p:spPr>
            <p:txBody>
              <a:bodyPr/>
              <a:lstStyle/>
              <a:p>
                <a:endParaRPr lang="en-US" sz="2133"/>
              </a:p>
            </p:txBody>
          </p:sp>
          <p:sp>
            <p:nvSpPr>
              <p:cNvPr id="62488" name="Line 29"/>
              <p:cNvSpPr>
                <a:spLocks noChangeShapeType="1"/>
              </p:cNvSpPr>
              <p:nvPr/>
            </p:nvSpPr>
            <p:spPr bwMode="auto">
              <a:xfrm>
                <a:off x="7198078" y="2462390"/>
                <a:ext cx="213077" cy="1411"/>
              </a:xfrm>
              <a:prstGeom prst="line">
                <a:avLst/>
              </a:prstGeom>
              <a:noFill/>
              <a:ln w="38100">
                <a:solidFill>
                  <a:srgbClr val="000000"/>
                </a:solidFill>
                <a:round/>
                <a:headEnd/>
                <a:tailEnd/>
              </a:ln>
            </p:spPr>
            <p:txBody>
              <a:bodyPr/>
              <a:lstStyle/>
              <a:p>
                <a:endParaRPr lang="en-US" sz="2133"/>
              </a:p>
            </p:txBody>
          </p:sp>
          <p:sp>
            <p:nvSpPr>
              <p:cNvPr id="62489" name="Line 30"/>
              <p:cNvSpPr>
                <a:spLocks noChangeShapeType="1"/>
              </p:cNvSpPr>
              <p:nvPr/>
            </p:nvSpPr>
            <p:spPr bwMode="auto">
              <a:xfrm flipV="1">
                <a:off x="7294034" y="2633134"/>
                <a:ext cx="448733" cy="778933"/>
              </a:xfrm>
              <a:prstGeom prst="line">
                <a:avLst/>
              </a:prstGeom>
              <a:noFill/>
              <a:ln w="12700">
                <a:solidFill>
                  <a:schemeClr val="bg2"/>
                </a:solidFill>
                <a:prstDash val="sysDash"/>
                <a:round/>
                <a:headEnd/>
                <a:tailEnd/>
              </a:ln>
            </p:spPr>
            <p:txBody>
              <a:bodyPr/>
              <a:lstStyle/>
              <a:p>
                <a:endParaRPr lang="en-US" sz="2133"/>
              </a:p>
            </p:txBody>
          </p:sp>
          <p:sp>
            <p:nvSpPr>
              <p:cNvPr id="62490" name="Line 31"/>
              <p:cNvSpPr>
                <a:spLocks noChangeShapeType="1"/>
              </p:cNvSpPr>
              <p:nvPr/>
            </p:nvSpPr>
            <p:spPr bwMode="auto">
              <a:xfrm flipV="1">
                <a:off x="7775222" y="2366434"/>
                <a:ext cx="128412" cy="224366"/>
              </a:xfrm>
              <a:prstGeom prst="line">
                <a:avLst/>
              </a:prstGeom>
              <a:noFill/>
              <a:ln w="25400">
                <a:solidFill>
                  <a:schemeClr val="bg2"/>
                </a:solidFill>
                <a:round/>
                <a:headEnd/>
                <a:tailEnd/>
              </a:ln>
            </p:spPr>
            <p:txBody>
              <a:bodyPr/>
              <a:lstStyle/>
              <a:p>
                <a:endParaRPr lang="en-US" sz="2133"/>
              </a:p>
            </p:txBody>
          </p:sp>
          <p:sp>
            <p:nvSpPr>
              <p:cNvPr id="62491" name="Line 32"/>
              <p:cNvSpPr>
                <a:spLocks noChangeShapeType="1"/>
              </p:cNvSpPr>
              <p:nvPr/>
            </p:nvSpPr>
            <p:spPr bwMode="auto">
              <a:xfrm flipH="1" flipV="1">
                <a:off x="7817556" y="2312811"/>
                <a:ext cx="170745" cy="95956"/>
              </a:xfrm>
              <a:prstGeom prst="line">
                <a:avLst/>
              </a:prstGeom>
              <a:noFill/>
              <a:ln w="38100">
                <a:solidFill>
                  <a:schemeClr val="bg2"/>
                </a:solidFill>
                <a:round/>
                <a:headEnd/>
                <a:tailEnd/>
              </a:ln>
            </p:spPr>
            <p:txBody>
              <a:bodyPr/>
              <a:lstStyle/>
              <a:p>
                <a:endParaRPr lang="en-US" sz="2133"/>
              </a:p>
            </p:txBody>
          </p:sp>
          <p:sp>
            <p:nvSpPr>
              <p:cNvPr id="62492" name="Line 33"/>
              <p:cNvSpPr>
                <a:spLocks noChangeShapeType="1"/>
              </p:cNvSpPr>
              <p:nvPr/>
            </p:nvSpPr>
            <p:spPr bwMode="auto">
              <a:xfrm flipH="1" flipV="1">
                <a:off x="7679267" y="2537178"/>
                <a:ext cx="180622" cy="105834"/>
              </a:xfrm>
              <a:prstGeom prst="line">
                <a:avLst/>
              </a:prstGeom>
              <a:noFill/>
              <a:ln w="38100">
                <a:solidFill>
                  <a:schemeClr val="bg2"/>
                </a:solidFill>
                <a:round/>
                <a:headEnd/>
                <a:tailEnd/>
              </a:ln>
            </p:spPr>
            <p:txBody>
              <a:bodyPr/>
              <a:lstStyle/>
              <a:p>
                <a:endParaRPr lang="en-US" sz="2133"/>
              </a:p>
            </p:txBody>
          </p:sp>
          <p:sp>
            <p:nvSpPr>
              <p:cNvPr id="62493" name="Freeform 34"/>
              <p:cNvSpPr>
                <a:spLocks/>
              </p:cNvSpPr>
              <p:nvPr/>
            </p:nvSpPr>
            <p:spPr bwMode="auto">
              <a:xfrm>
                <a:off x="7305323" y="2953456"/>
                <a:ext cx="224366" cy="63500"/>
              </a:xfrm>
              <a:custGeom>
                <a:avLst/>
                <a:gdLst>
                  <a:gd name="T0" fmla="*/ 2147483647 w 126"/>
                  <a:gd name="T1" fmla="*/ 2147483647 h 36"/>
                  <a:gd name="T2" fmla="*/ 2147483647 w 126"/>
                  <a:gd name="T3" fmla="*/ 2147483647 h 36"/>
                  <a:gd name="T4" fmla="*/ 2147483647 w 126"/>
                  <a:gd name="T5" fmla="*/ 2147483647 h 36"/>
                  <a:gd name="T6" fmla="*/ 2147483647 w 126"/>
                  <a:gd name="T7" fmla="*/ 2147483647 h 36"/>
                  <a:gd name="T8" fmla="*/ 2147483647 w 126"/>
                  <a:gd name="T9" fmla="*/ 2147483647 h 36"/>
                  <a:gd name="T10" fmla="*/ 2147483647 w 126"/>
                  <a:gd name="T11" fmla="*/ 2147483647 h 36"/>
                  <a:gd name="T12" fmla="*/ 2147483647 w 126"/>
                  <a:gd name="T13" fmla="*/ 0 h 36"/>
                  <a:gd name="T14" fmla="*/ 0 w 126"/>
                  <a:gd name="T15" fmla="*/ 0 h 36"/>
                  <a:gd name="T16" fmla="*/ 0 60000 65536"/>
                  <a:gd name="T17" fmla="*/ 0 60000 65536"/>
                  <a:gd name="T18" fmla="*/ 0 60000 65536"/>
                  <a:gd name="T19" fmla="*/ 0 60000 65536"/>
                  <a:gd name="T20" fmla="*/ 0 60000 65536"/>
                  <a:gd name="T21" fmla="*/ 0 60000 65536"/>
                  <a:gd name="T22" fmla="*/ 0 60000 65536"/>
                  <a:gd name="T23" fmla="*/ 0 60000 65536"/>
                  <a:gd name="T24" fmla="*/ 0 w 126"/>
                  <a:gd name="T25" fmla="*/ 0 h 36"/>
                  <a:gd name="T26" fmla="*/ 126 w 126"/>
                  <a:gd name="T27" fmla="*/ 36 h 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6" h="36">
                    <a:moveTo>
                      <a:pt x="126" y="36"/>
                    </a:moveTo>
                    <a:lnTo>
                      <a:pt x="108" y="24"/>
                    </a:lnTo>
                    <a:lnTo>
                      <a:pt x="90" y="18"/>
                    </a:lnTo>
                    <a:lnTo>
                      <a:pt x="72" y="12"/>
                    </a:lnTo>
                    <a:lnTo>
                      <a:pt x="54" y="6"/>
                    </a:lnTo>
                    <a:lnTo>
                      <a:pt x="36" y="6"/>
                    </a:lnTo>
                    <a:lnTo>
                      <a:pt x="18" y="0"/>
                    </a:lnTo>
                    <a:lnTo>
                      <a:pt x="0" y="0"/>
                    </a:lnTo>
                  </a:path>
                </a:pathLst>
              </a:custGeom>
              <a:noFill/>
              <a:ln w="19050">
                <a:solidFill>
                  <a:schemeClr val="bg2"/>
                </a:solidFill>
                <a:round/>
                <a:headEnd type="triangle" w="sm" len="med"/>
                <a:tailEnd type="triangle" w="sm" len="med"/>
              </a:ln>
            </p:spPr>
            <p:txBody>
              <a:bodyPr/>
              <a:lstStyle/>
              <a:p>
                <a:endParaRPr lang="en-US" sz="2133"/>
              </a:p>
            </p:txBody>
          </p:sp>
          <p:sp>
            <p:nvSpPr>
              <p:cNvPr id="62494" name="Line 35"/>
              <p:cNvSpPr>
                <a:spLocks noChangeShapeType="1"/>
              </p:cNvSpPr>
              <p:nvPr/>
            </p:nvSpPr>
            <p:spPr bwMode="auto">
              <a:xfrm>
                <a:off x="7305323" y="1768123"/>
                <a:ext cx="1411" cy="383822"/>
              </a:xfrm>
              <a:prstGeom prst="line">
                <a:avLst/>
              </a:prstGeom>
              <a:noFill/>
              <a:ln w="12700">
                <a:solidFill>
                  <a:srgbClr val="000000"/>
                </a:solidFill>
                <a:round/>
                <a:headEnd/>
                <a:tailEnd/>
              </a:ln>
            </p:spPr>
            <p:txBody>
              <a:bodyPr/>
              <a:lstStyle/>
              <a:p>
                <a:endParaRPr lang="en-US" sz="2133"/>
              </a:p>
            </p:txBody>
          </p:sp>
          <p:sp>
            <p:nvSpPr>
              <p:cNvPr id="62495" name="Line 36"/>
              <p:cNvSpPr>
                <a:spLocks noChangeShapeType="1"/>
              </p:cNvSpPr>
              <p:nvPr/>
            </p:nvSpPr>
            <p:spPr bwMode="auto">
              <a:xfrm>
                <a:off x="7305323" y="1821745"/>
                <a:ext cx="533400" cy="1411"/>
              </a:xfrm>
              <a:prstGeom prst="line">
                <a:avLst/>
              </a:prstGeom>
              <a:noFill/>
              <a:ln w="19050">
                <a:solidFill>
                  <a:srgbClr val="000000"/>
                </a:solidFill>
                <a:round/>
                <a:headEnd type="none" w="med" len="lg"/>
                <a:tailEnd type="triangle" w="med" len="lg"/>
              </a:ln>
            </p:spPr>
            <p:txBody>
              <a:bodyPr/>
              <a:lstStyle/>
              <a:p>
                <a:endParaRPr lang="en-US" sz="2133"/>
              </a:p>
            </p:txBody>
          </p:sp>
          <p:sp>
            <p:nvSpPr>
              <p:cNvPr id="62496" name="Line 37"/>
              <p:cNvSpPr>
                <a:spLocks noChangeShapeType="1"/>
              </p:cNvSpPr>
              <p:nvPr/>
            </p:nvSpPr>
            <p:spPr bwMode="auto">
              <a:xfrm flipV="1">
                <a:off x="7838723" y="1768123"/>
                <a:ext cx="1411" cy="661811"/>
              </a:xfrm>
              <a:prstGeom prst="line">
                <a:avLst/>
              </a:prstGeom>
              <a:noFill/>
              <a:ln w="12700">
                <a:solidFill>
                  <a:schemeClr val="bg2"/>
                </a:solidFill>
                <a:round/>
                <a:headEnd/>
                <a:tailEnd/>
              </a:ln>
            </p:spPr>
            <p:txBody>
              <a:bodyPr/>
              <a:lstStyle/>
              <a:p>
                <a:endParaRPr lang="en-US" sz="2133"/>
              </a:p>
            </p:txBody>
          </p:sp>
          <p:sp>
            <p:nvSpPr>
              <p:cNvPr id="62497" name="Line 30"/>
              <p:cNvSpPr>
                <a:spLocks noChangeShapeType="1"/>
              </p:cNvSpPr>
              <p:nvPr/>
            </p:nvSpPr>
            <p:spPr bwMode="auto">
              <a:xfrm flipV="1">
                <a:off x="7924800" y="1998134"/>
                <a:ext cx="189089" cy="330200"/>
              </a:xfrm>
              <a:prstGeom prst="line">
                <a:avLst/>
              </a:prstGeom>
              <a:noFill/>
              <a:ln w="12700">
                <a:solidFill>
                  <a:schemeClr val="bg2"/>
                </a:solidFill>
                <a:prstDash val="sysDash"/>
                <a:round/>
                <a:headEnd/>
                <a:tailEnd/>
              </a:ln>
            </p:spPr>
            <p:txBody>
              <a:bodyPr/>
              <a:lstStyle/>
              <a:p>
                <a:endParaRPr lang="en-US" sz="2133"/>
              </a:p>
            </p:txBody>
          </p:sp>
          <p:sp>
            <p:nvSpPr>
              <p:cNvPr id="62507" name="TextBox 51"/>
              <p:cNvSpPr txBox="1">
                <a:spLocks noChangeArrowheads="1"/>
              </p:cNvSpPr>
              <p:nvPr/>
            </p:nvSpPr>
            <p:spPr bwMode="auto">
              <a:xfrm>
                <a:off x="5665611" y="2319867"/>
                <a:ext cx="687211" cy="393313"/>
              </a:xfrm>
              <a:prstGeom prst="rect">
                <a:avLst/>
              </a:prstGeom>
              <a:noFill/>
              <a:ln w="9525">
                <a:noFill/>
                <a:miter lim="800000"/>
                <a:headEnd/>
                <a:tailEnd/>
              </a:ln>
            </p:spPr>
            <p:txBody>
              <a:bodyPr>
                <a:spAutoFit/>
              </a:bodyPr>
              <a:lstStyle/>
              <a:p>
                <a:r>
                  <a:rPr lang="en-US" sz="1956" i="1"/>
                  <a:t>L</a:t>
                </a:r>
              </a:p>
            </p:txBody>
          </p:sp>
          <p:sp>
            <p:nvSpPr>
              <p:cNvPr id="62508" name="TextBox 52"/>
              <p:cNvSpPr txBox="1">
                <a:spLocks noChangeArrowheads="1"/>
              </p:cNvSpPr>
              <p:nvPr/>
            </p:nvSpPr>
            <p:spPr bwMode="auto">
              <a:xfrm>
                <a:off x="7622822" y="1432278"/>
                <a:ext cx="687212" cy="393313"/>
              </a:xfrm>
              <a:prstGeom prst="rect">
                <a:avLst/>
              </a:prstGeom>
              <a:noFill/>
              <a:ln w="9525">
                <a:noFill/>
                <a:miter lim="800000"/>
                <a:headEnd/>
                <a:tailEnd/>
              </a:ln>
            </p:spPr>
            <p:txBody>
              <a:bodyPr>
                <a:spAutoFit/>
              </a:bodyPr>
              <a:lstStyle/>
              <a:p>
                <a:r>
                  <a:rPr lang="en-US" sz="1956" i="1"/>
                  <a:t>u</a:t>
                </a:r>
              </a:p>
            </p:txBody>
          </p:sp>
          <p:sp>
            <p:nvSpPr>
              <p:cNvPr id="62509" name="TextBox 53"/>
              <p:cNvSpPr txBox="1">
                <a:spLocks noChangeArrowheads="1"/>
              </p:cNvSpPr>
              <p:nvPr/>
            </p:nvSpPr>
            <p:spPr bwMode="auto">
              <a:xfrm>
                <a:off x="7325079" y="2604911"/>
                <a:ext cx="685800" cy="393313"/>
              </a:xfrm>
              <a:prstGeom prst="rect">
                <a:avLst/>
              </a:prstGeom>
              <a:noFill/>
              <a:ln w="9525">
                <a:noFill/>
                <a:miter lim="800000"/>
                <a:headEnd/>
                <a:tailEnd/>
              </a:ln>
            </p:spPr>
            <p:txBody>
              <a:bodyPr>
                <a:spAutoFit/>
              </a:bodyPr>
              <a:lstStyle/>
              <a:p>
                <a:r>
                  <a:rPr lang="en-US" sz="1956" i="1">
                    <a:latin typeface="Symbol" pitchFamily="18" charset="2"/>
                  </a:rPr>
                  <a:t>f</a:t>
                </a:r>
              </a:p>
            </p:txBody>
          </p:sp>
        </p:grpSp>
        <p:grpSp>
          <p:nvGrpSpPr>
            <p:cNvPr id="3" name="Group 2"/>
            <p:cNvGrpSpPr/>
            <p:nvPr/>
          </p:nvGrpSpPr>
          <p:grpSpPr>
            <a:xfrm>
              <a:off x="788812" y="1212145"/>
              <a:ext cx="6942667" cy="4603500"/>
              <a:chOff x="788812" y="1212145"/>
              <a:chExt cx="6942667" cy="4603500"/>
            </a:xfrm>
          </p:grpSpPr>
          <p:sp>
            <p:nvSpPr>
              <p:cNvPr id="62469" name="Line 8"/>
              <p:cNvSpPr>
                <a:spLocks noChangeShapeType="1"/>
              </p:cNvSpPr>
              <p:nvPr/>
            </p:nvSpPr>
            <p:spPr bwMode="auto">
              <a:xfrm>
                <a:off x="1502834" y="5452533"/>
                <a:ext cx="5736166" cy="1412"/>
              </a:xfrm>
              <a:prstGeom prst="line">
                <a:avLst/>
              </a:prstGeom>
              <a:noFill/>
              <a:ln w="22225">
                <a:solidFill>
                  <a:srgbClr val="000000"/>
                </a:solidFill>
                <a:round/>
                <a:headEnd/>
                <a:tailEnd type="triangle" w="med" len="lg"/>
              </a:ln>
            </p:spPr>
            <p:txBody>
              <a:bodyPr/>
              <a:lstStyle/>
              <a:p>
                <a:endParaRPr lang="en-US" sz="2133"/>
              </a:p>
            </p:txBody>
          </p:sp>
          <p:sp>
            <p:nvSpPr>
              <p:cNvPr id="62470" name="Line 9"/>
              <p:cNvSpPr>
                <a:spLocks noChangeShapeType="1"/>
              </p:cNvSpPr>
              <p:nvPr/>
            </p:nvSpPr>
            <p:spPr bwMode="auto">
              <a:xfrm>
                <a:off x="1502834" y="5452533"/>
                <a:ext cx="2822" cy="1412"/>
              </a:xfrm>
              <a:prstGeom prst="line">
                <a:avLst/>
              </a:prstGeom>
              <a:noFill/>
              <a:ln w="0">
                <a:solidFill>
                  <a:srgbClr val="000000"/>
                </a:solidFill>
                <a:round/>
                <a:headEnd/>
                <a:tailEnd/>
              </a:ln>
            </p:spPr>
            <p:txBody>
              <a:bodyPr/>
              <a:lstStyle/>
              <a:p>
                <a:endParaRPr lang="en-US" sz="2133"/>
              </a:p>
            </p:txBody>
          </p:sp>
          <p:sp>
            <p:nvSpPr>
              <p:cNvPr id="62471" name="Line 10"/>
              <p:cNvSpPr>
                <a:spLocks noChangeShapeType="1"/>
              </p:cNvSpPr>
              <p:nvPr/>
            </p:nvSpPr>
            <p:spPr bwMode="auto">
              <a:xfrm flipV="1">
                <a:off x="1502834" y="1778000"/>
                <a:ext cx="2822" cy="3674533"/>
              </a:xfrm>
              <a:prstGeom prst="line">
                <a:avLst/>
              </a:prstGeom>
              <a:noFill/>
              <a:ln w="22225">
                <a:solidFill>
                  <a:srgbClr val="000000"/>
                </a:solidFill>
                <a:round/>
                <a:headEnd/>
                <a:tailEnd type="triangle" w="med" len="lg"/>
              </a:ln>
            </p:spPr>
            <p:txBody>
              <a:bodyPr/>
              <a:lstStyle/>
              <a:p>
                <a:endParaRPr lang="en-US" sz="2133"/>
              </a:p>
            </p:txBody>
          </p:sp>
          <p:sp>
            <p:nvSpPr>
              <p:cNvPr id="62472" name="Freeform 12"/>
              <p:cNvSpPr>
                <a:spLocks/>
              </p:cNvSpPr>
              <p:nvPr/>
            </p:nvSpPr>
            <p:spPr bwMode="auto">
              <a:xfrm>
                <a:off x="3714045" y="2067278"/>
                <a:ext cx="1250244" cy="1772356"/>
              </a:xfrm>
              <a:custGeom>
                <a:avLst/>
                <a:gdLst>
                  <a:gd name="T0" fmla="*/ 0 w 702"/>
                  <a:gd name="T1" fmla="*/ 0 h 996"/>
                  <a:gd name="T2" fmla="*/ 2147483647 w 702"/>
                  <a:gd name="T3" fmla="*/ 2147483647 h 996"/>
                  <a:gd name="T4" fmla="*/ 2147483647 w 702"/>
                  <a:gd name="T5" fmla="*/ 2147483647 h 996"/>
                  <a:gd name="T6" fmla="*/ 2147483647 w 702"/>
                  <a:gd name="T7" fmla="*/ 2147483647 h 996"/>
                  <a:gd name="T8" fmla="*/ 2147483647 w 702"/>
                  <a:gd name="T9" fmla="*/ 2147483647 h 996"/>
                  <a:gd name="T10" fmla="*/ 2147483647 w 702"/>
                  <a:gd name="T11" fmla="*/ 2147483647 h 996"/>
                  <a:gd name="T12" fmla="*/ 2147483647 w 702"/>
                  <a:gd name="T13" fmla="*/ 2147483647 h 996"/>
                  <a:gd name="T14" fmla="*/ 2147483647 w 702"/>
                  <a:gd name="T15" fmla="*/ 2147483647 h 996"/>
                  <a:gd name="T16" fmla="*/ 2147483647 w 702"/>
                  <a:gd name="T17" fmla="*/ 2147483647 h 996"/>
                  <a:gd name="T18" fmla="*/ 2147483647 w 702"/>
                  <a:gd name="T19" fmla="*/ 2147483647 h 996"/>
                  <a:gd name="T20" fmla="*/ 2147483647 w 702"/>
                  <a:gd name="T21" fmla="*/ 2147483647 h 996"/>
                  <a:gd name="T22" fmla="*/ 2147483647 w 702"/>
                  <a:gd name="T23" fmla="*/ 2147483647 h 996"/>
                  <a:gd name="T24" fmla="*/ 2147483647 w 702"/>
                  <a:gd name="T25" fmla="*/ 2147483647 h 996"/>
                  <a:gd name="T26" fmla="*/ 2147483647 w 702"/>
                  <a:gd name="T27" fmla="*/ 2147483647 h 996"/>
                  <a:gd name="T28" fmla="*/ 2147483647 w 702"/>
                  <a:gd name="T29" fmla="*/ 2147483647 h 996"/>
                  <a:gd name="T30" fmla="*/ 2147483647 w 702"/>
                  <a:gd name="T31" fmla="*/ 2147483647 h 996"/>
                  <a:gd name="T32" fmla="*/ 2147483647 w 702"/>
                  <a:gd name="T33" fmla="*/ 2147483647 h 996"/>
                  <a:gd name="T34" fmla="*/ 2147483647 w 702"/>
                  <a:gd name="T35" fmla="*/ 2147483647 h 996"/>
                  <a:gd name="T36" fmla="*/ 2147483647 w 702"/>
                  <a:gd name="T37" fmla="*/ 2147483647 h 996"/>
                  <a:gd name="T38" fmla="*/ 2147483647 w 702"/>
                  <a:gd name="T39" fmla="*/ 2147483647 h 996"/>
                  <a:gd name="T40" fmla="*/ 2147483647 w 702"/>
                  <a:gd name="T41" fmla="*/ 2147483647 h 996"/>
                  <a:gd name="T42" fmla="*/ 2147483647 w 702"/>
                  <a:gd name="T43" fmla="*/ 2147483647 h 996"/>
                  <a:gd name="T44" fmla="*/ 2147483647 w 702"/>
                  <a:gd name="T45" fmla="*/ 2147483647 h 996"/>
                  <a:gd name="T46" fmla="*/ 2147483647 w 702"/>
                  <a:gd name="T47" fmla="*/ 2147483647 h 99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02"/>
                  <a:gd name="T73" fmla="*/ 0 h 996"/>
                  <a:gd name="T74" fmla="*/ 702 w 702"/>
                  <a:gd name="T75" fmla="*/ 996 h 99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02" h="996">
                    <a:moveTo>
                      <a:pt x="0" y="0"/>
                    </a:moveTo>
                    <a:lnTo>
                      <a:pt x="24" y="48"/>
                    </a:lnTo>
                    <a:lnTo>
                      <a:pt x="42" y="96"/>
                    </a:lnTo>
                    <a:lnTo>
                      <a:pt x="66" y="150"/>
                    </a:lnTo>
                    <a:lnTo>
                      <a:pt x="90" y="198"/>
                    </a:lnTo>
                    <a:lnTo>
                      <a:pt x="114" y="246"/>
                    </a:lnTo>
                    <a:lnTo>
                      <a:pt x="138" y="288"/>
                    </a:lnTo>
                    <a:lnTo>
                      <a:pt x="162" y="336"/>
                    </a:lnTo>
                    <a:lnTo>
                      <a:pt x="192" y="384"/>
                    </a:lnTo>
                    <a:lnTo>
                      <a:pt x="216" y="426"/>
                    </a:lnTo>
                    <a:lnTo>
                      <a:pt x="246" y="474"/>
                    </a:lnTo>
                    <a:lnTo>
                      <a:pt x="276" y="516"/>
                    </a:lnTo>
                    <a:lnTo>
                      <a:pt x="306" y="564"/>
                    </a:lnTo>
                    <a:lnTo>
                      <a:pt x="336" y="606"/>
                    </a:lnTo>
                    <a:lnTo>
                      <a:pt x="372" y="648"/>
                    </a:lnTo>
                    <a:lnTo>
                      <a:pt x="402" y="690"/>
                    </a:lnTo>
                    <a:lnTo>
                      <a:pt x="438" y="726"/>
                    </a:lnTo>
                    <a:lnTo>
                      <a:pt x="474" y="768"/>
                    </a:lnTo>
                    <a:lnTo>
                      <a:pt x="510" y="810"/>
                    </a:lnTo>
                    <a:lnTo>
                      <a:pt x="546" y="846"/>
                    </a:lnTo>
                    <a:lnTo>
                      <a:pt x="582" y="888"/>
                    </a:lnTo>
                    <a:lnTo>
                      <a:pt x="624" y="924"/>
                    </a:lnTo>
                    <a:lnTo>
                      <a:pt x="660" y="960"/>
                    </a:lnTo>
                    <a:lnTo>
                      <a:pt x="702" y="996"/>
                    </a:lnTo>
                  </a:path>
                </a:pathLst>
              </a:custGeom>
              <a:noFill/>
              <a:ln w="25400">
                <a:solidFill>
                  <a:srgbClr val="000000"/>
                </a:solidFill>
                <a:prstDash val="dash"/>
                <a:round/>
                <a:headEnd/>
                <a:tailEnd/>
              </a:ln>
            </p:spPr>
            <p:txBody>
              <a:bodyPr/>
              <a:lstStyle/>
              <a:p>
                <a:endParaRPr lang="en-US" sz="2133"/>
              </a:p>
            </p:txBody>
          </p:sp>
          <p:sp>
            <p:nvSpPr>
              <p:cNvPr id="62473" name="Line 14"/>
              <p:cNvSpPr>
                <a:spLocks noChangeShapeType="1"/>
              </p:cNvSpPr>
              <p:nvPr/>
            </p:nvSpPr>
            <p:spPr bwMode="auto">
              <a:xfrm flipV="1">
                <a:off x="4964289" y="3839634"/>
                <a:ext cx="1412" cy="1612900"/>
              </a:xfrm>
              <a:prstGeom prst="line">
                <a:avLst/>
              </a:prstGeom>
              <a:noFill/>
              <a:ln w="19050">
                <a:solidFill>
                  <a:srgbClr val="000000"/>
                </a:solidFill>
                <a:prstDash val="dash"/>
                <a:round/>
                <a:headEnd/>
                <a:tailEnd/>
              </a:ln>
            </p:spPr>
            <p:txBody>
              <a:bodyPr/>
              <a:lstStyle/>
              <a:p>
                <a:endParaRPr lang="en-US" sz="2133"/>
              </a:p>
            </p:txBody>
          </p:sp>
          <p:sp>
            <p:nvSpPr>
              <p:cNvPr id="62474" name="Line 15"/>
              <p:cNvSpPr>
                <a:spLocks noChangeShapeType="1"/>
              </p:cNvSpPr>
              <p:nvPr/>
            </p:nvSpPr>
            <p:spPr bwMode="auto">
              <a:xfrm flipH="1">
                <a:off x="1502834" y="3839634"/>
                <a:ext cx="3461455" cy="1411"/>
              </a:xfrm>
              <a:prstGeom prst="line">
                <a:avLst/>
              </a:prstGeom>
              <a:noFill/>
              <a:ln w="19050">
                <a:solidFill>
                  <a:srgbClr val="000000"/>
                </a:solidFill>
                <a:prstDash val="dash"/>
                <a:round/>
                <a:headEnd/>
                <a:tailEnd/>
              </a:ln>
            </p:spPr>
            <p:txBody>
              <a:bodyPr/>
              <a:lstStyle/>
              <a:p>
                <a:endParaRPr lang="en-US" sz="2133"/>
              </a:p>
            </p:txBody>
          </p:sp>
          <p:sp>
            <p:nvSpPr>
              <p:cNvPr id="62475" name="Line 16"/>
              <p:cNvSpPr>
                <a:spLocks noChangeShapeType="1"/>
              </p:cNvSpPr>
              <p:nvPr/>
            </p:nvSpPr>
            <p:spPr bwMode="auto">
              <a:xfrm flipV="1">
                <a:off x="2453923" y="1917701"/>
                <a:ext cx="1411" cy="3534833"/>
              </a:xfrm>
              <a:prstGeom prst="line">
                <a:avLst/>
              </a:prstGeom>
              <a:noFill/>
              <a:ln w="19050">
                <a:solidFill>
                  <a:srgbClr val="000000"/>
                </a:solidFill>
                <a:prstDash val="dash"/>
                <a:round/>
                <a:headEnd/>
                <a:tailEnd/>
              </a:ln>
            </p:spPr>
            <p:txBody>
              <a:bodyPr/>
              <a:lstStyle/>
              <a:p>
                <a:endParaRPr lang="en-US" sz="2133"/>
              </a:p>
            </p:txBody>
          </p:sp>
          <p:sp>
            <p:nvSpPr>
              <p:cNvPr id="62476" name="Line 17"/>
              <p:cNvSpPr>
                <a:spLocks noChangeShapeType="1"/>
              </p:cNvSpPr>
              <p:nvPr/>
            </p:nvSpPr>
            <p:spPr bwMode="auto">
              <a:xfrm>
                <a:off x="1502834" y="3028244"/>
                <a:ext cx="2211211" cy="1412"/>
              </a:xfrm>
              <a:prstGeom prst="line">
                <a:avLst/>
              </a:prstGeom>
              <a:noFill/>
              <a:ln w="19050">
                <a:solidFill>
                  <a:srgbClr val="000000"/>
                </a:solidFill>
                <a:prstDash val="dash"/>
                <a:round/>
                <a:headEnd/>
                <a:tailEnd/>
              </a:ln>
            </p:spPr>
            <p:txBody>
              <a:bodyPr/>
              <a:lstStyle/>
              <a:p>
                <a:endParaRPr lang="en-US" sz="2133"/>
              </a:p>
            </p:txBody>
          </p:sp>
          <p:sp>
            <p:nvSpPr>
              <p:cNvPr id="62477" name="Line 18"/>
              <p:cNvSpPr>
                <a:spLocks noChangeShapeType="1"/>
              </p:cNvSpPr>
              <p:nvPr/>
            </p:nvSpPr>
            <p:spPr bwMode="auto">
              <a:xfrm>
                <a:off x="1502834" y="2654301"/>
                <a:ext cx="951089" cy="1411"/>
              </a:xfrm>
              <a:prstGeom prst="line">
                <a:avLst/>
              </a:prstGeom>
              <a:noFill/>
              <a:ln w="19050">
                <a:solidFill>
                  <a:srgbClr val="000000"/>
                </a:solidFill>
                <a:prstDash val="dash"/>
                <a:round/>
                <a:headEnd/>
                <a:tailEnd/>
              </a:ln>
            </p:spPr>
            <p:txBody>
              <a:bodyPr/>
              <a:lstStyle/>
              <a:p>
                <a:endParaRPr lang="en-US" sz="2133"/>
              </a:p>
            </p:txBody>
          </p:sp>
          <p:grpSp>
            <p:nvGrpSpPr>
              <p:cNvPr id="62478" name="Group 40"/>
              <p:cNvGrpSpPr>
                <a:grpSpLocks/>
              </p:cNvGrpSpPr>
              <p:nvPr/>
            </p:nvGrpSpPr>
            <p:grpSpPr bwMode="auto">
              <a:xfrm>
                <a:off x="1941689" y="2098323"/>
                <a:ext cx="5157612" cy="2767188"/>
                <a:chOff x="2515094" y="1932572"/>
                <a:chExt cx="5802980" cy="3111742"/>
              </a:xfrm>
            </p:grpSpPr>
            <p:sp>
              <p:nvSpPr>
                <p:cNvPr id="62515" name="Freeform 11"/>
                <p:cNvSpPr>
                  <a:spLocks/>
                </p:cNvSpPr>
                <p:nvPr/>
              </p:nvSpPr>
              <p:spPr bwMode="auto">
                <a:xfrm>
                  <a:off x="3091788" y="2557323"/>
                  <a:ext cx="2823396" cy="1333604"/>
                </a:xfrm>
                <a:custGeom>
                  <a:avLst/>
                  <a:gdLst>
                    <a:gd name="T0" fmla="*/ 2147483647 w 1410"/>
                    <a:gd name="T1" fmla="*/ 2147483647 h 666"/>
                    <a:gd name="T2" fmla="*/ 2147483647 w 1410"/>
                    <a:gd name="T3" fmla="*/ 2147483647 h 666"/>
                    <a:gd name="T4" fmla="*/ 2147483647 w 1410"/>
                    <a:gd name="T5" fmla="*/ 2147483647 h 666"/>
                    <a:gd name="T6" fmla="*/ 2147483647 w 1410"/>
                    <a:gd name="T7" fmla="*/ 2147483647 h 666"/>
                    <a:gd name="T8" fmla="*/ 2147483647 w 1410"/>
                    <a:gd name="T9" fmla="*/ 2147483647 h 666"/>
                    <a:gd name="T10" fmla="*/ 2147483647 w 1410"/>
                    <a:gd name="T11" fmla="*/ 2147483647 h 666"/>
                    <a:gd name="T12" fmla="*/ 2147483647 w 1410"/>
                    <a:gd name="T13" fmla="*/ 2147483647 h 666"/>
                    <a:gd name="T14" fmla="*/ 2147483647 w 1410"/>
                    <a:gd name="T15" fmla="*/ 2147483647 h 666"/>
                    <a:gd name="T16" fmla="*/ 2147483647 w 1410"/>
                    <a:gd name="T17" fmla="*/ 2147483647 h 666"/>
                    <a:gd name="T18" fmla="*/ 2147483647 w 1410"/>
                    <a:gd name="T19" fmla="*/ 2147483647 h 666"/>
                    <a:gd name="T20" fmla="*/ 2147483647 w 1410"/>
                    <a:gd name="T21" fmla="*/ 2147483647 h 666"/>
                    <a:gd name="T22" fmla="*/ 2147483647 w 1410"/>
                    <a:gd name="T23" fmla="*/ 2147483647 h 666"/>
                    <a:gd name="T24" fmla="*/ 2147483647 w 1410"/>
                    <a:gd name="T25" fmla="*/ 2147483647 h 666"/>
                    <a:gd name="T26" fmla="*/ 2147483647 w 1410"/>
                    <a:gd name="T27" fmla="*/ 2147483647 h 666"/>
                    <a:gd name="T28" fmla="*/ 2147483647 w 1410"/>
                    <a:gd name="T29" fmla="*/ 2147483647 h 666"/>
                    <a:gd name="T30" fmla="*/ 2147483647 w 1410"/>
                    <a:gd name="T31" fmla="*/ 2147483647 h 666"/>
                    <a:gd name="T32" fmla="*/ 2147483647 w 1410"/>
                    <a:gd name="T33" fmla="*/ 2147483647 h 666"/>
                    <a:gd name="T34" fmla="*/ 2147483647 w 1410"/>
                    <a:gd name="T35" fmla="*/ 2147483647 h 666"/>
                    <a:gd name="T36" fmla="*/ 2147483647 w 1410"/>
                    <a:gd name="T37" fmla="*/ 2147483647 h 666"/>
                    <a:gd name="T38" fmla="*/ 2147483647 w 1410"/>
                    <a:gd name="T39" fmla="*/ 2147483647 h 666"/>
                    <a:gd name="T40" fmla="*/ 2147483647 w 1410"/>
                    <a:gd name="T41" fmla="*/ 2147483647 h 666"/>
                    <a:gd name="T42" fmla="*/ 2147483647 w 1410"/>
                    <a:gd name="T43" fmla="*/ 2147483647 h 666"/>
                    <a:gd name="T44" fmla="*/ 2147483647 w 1410"/>
                    <a:gd name="T45" fmla="*/ 2147483647 h 666"/>
                    <a:gd name="T46" fmla="*/ 2147483647 w 1410"/>
                    <a:gd name="T47" fmla="*/ 2147483647 h 666"/>
                    <a:gd name="T48" fmla="*/ 2147483647 w 1410"/>
                    <a:gd name="T49" fmla="*/ 2147483647 h 666"/>
                    <a:gd name="T50" fmla="*/ 2147483647 w 1410"/>
                    <a:gd name="T51" fmla="*/ 2147483647 h 666"/>
                    <a:gd name="T52" fmla="*/ 2147483647 w 1410"/>
                    <a:gd name="T53" fmla="*/ 2147483647 h 666"/>
                    <a:gd name="T54" fmla="*/ 2147483647 w 1410"/>
                    <a:gd name="T55" fmla="*/ 2147483647 h 666"/>
                    <a:gd name="T56" fmla="*/ 2147483647 w 1410"/>
                    <a:gd name="T57" fmla="*/ 2147483647 h 666"/>
                    <a:gd name="T58" fmla="*/ 0 w 1410"/>
                    <a:gd name="T59" fmla="*/ 0 h 66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410"/>
                    <a:gd name="T91" fmla="*/ 0 h 666"/>
                    <a:gd name="T92" fmla="*/ 1410 w 1410"/>
                    <a:gd name="T93" fmla="*/ 666 h 66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410" h="666">
                      <a:moveTo>
                        <a:pt x="1410" y="666"/>
                      </a:moveTo>
                      <a:lnTo>
                        <a:pt x="1368" y="630"/>
                      </a:lnTo>
                      <a:lnTo>
                        <a:pt x="1326" y="594"/>
                      </a:lnTo>
                      <a:lnTo>
                        <a:pt x="1284" y="558"/>
                      </a:lnTo>
                      <a:lnTo>
                        <a:pt x="1242" y="528"/>
                      </a:lnTo>
                      <a:lnTo>
                        <a:pt x="1200" y="492"/>
                      </a:lnTo>
                      <a:lnTo>
                        <a:pt x="1152" y="462"/>
                      </a:lnTo>
                      <a:lnTo>
                        <a:pt x="1110" y="432"/>
                      </a:lnTo>
                      <a:lnTo>
                        <a:pt x="1062" y="402"/>
                      </a:lnTo>
                      <a:lnTo>
                        <a:pt x="1014" y="372"/>
                      </a:lnTo>
                      <a:lnTo>
                        <a:pt x="972" y="342"/>
                      </a:lnTo>
                      <a:lnTo>
                        <a:pt x="924" y="318"/>
                      </a:lnTo>
                      <a:lnTo>
                        <a:pt x="876" y="294"/>
                      </a:lnTo>
                      <a:lnTo>
                        <a:pt x="828" y="264"/>
                      </a:lnTo>
                      <a:lnTo>
                        <a:pt x="780" y="240"/>
                      </a:lnTo>
                      <a:lnTo>
                        <a:pt x="726" y="222"/>
                      </a:lnTo>
                      <a:lnTo>
                        <a:pt x="678" y="198"/>
                      </a:lnTo>
                      <a:lnTo>
                        <a:pt x="630" y="174"/>
                      </a:lnTo>
                      <a:lnTo>
                        <a:pt x="576" y="156"/>
                      </a:lnTo>
                      <a:lnTo>
                        <a:pt x="528" y="138"/>
                      </a:lnTo>
                      <a:lnTo>
                        <a:pt x="474" y="120"/>
                      </a:lnTo>
                      <a:lnTo>
                        <a:pt x="426" y="102"/>
                      </a:lnTo>
                      <a:lnTo>
                        <a:pt x="372" y="84"/>
                      </a:lnTo>
                      <a:lnTo>
                        <a:pt x="318" y="72"/>
                      </a:lnTo>
                      <a:lnTo>
                        <a:pt x="270" y="54"/>
                      </a:lnTo>
                      <a:lnTo>
                        <a:pt x="216" y="42"/>
                      </a:lnTo>
                      <a:lnTo>
                        <a:pt x="162" y="30"/>
                      </a:lnTo>
                      <a:lnTo>
                        <a:pt x="108" y="18"/>
                      </a:lnTo>
                      <a:lnTo>
                        <a:pt x="54" y="12"/>
                      </a:lnTo>
                      <a:lnTo>
                        <a:pt x="0" y="0"/>
                      </a:lnTo>
                    </a:path>
                  </a:pathLst>
                </a:custGeom>
                <a:noFill/>
                <a:ln w="25400">
                  <a:solidFill>
                    <a:srgbClr val="00B050"/>
                  </a:solidFill>
                  <a:round/>
                  <a:headEnd/>
                  <a:tailEnd/>
                </a:ln>
              </p:spPr>
              <p:txBody>
                <a:bodyPr/>
                <a:lstStyle/>
                <a:p>
                  <a:endParaRPr lang="en-US" sz="2133"/>
                </a:p>
              </p:txBody>
            </p:sp>
            <p:sp>
              <p:nvSpPr>
                <p:cNvPr id="62516" name="Freeform 13"/>
                <p:cNvSpPr>
                  <a:spLocks/>
                </p:cNvSpPr>
                <p:nvPr/>
              </p:nvSpPr>
              <p:spPr bwMode="auto">
                <a:xfrm>
                  <a:off x="5915184" y="3890927"/>
                  <a:ext cx="2402890" cy="1153387"/>
                </a:xfrm>
                <a:custGeom>
                  <a:avLst/>
                  <a:gdLst>
                    <a:gd name="T0" fmla="*/ 0 w 1200"/>
                    <a:gd name="T1" fmla="*/ 0 h 576"/>
                    <a:gd name="T2" fmla="*/ 2147483647 w 1200"/>
                    <a:gd name="T3" fmla="*/ 2147483647 h 576"/>
                    <a:gd name="T4" fmla="*/ 2147483647 w 1200"/>
                    <a:gd name="T5" fmla="*/ 2147483647 h 576"/>
                    <a:gd name="T6" fmla="*/ 2147483647 w 1200"/>
                    <a:gd name="T7" fmla="*/ 2147483647 h 576"/>
                    <a:gd name="T8" fmla="*/ 2147483647 w 1200"/>
                    <a:gd name="T9" fmla="*/ 2147483647 h 576"/>
                    <a:gd name="T10" fmla="*/ 2147483647 w 1200"/>
                    <a:gd name="T11" fmla="*/ 2147483647 h 576"/>
                    <a:gd name="T12" fmla="*/ 2147483647 w 1200"/>
                    <a:gd name="T13" fmla="*/ 2147483647 h 576"/>
                    <a:gd name="T14" fmla="*/ 2147483647 w 1200"/>
                    <a:gd name="T15" fmla="*/ 2147483647 h 576"/>
                    <a:gd name="T16" fmla="*/ 2147483647 w 1200"/>
                    <a:gd name="T17" fmla="*/ 2147483647 h 576"/>
                    <a:gd name="T18" fmla="*/ 2147483647 w 1200"/>
                    <a:gd name="T19" fmla="*/ 2147483647 h 576"/>
                    <a:gd name="T20" fmla="*/ 2147483647 w 1200"/>
                    <a:gd name="T21" fmla="*/ 2147483647 h 576"/>
                    <a:gd name="T22" fmla="*/ 2147483647 w 1200"/>
                    <a:gd name="T23" fmla="*/ 2147483647 h 576"/>
                    <a:gd name="T24" fmla="*/ 2147483647 w 1200"/>
                    <a:gd name="T25" fmla="*/ 2147483647 h 576"/>
                    <a:gd name="T26" fmla="*/ 2147483647 w 1200"/>
                    <a:gd name="T27" fmla="*/ 2147483647 h 576"/>
                    <a:gd name="T28" fmla="*/ 2147483647 w 1200"/>
                    <a:gd name="T29" fmla="*/ 2147483647 h 576"/>
                    <a:gd name="T30" fmla="*/ 2147483647 w 1200"/>
                    <a:gd name="T31" fmla="*/ 2147483647 h 576"/>
                    <a:gd name="T32" fmla="*/ 2147483647 w 1200"/>
                    <a:gd name="T33" fmla="*/ 2147483647 h 576"/>
                    <a:gd name="T34" fmla="*/ 2147483647 w 1200"/>
                    <a:gd name="T35" fmla="*/ 2147483647 h 576"/>
                    <a:gd name="T36" fmla="*/ 2147483647 w 1200"/>
                    <a:gd name="T37" fmla="*/ 2147483647 h 576"/>
                    <a:gd name="T38" fmla="*/ 2147483647 w 1200"/>
                    <a:gd name="T39" fmla="*/ 2147483647 h 576"/>
                    <a:gd name="T40" fmla="*/ 2147483647 w 1200"/>
                    <a:gd name="T41" fmla="*/ 2147483647 h 576"/>
                    <a:gd name="T42" fmla="*/ 2147483647 w 1200"/>
                    <a:gd name="T43" fmla="*/ 2147483647 h 576"/>
                    <a:gd name="T44" fmla="*/ 2147483647 w 1200"/>
                    <a:gd name="T45" fmla="*/ 2147483647 h 576"/>
                    <a:gd name="T46" fmla="*/ 2147483647 w 1200"/>
                    <a:gd name="T47" fmla="*/ 2147483647 h 576"/>
                    <a:gd name="T48" fmla="*/ 2147483647 w 1200"/>
                    <a:gd name="T49" fmla="*/ 2147483647 h 576"/>
                    <a:gd name="T50" fmla="*/ 2147483647 w 1200"/>
                    <a:gd name="T51" fmla="*/ 2147483647 h 57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200"/>
                    <a:gd name="T79" fmla="*/ 0 h 576"/>
                    <a:gd name="T80" fmla="*/ 1200 w 1200"/>
                    <a:gd name="T81" fmla="*/ 576 h 57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200" h="576">
                      <a:moveTo>
                        <a:pt x="0" y="0"/>
                      </a:moveTo>
                      <a:lnTo>
                        <a:pt x="42" y="30"/>
                      </a:lnTo>
                      <a:lnTo>
                        <a:pt x="84" y="66"/>
                      </a:lnTo>
                      <a:lnTo>
                        <a:pt x="126" y="102"/>
                      </a:lnTo>
                      <a:lnTo>
                        <a:pt x="168" y="132"/>
                      </a:lnTo>
                      <a:lnTo>
                        <a:pt x="210" y="162"/>
                      </a:lnTo>
                      <a:lnTo>
                        <a:pt x="258" y="192"/>
                      </a:lnTo>
                      <a:lnTo>
                        <a:pt x="300" y="222"/>
                      </a:lnTo>
                      <a:lnTo>
                        <a:pt x="348" y="252"/>
                      </a:lnTo>
                      <a:lnTo>
                        <a:pt x="390" y="282"/>
                      </a:lnTo>
                      <a:lnTo>
                        <a:pt x="438" y="306"/>
                      </a:lnTo>
                      <a:lnTo>
                        <a:pt x="486" y="330"/>
                      </a:lnTo>
                      <a:lnTo>
                        <a:pt x="534" y="354"/>
                      </a:lnTo>
                      <a:lnTo>
                        <a:pt x="582" y="378"/>
                      </a:lnTo>
                      <a:lnTo>
                        <a:pt x="636" y="402"/>
                      </a:lnTo>
                      <a:lnTo>
                        <a:pt x="684" y="426"/>
                      </a:lnTo>
                      <a:lnTo>
                        <a:pt x="732" y="444"/>
                      </a:lnTo>
                      <a:lnTo>
                        <a:pt x="780" y="462"/>
                      </a:lnTo>
                      <a:lnTo>
                        <a:pt x="834" y="480"/>
                      </a:lnTo>
                      <a:lnTo>
                        <a:pt x="882" y="498"/>
                      </a:lnTo>
                      <a:lnTo>
                        <a:pt x="936" y="516"/>
                      </a:lnTo>
                      <a:lnTo>
                        <a:pt x="990" y="528"/>
                      </a:lnTo>
                      <a:lnTo>
                        <a:pt x="1038" y="540"/>
                      </a:lnTo>
                      <a:lnTo>
                        <a:pt x="1092" y="552"/>
                      </a:lnTo>
                      <a:lnTo>
                        <a:pt x="1146" y="564"/>
                      </a:lnTo>
                      <a:lnTo>
                        <a:pt x="1200" y="576"/>
                      </a:lnTo>
                    </a:path>
                  </a:pathLst>
                </a:custGeom>
                <a:noFill/>
                <a:ln w="25400">
                  <a:solidFill>
                    <a:schemeClr val="tx1"/>
                  </a:solidFill>
                  <a:round/>
                  <a:headEnd/>
                  <a:tailEnd/>
                </a:ln>
              </p:spPr>
              <p:txBody>
                <a:bodyPr/>
                <a:lstStyle/>
                <a:p>
                  <a:endParaRPr lang="en-US" sz="2133"/>
                </a:p>
              </p:txBody>
            </p:sp>
            <p:sp>
              <p:nvSpPr>
                <p:cNvPr id="62517" name="Freeform 19"/>
                <p:cNvSpPr>
                  <a:spLocks/>
                </p:cNvSpPr>
                <p:nvPr/>
              </p:nvSpPr>
              <p:spPr bwMode="auto">
                <a:xfrm>
                  <a:off x="2515094" y="1932572"/>
                  <a:ext cx="576694" cy="624751"/>
                </a:xfrm>
                <a:custGeom>
                  <a:avLst/>
                  <a:gdLst>
                    <a:gd name="T0" fmla="*/ 0 w 288"/>
                    <a:gd name="T1" fmla="*/ 0 h 312"/>
                    <a:gd name="T2" fmla="*/ 2147483647 w 288"/>
                    <a:gd name="T3" fmla="*/ 2147483647 h 312"/>
                    <a:gd name="T4" fmla="*/ 2147483647 w 288"/>
                    <a:gd name="T5" fmla="*/ 2147483647 h 312"/>
                    <a:gd name="T6" fmla="*/ 2147483647 w 288"/>
                    <a:gd name="T7" fmla="*/ 2147483647 h 312"/>
                    <a:gd name="T8" fmla="*/ 2147483647 w 288"/>
                    <a:gd name="T9" fmla="*/ 2147483647 h 312"/>
                    <a:gd name="T10" fmla="*/ 2147483647 w 288"/>
                    <a:gd name="T11" fmla="*/ 2147483647 h 312"/>
                    <a:gd name="T12" fmla="*/ 2147483647 w 288"/>
                    <a:gd name="T13" fmla="*/ 2147483647 h 312"/>
                    <a:gd name="T14" fmla="*/ 2147483647 w 288"/>
                    <a:gd name="T15" fmla="*/ 2147483647 h 312"/>
                    <a:gd name="T16" fmla="*/ 2147483647 w 288"/>
                    <a:gd name="T17" fmla="*/ 2147483647 h 312"/>
                    <a:gd name="T18" fmla="*/ 2147483647 w 288"/>
                    <a:gd name="T19" fmla="*/ 2147483647 h 312"/>
                    <a:gd name="T20" fmla="*/ 2147483647 w 288"/>
                    <a:gd name="T21" fmla="*/ 2147483647 h 312"/>
                    <a:gd name="T22" fmla="*/ 2147483647 w 288"/>
                    <a:gd name="T23" fmla="*/ 2147483647 h 312"/>
                    <a:gd name="T24" fmla="*/ 2147483647 w 288"/>
                    <a:gd name="T25" fmla="*/ 2147483647 h 312"/>
                    <a:gd name="T26" fmla="*/ 2147483647 w 288"/>
                    <a:gd name="T27" fmla="*/ 2147483647 h 312"/>
                    <a:gd name="T28" fmla="*/ 2147483647 w 288"/>
                    <a:gd name="T29" fmla="*/ 2147483647 h 312"/>
                    <a:gd name="T30" fmla="*/ 2147483647 w 288"/>
                    <a:gd name="T31" fmla="*/ 2147483647 h 312"/>
                    <a:gd name="T32" fmla="*/ 2147483647 w 288"/>
                    <a:gd name="T33" fmla="*/ 2147483647 h 312"/>
                    <a:gd name="T34" fmla="*/ 2147483647 w 288"/>
                    <a:gd name="T35" fmla="*/ 2147483647 h 312"/>
                    <a:gd name="T36" fmla="*/ 2147483647 w 288"/>
                    <a:gd name="T37" fmla="*/ 2147483647 h 312"/>
                    <a:gd name="T38" fmla="*/ 2147483647 w 288"/>
                    <a:gd name="T39" fmla="*/ 2147483647 h 312"/>
                    <a:gd name="T40" fmla="*/ 2147483647 w 288"/>
                    <a:gd name="T41" fmla="*/ 2147483647 h 312"/>
                    <a:gd name="T42" fmla="*/ 2147483647 w 288"/>
                    <a:gd name="T43" fmla="*/ 2147483647 h 31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8"/>
                    <a:gd name="T67" fmla="*/ 0 h 312"/>
                    <a:gd name="T68" fmla="*/ 288 w 288"/>
                    <a:gd name="T69" fmla="*/ 312 h 31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8" h="312">
                      <a:moveTo>
                        <a:pt x="0" y="0"/>
                      </a:moveTo>
                      <a:lnTo>
                        <a:pt x="6" y="18"/>
                      </a:lnTo>
                      <a:lnTo>
                        <a:pt x="12" y="42"/>
                      </a:lnTo>
                      <a:lnTo>
                        <a:pt x="18" y="60"/>
                      </a:lnTo>
                      <a:lnTo>
                        <a:pt x="24" y="78"/>
                      </a:lnTo>
                      <a:lnTo>
                        <a:pt x="36" y="102"/>
                      </a:lnTo>
                      <a:lnTo>
                        <a:pt x="48" y="120"/>
                      </a:lnTo>
                      <a:lnTo>
                        <a:pt x="54" y="138"/>
                      </a:lnTo>
                      <a:lnTo>
                        <a:pt x="66" y="156"/>
                      </a:lnTo>
                      <a:lnTo>
                        <a:pt x="78" y="174"/>
                      </a:lnTo>
                      <a:lnTo>
                        <a:pt x="96" y="192"/>
                      </a:lnTo>
                      <a:lnTo>
                        <a:pt x="108" y="204"/>
                      </a:lnTo>
                      <a:lnTo>
                        <a:pt x="126" y="222"/>
                      </a:lnTo>
                      <a:lnTo>
                        <a:pt x="138" y="234"/>
                      </a:lnTo>
                      <a:lnTo>
                        <a:pt x="156" y="246"/>
                      </a:lnTo>
                      <a:lnTo>
                        <a:pt x="174" y="258"/>
                      </a:lnTo>
                      <a:lnTo>
                        <a:pt x="192" y="270"/>
                      </a:lnTo>
                      <a:lnTo>
                        <a:pt x="210" y="282"/>
                      </a:lnTo>
                      <a:lnTo>
                        <a:pt x="228" y="294"/>
                      </a:lnTo>
                      <a:lnTo>
                        <a:pt x="252" y="300"/>
                      </a:lnTo>
                      <a:lnTo>
                        <a:pt x="270" y="306"/>
                      </a:lnTo>
                      <a:lnTo>
                        <a:pt x="288" y="312"/>
                      </a:lnTo>
                    </a:path>
                  </a:pathLst>
                </a:custGeom>
                <a:noFill/>
                <a:ln w="25400">
                  <a:solidFill>
                    <a:srgbClr val="FF0000"/>
                  </a:solidFill>
                  <a:round/>
                  <a:headEnd/>
                  <a:tailEnd/>
                </a:ln>
              </p:spPr>
              <p:txBody>
                <a:bodyPr/>
                <a:lstStyle/>
                <a:p>
                  <a:endParaRPr lang="en-US" sz="2133"/>
                </a:p>
              </p:txBody>
            </p:sp>
          </p:grpSp>
          <p:sp>
            <p:nvSpPr>
              <p:cNvPr id="62498" name="TextBox 42"/>
              <p:cNvSpPr txBox="1">
                <a:spLocks noChangeArrowheads="1"/>
              </p:cNvSpPr>
              <p:nvPr/>
            </p:nvSpPr>
            <p:spPr bwMode="auto">
              <a:xfrm>
                <a:off x="1275644" y="5356578"/>
                <a:ext cx="349956" cy="393313"/>
              </a:xfrm>
              <a:prstGeom prst="rect">
                <a:avLst/>
              </a:prstGeom>
              <a:noFill/>
              <a:ln w="9525">
                <a:noFill/>
                <a:miter lim="800000"/>
                <a:headEnd/>
                <a:tailEnd/>
              </a:ln>
            </p:spPr>
            <p:txBody>
              <a:bodyPr>
                <a:spAutoFit/>
              </a:bodyPr>
              <a:lstStyle/>
              <a:p>
                <a:r>
                  <a:rPr lang="en-US" sz="1956"/>
                  <a:t>0</a:t>
                </a:r>
              </a:p>
            </p:txBody>
          </p:sp>
          <p:sp>
            <p:nvSpPr>
              <p:cNvPr id="62499" name="TextBox 43"/>
              <p:cNvSpPr txBox="1">
                <a:spLocks noChangeArrowheads="1"/>
              </p:cNvSpPr>
              <p:nvPr/>
            </p:nvSpPr>
            <p:spPr bwMode="auto">
              <a:xfrm>
                <a:off x="1073856" y="3642078"/>
                <a:ext cx="687211" cy="393313"/>
              </a:xfrm>
              <a:prstGeom prst="rect">
                <a:avLst/>
              </a:prstGeom>
              <a:noFill/>
              <a:ln w="9525">
                <a:noFill/>
                <a:miter lim="800000"/>
                <a:headEnd/>
                <a:tailEnd/>
              </a:ln>
            </p:spPr>
            <p:txBody>
              <a:bodyPr>
                <a:spAutoFit/>
              </a:bodyPr>
              <a:lstStyle/>
              <a:p>
                <a:r>
                  <a:rPr lang="en-US" sz="1956" i="1">
                    <a:solidFill>
                      <a:schemeClr val="tx2"/>
                    </a:solidFill>
                  </a:rPr>
                  <a:t>M</a:t>
                </a:r>
                <a:r>
                  <a:rPr lang="en-US" sz="1956" i="1" baseline="-25000">
                    <a:solidFill>
                      <a:schemeClr val="tx2"/>
                    </a:solidFill>
                  </a:rPr>
                  <a:t>e</a:t>
                </a:r>
              </a:p>
            </p:txBody>
          </p:sp>
          <p:sp>
            <p:nvSpPr>
              <p:cNvPr id="62500" name="TextBox 44"/>
              <p:cNvSpPr txBox="1">
                <a:spLocks noChangeArrowheads="1"/>
              </p:cNvSpPr>
              <p:nvPr/>
            </p:nvSpPr>
            <p:spPr bwMode="auto">
              <a:xfrm>
                <a:off x="1069622" y="2823634"/>
                <a:ext cx="687212" cy="393313"/>
              </a:xfrm>
              <a:prstGeom prst="rect">
                <a:avLst/>
              </a:prstGeom>
              <a:noFill/>
              <a:ln w="9525">
                <a:noFill/>
                <a:miter lim="800000"/>
                <a:headEnd/>
                <a:tailEnd/>
              </a:ln>
            </p:spPr>
            <p:txBody>
              <a:bodyPr>
                <a:spAutoFit/>
              </a:bodyPr>
              <a:lstStyle/>
              <a:p>
                <a:r>
                  <a:rPr lang="en-US" sz="1956" i="1">
                    <a:solidFill>
                      <a:schemeClr val="tx2"/>
                    </a:solidFill>
                  </a:rPr>
                  <a:t>M</a:t>
                </a:r>
                <a:r>
                  <a:rPr lang="en-US" sz="1956" i="1" baseline="-25000">
                    <a:solidFill>
                      <a:schemeClr val="tx2"/>
                    </a:solidFill>
                  </a:rPr>
                  <a:t>y</a:t>
                </a:r>
              </a:p>
            </p:txBody>
          </p:sp>
          <p:sp>
            <p:nvSpPr>
              <p:cNvPr id="62501" name="TextBox 45"/>
              <p:cNvSpPr txBox="1">
                <a:spLocks noChangeArrowheads="1"/>
              </p:cNvSpPr>
              <p:nvPr/>
            </p:nvSpPr>
            <p:spPr bwMode="auto">
              <a:xfrm>
                <a:off x="1065390" y="2427111"/>
                <a:ext cx="685800" cy="393313"/>
              </a:xfrm>
              <a:prstGeom prst="rect">
                <a:avLst/>
              </a:prstGeom>
              <a:noFill/>
              <a:ln w="9525">
                <a:noFill/>
                <a:miter lim="800000"/>
                <a:headEnd/>
                <a:tailEnd/>
              </a:ln>
            </p:spPr>
            <p:txBody>
              <a:bodyPr>
                <a:spAutoFit/>
              </a:bodyPr>
              <a:lstStyle/>
              <a:p>
                <a:r>
                  <a:rPr lang="en-US" sz="1956" i="1">
                    <a:solidFill>
                      <a:schemeClr val="tx2"/>
                    </a:solidFill>
                  </a:rPr>
                  <a:t>M</a:t>
                </a:r>
                <a:r>
                  <a:rPr lang="en-US" sz="1956" i="1" baseline="-25000">
                    <a:solidFill>
                      <a:schemeClr val="tx2"/>
                    </a:solidFill>
                  </a:rPr>
                  <a:t>p</a:t>
                </a:r>
              </a:p>
            </p:txBody>
          </p:sp>
          <p:sp>
            <p:nvSpPr>
              <p:cNvPr id="62502" name="TextBox 46"/>
              <p:cNvSpPr txBox="1">
                <a:spLocks noChangeArrowheads="1"/>
              </p:cNvSpPr>
              <p:nvPr/>
            </p:nvSpPr>
            <p:spPr bwMode="auto">
              <a:xfrm>
                <a:off x="7044267" y="4665134"/>
                <a:ext cx="687212" cy="393313"/>
              </a:xfrm>
              <a:prstGeom prst="rect">
                <a:avLst/>
              </a:prstGeom>
              <a:noFill/>
              <a:ln w="9525">
                <a:noFill/>
                <a:miter lim="800000"/>
                <a:headEnd/>
                <a:tailEnd/>
              </a:ln>
            </p:spPr>
            <p:txBody>
              <a:bodyPr>
                <a:spAutoFit/>
              </a:bodyPr>
              <a:lstStyle/>
              <a:p>
                <a:r>
                  <a:rPr lang="en-US" sz="1956"/>
                  <a:t>D</a:t>
                </a:r>
              </a:p>
            </p:txBody>
          </p:sp>
          <p:sp>
            <p:nvSpPr>
              <p:cNvPr id="62503" name="TextBox 47"/>
              <p:cNvSpPr txBox="1">
                <a:spLocks noChangeArrowheads="1"/>
              </p:cNvSpPr>
              <p:nvPr/>
            </p:nvSpPr>
            <p:spPr bwMode="auto">
              <a:xfrm>
                <a:off x="4881034" y="3553178"/>
                <a:ext cx="687211" cy="393313"/>
              </a:xfrm>
              <a:prstGeom prst="rect">
                <a:avLst/>
              </a:prstGeom>
              <a:noFill/>
              <a:ln w="9525">
                <a:noFill/>
                <a:miter lim="800000"/>
                <a:headEnd/>
                <a:tailEnd/>
              </a:ln>
            </p:spPr>
            <p:txBody>
              <a:bodyPr>
                <a:spAutoFit/>
              </a:bodyPr>
              <a:lstStyle/>
              <a:p>
                <a:r>
                  <a:rPr lang="en-US" sz="1956"/>
                  <a:t>C</a:t>
                </a:r>
              </a:p>
            </p:txBody>
          </p:sp>
          <p:sp>
            <p:nvSpPr>
              <p:cNvPr id="62504" name="TextBox 48"/>
              <p:cNvSpPr txBox="1">
                <a:spLocks noChangeArrowheads="1"/>
              </p:cNvSpPr>
              <p:nvPr/>
            </p:nvSpPr>
            <p:spPr bwMode="auto">
              <a:xfrm>
                <a:off x="2396067" y="2314222"/>
                <a:ext cx="687212" cy="393313"/>
              </a:xfrm>
              <a:prstGeom prst="rect">
                <a:avLst/>
              </a:prstGeom>
              <a:noFill/>
              <a:ln w="9525">
                <a:noFill/>
                <a:miter lim="800000"/>
                <a:headEnd/>
                <a:tailEnd/>
              </a:ln>
            </p:spPr>
            <p:txBody>
              <a:bodyPr>
                <a:spAutoFit/>
              </a:bodyPr>
              <a:lstStyle/>
              <a:p>
                <a:r>
                  <a:rPr lang="en-US" sz="1956" dirty="0"/>
                  <a:t>B</a:t>
                </a:r>
              </a:p>
            </p:txBody>
          </p:sp>
          <p:sp>
            <p:nvSpPr>
              <p:cNvPr id="62505" name="TextBox 49"/>
              <p:cNvSpPr txBox="1">
                <a:spLocks noChangeArrowheads="1"/>
              </p:cNvSpPr>
              <p:nvPr/>
            </p:nvSpPr>
            <p:spPr bwMode="auto">
              <a:xfrm>
                <a:off x="1789289" y="1792111"/>
                <a:ext cx="685800" cy="393313"/>
              </a:xfrm>
              <a:prstGeom prst="rect">
                <a:avLst/>
              </a:prstGeom>
              <a:noFill/>
              <a:ln w="9525">
                <a:noFill/>
                <a:miter lim="800000"/>
                <a:headEnd/>
                <a:tailEnd/>
              </a:ln>
            </p:spPr>
            <p:txBody>
              <a:bodyPr>
                <a:spAutoFit/>
              </a:bodyPr>
              <a:lstStyle/>
              <a:p>
                <a:r>
                  <a:rPr lang="en-US" sz="1956"/>
                  <a:t>A</a:t>
                </a:r>
              </a:p>
            </p:txBody>
          </p:sp>
          <p:sp>
            <p:nvSpPr>
              <p:cNvPr id="62506" name="TextBox 50"/>
              <p:cNvSpPr txBox="1">
                <a:spLocks noChangeArrowheads="1"/>
              </p:cNvSpPr>
              <p:nvPr/>
            </p:nvSpPr>
            <p:spPr bwMode="auto">
              <a:xfrm>
                <a:off x="3540478" y="1707445"/>
                <a:ext cx="687211" cy="393313"/>
              </a:xfrm>
              <a:prstGeom prst="rect">
                <a:avLst/>
              </a:prstGeom>
              <a:noFill/>
              <a:ln w="9525">
                <a:noFill/>
                <a:miter lim="800000"/>
                <a:headEnd/>
                <a:tailEnd/>
              </a:ln>
            </p:spPr>
            <p:txBody>
              <a:bodyPr>
                <a:spAutoFit/>
              </a:bodyPr>
              <a:lstStyle/>
              <a:p>
                <a:r>
                  <a:rPr lang="en-US" sz="1956"/>
                  <a:t>E</a:t>
                </a:r>
              </a:p>
            </p:txBody>
          </p:sp>
          <p:sp>
            <p:nvSpPr>
              <p:cNvPr id="62510" name="TextBox 54"/>
              <p:cNvSpPr txBox="1">
                <a:spLocks noChangeArrowheads="1"/>
              </p:cNvSpPr>
              <p:nvPr/>
            </p:nvSpPr>
            <p:spPr bwMode="auto">
              <a:xfrm>
                <a:off x="4591756" y="5449711"/>
                <a:ext cx="2990145" cy="365934"/>
              </a:xfrm>
              <a:prstGeom prst="rect">
                <a:avLst/>
              </a:prstGeom>
              <a:noFill/>
              <a:ln w="9525">
                <a:noFill/>
                <a:miter lim="800000"/>
                <a:headEnd/>
                <a:tailEnd/>
              </a:ln>
            </p:spPr>
            <p:txBody>
              <a:bodyPr>
                <a:spAutoFit/>
              </a:bodyPr>
              <a:lstStyle/>
              <a:p>
                <a:r>
                  <a:rPr lang="en-US" sz="1778" dirty="0">
                    <a:solidFill>
                      <a:schemeClr val="tx2"/>
                    </a:solidFill>
                  </a:rPr>
                  <a:t>Laterally unbraced length</a:t>
                </a:r>
              </a:p>
            </p:txBody>
          </p:sp>
          <p:sp>
            <p:nvSpPr>
              <p:cNvPr id="62511" name="TextBox 55"/>
              <p:cNvSpPr txBox="1">
                <a:spLocks noChangeArrowheads="1"/>
              </p:cNvSpPr>
              <p:nvPr/>
            </p:nvSpPr>
            <p:spPr bwMode="auto">
              <a:xfrm>
                <a:off x="788812" y="1212145"/>
                <a:ext cx="1453444" cy="639534"/>
              </a:xfrm>
              <a:prstGeom prst="rect">
                <a:avLst/>
              </a:prstGeom>
              <a:noFill/>
              <a:ln w="9525">
                <a:noFill/>
                <a:miter lim="800000"/>
                <a:headEnd/>
                <a:tailEnd/>
              </a:ln>
            </p:spPr>
            <p:txBody>
              <a:bodyPr>
                <a:spAutoFit/>
              </a:bodyPr>
              <a:lstStyle/>
              <a:p>
                <a:pPr algn="ctr"/>
                <a:r>
                  <a:rPr lang="en-US" sz="1778">
                    <a:solidFill>
                      <a:schemeClr val="tx2"/>
                    </a:solidFill>
                  </a:rPr>
                  <a:t>Resisting moment</a:t>
                </a:r>
              </a:p>
            </p:txBody>
          </p:sp>
          <p:sp>
            <p:nvSpPr>
              <p:cNvPr id="62512" name="TextBox 56"/>
              <p:cNvSpPr txBox="1">
                <a:spLocks noChangeArrowheads="1"/>
              </p:cNvSpPr>
              <p:nvPr/>
            </p:nvSpPr>
            <p:spPr bwMode="auto">
              <a:xfrm>
                <a:off x="2470857" y="3426178"/>
                <a:ext cx="2266244" cy="420564"/>
              </a:xfrm>
              <a:prstGeom prst="rect">
                <a:avLst/>
              </a:prstGeom>
              <a:noFill/>
              <a:ln w="9525">
                <a:noFill/>
                <a:miter lim="800000"/>
                <a:headEnd/>
                <a:tailEnd/>
              </a:ln>
            </p:spPr>
            <p:txBody>
              <a:bodyPr>
                <a:spAutoFit/>
              </a:bodyPr>
              <a:lstStyle/>
              <a:p>
                <a:r>
                  <a:rPr lang="en-US" sz="2133">
                    <a:solidFill>
                      <a:srgbClr val="00B050"/>
                    </a:solidFill>
                  </a:rPr>
                  <a:t>inelastic buckling</a:t>
                </a:r>
              </a:p>
            </p:txBody>
          </p:sp>
          <p:sp>
            <p:nvSpPr>
              <p:cNvPr id="62513" name="TextBox 57"/>
              <p:cNvSpPr txBox="1">
                <a:spLocks noChangeArrowheads="1"/>
              </p:cNvSpPr>
              <p:nvPr/>
            </p:nvSpPr>
            <p:spPr bwMode="auto">
              <a:xfrm>
                <a:off x="4975578" y="4711700"/>
                <a:ext cx="2264834" cy="420564"/>
              </a:xfrm>
              <a:prstGeom prst="rect">
                <a:avLst/>
              </a:prstGeom>
              <a:noFill/>
              <a:ln w="9525">
                <a:noFill/>
                <a:miter lim="800000"/>
                <a:headEnd/>
                <a:tailEnd/>
              </a:ln>
            </p:spPr>
            <p:txBody>
              <a:bodyPr>
                <a:spAutoFit/>
              </a:bodyPr>
              <a:lstStyle/>
              <a:p>
                <a:r>
                  <a:rPr lang="en-US" sz="2133"/>
                  <a:t>elastic buckling</a:t>
                </a:r>
              </a:p>
            </p:txBody>
          </p:sp>
          <p:sp>
            <p:nvSpPr>
              <p:cNvPr id="62514" name="TextBox 58"/>
              <p:cNvSpPr txBox="1">
                <a:spLocks noChangeArrowheads="1"/>
              </p:cNvSpPr>
              <p:nvPr/>
            </p:nvSpPr>
            <p:spPr bwMode="auto">
              <a:xfrm>
                <a:off x="1401234" y="2734733"/>
                <a:ext cx="1162756" cy="1077218"/>
              </a:xfrm>
              <a:prstGeom prst="rect">
                <a:avLst/>
              </a:prstGeom>
              <a:noFill/>
              <a:ln w="9525">
                <a:noFill/>
                <a:miter lim="800000"/>
                <a:headEnd/>
                <a:tailEnd/>
              </a:ln>
            </p:spPr>
            <p:txBody>
              <a:bodyPr>
                <a:spAutoFit/>
              </a:bodyPr>
              <a:lstStyle/>
              <a:p>
                <a:pPr algn="ctr"/>
                <a:r>
                  <a:rPr lang="en-US" sz="1600">
                    <a:solidFill>
                      <a:srgbClr val="FF0000"/>
                    </a:solidFill>
                  </a:rPr>
                  <a:t>buckling with</a:t>
                </a:r>
              </a:p>
              <a:p>
                <a:pPr algn="ctr"/>
                <a:r>
                  <a:rPr lang="en-US" sz="1600">
                    <a:solidFill>
                      <a:srgbClr val="FF0000"/>
                    </a:solidFill>
                  </a:rPr>
                  <a:t>strain-hardening</a:t>
                </a:r>
              </a:p>
            </p:txBody>
          </p:sp>
        </p:grpSp>
      </p:grpSp>
      <p:sp>
        <p:nvSpPr>
          <p:cNvPr id="62468" name="Rectangle 2"/>
          <p:cNvSpPr>
            <a:spLocks noGrp="1" noChangeArrowheads="1"/>
          </p:cNvSpPr>
          <p:nvPr>
            <p:ph type="title"/>
          </p:nvPr>
        </p:nvSpPr>
        <p:spPr/>
        <p:txBody>
          <a:bodyPr/>
          <a:lstStyle/>
          <a:p>
            <a:r>
              <a:rPr lang="en-US"/>
              <a:t>Lateral Torsional Buckling</a:t>
            </a:r>
            <a:endParaRPr lang="en-US" dirty="0"/>
          </a:p>
        </p:txBody>
      </p:sp>
    </p:spTree>
    <p:extLst>
      <p:ext uri="{BB962C8B-B14F-4D97-AF65-F5344CB8AC3E}">
        <p14:creationId xmlns:p14="http://schemas.microsoft.com/office/powerpoint/2010/main" val="3188629510"/>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DISCLAIMER</a:t>
            </a:r>
          </a:p>
        </p:txBody>
      </p:sp>
      <p:sp>
        <p:nvSpPr>
          <p:cNvPr id="3" name="Content Placeholder 2"/>
          <p:cNvSpPr>
            <a:spLocks noGrp="1"/>
          </p:cNvSpPr>
          <p:nvPr>
            <p:ph idx="1"/>
          </p:nvPr>
        </p:nvSpPr>
        <p:spPr>
          <a:xfrm>
            <a:off x="632171" y="1276972"/>
            <a:ext cx="7772400" cy="4297362"/>
          </a:xfrm>
        </p:spPr>
        <p:txBody>
          <a:bodyPr/>
          <a:lstStyle/>
          <a:p>
            <a:pPr marL="0" indent="0">
              <a:buNone/>
            </a:pPr>
            <a:r>
              <a:rPr lang="en-US" sz="1600" dirty="0"/>
              <a:t> </a:t>
            </a:r>
          </a:p>
          <a:p>
            <a:r>
              <a:rPr lang="en-US" sz="1600" dirty="0"/>
              <a:t>NOTICE: Any opinions, findings, conclusions, or recommendations expressed in this publication do not necessarily reflect the views of the Federal Emergency Management Agency. Additionally, neither FEMA nor any of its employees make any warranty, expressed or implied, nor assume any legal liability or responsibility for the accuracy, completeness, or usefulness of any information, product or process included in this publication. </a:t>
            </a:r>
          </a:p>
          <a:p>
            <a:r>
              <a:rPr lang="en-US" sz="1600" dirty="0"/>
              <a:t>The opinions expressed herein regarding the requirements of the </a:t>
            </a:r>
            <a:r>
              <a:rPr lang="en-US" sz="1600" i="1" dirty="0"/>
              <a:t>NEHRP Recommended Seismic Provisions</a:t>
            </a:r>
            <a:r>
              <a:rPr lang="en-US" sz="1600" dirty="0"/>
              <a:t>, the referenced standards, and the building codes are not to be used for design purposes. Rather the user should consult the jurisdiction’s building official who has the authority to render interpretation of the code.</a:t>
            </a:r>
          </a:p>
          <a:p>
            <a:r>
              <a:rPr lang="en-US" sz="1600" dirty="0"/>
              <a:t>Any modifications made to the file represent the presenters' opinion only. </a:t>
            </a:r>
          </a:p>
        </p:txBody>
      </p:sp>
    </p:spTree>
    <p:extLst>
      <p:ext uri="{BB962C8B-B14F-4D97-AF65-F5344CB8AC3E}">
        <p14:creationId xmlns:p14="http://schemas.microsoft.com/office/powerpoint/2010/main" val="1817975547"/>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18612</TotalTime>
  <Words>9176</Words>
  <Application>Microsoft Office PowerPoint</Application>
  <PresentationFormat>On-screen Show (4:3)</PresentationFormat>
  <Paragraphs>1155</Paragraphs>
  <Slides>90</Slides>
  <Notes>88</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4</vt:i4>
      </vt:variant>
      <vt:variant>
        <vt:lpstr>Slide Titles</vt:lpstr>
      </vt:variant>
      <vt:variant>
        <vt:i4>90</vt:i4>
      </vt:variant>
    </vt:vector>
  </HeadingPairs>
  <TitlesOfParts>
    <vt:vector size="105" baseType="lpstr">
      <vt:lpstr>Arial</vt:lpstr>
      <vt:lpstr>Arial Narrow</vt:lpstr>
      <vt:lpstr>Calibri</vt:lpstr>
      <vt:lpstr>Courier New</vt:lpstr>
      <vt:lpstr>Helvetica 45 Light</vt:lpstr>
      <vt:lpstr>Lucida Grande</vt:lpstr>
      <vt:lpstr>Symbol</vt:lpstr>
      <vt:lpstr>Times New Roman</vt:lpstr>
      <vt:lpstr>WP Greek Century</vt:lpstr>
      <vt:lpstr>WP MathA</vt:lpstr>
      <vt:lpstr>Default Design</vt:lpstr>
      <vt:lpstr>Equation</vt:lpstr>
      <vt:lpstr>Bitmap Image</vt:lpstr>
      <vt:lpstr>Document</vt:lpstr>
      <vt:lpstr>Drawing</vt:lpstr>
      <vt:lpstr>Structural Steel Design</vt:lpstr>
      <vt:lpstr>Part 1: Background/Theoretical</vt:lpstr>
      <vt:lpstr>Steel Design:  Context in Provisions</vt:lpstr>
      <vt:lpstr>Seismic Resisting Systems</vt:lpstr>
      <vt:lpstr>Monotonic Stress-Strain Behavior</vt:lpstr>
      <vt:lpstr>Plastic Hinge Formation</vt:lpstr>
      <vt:lpstr>Behavior Modes For Beams</vt:lpstr>
      <vt:lpstr>Flexural Ductility of Steel Members - Practical Limits</vt:lpstr>
      <vt:lpstr>Lateral Torsional Buckling</vt:lpstr>
      <vt:lpstr>Local Buckling</vt:lpstr>
      <vt:lpstr>Width-thickness ratios</vt:lpstr>
      <vt:lpstr>Restraint</vt:lpstr>
      <vt:lpstr>Toughness and energy absorption</vt:lpstr>
      <vt:lpstr>The “k region”</vt:lpstr>
      <vt:lpstr>Variability and predictability</vt:lpstr>
      <vt:lpstr>Expected strength</vt:lpstr>
      <vt:lpstr>Welded Beam to Column Laboratory Test - 1960s</vt:lpstr>
      <vt:lpstr>Pre-Northridge Standard</vt:lpstr>
      <vt:lpstr>Backing</vt:lpstr>
      <vt:lpstr>Northridge Failure</vt:lpstr>
      <vt:lpstr>Northridge Failure</vt:lpstr>
      <vt:lpstr>Northridge Failures</vt:lpstr>
      <vt:lpstr>Flexural Mechanics at a Joint</vt:lpstr>
      <vt:lpstr>Welded Steel Frames</vt:lpstr>
      <vt:lpstr>Reduced Beam Section (RBS) Test Specimen SAC Joint Venture</vt:lpstr>
      <vt:lpstr>Extended Moment End-Plate Connection Results</vt:lpstr>
      <vt:lpstr>Ductility of Steel Frame Joints</vt:lpstr>
      <vt:lpstr>Multistory Frame Laboratory Test</vt:lpstr>
      <vt:lpstr>Axial Strut  Laboratory test</vt:lpstr>
      <vt:lpstr>Cross Braced Frame Laboratory test</vt:lpstr>
      <vt:lpstr>Eccentrically Braced Frame Lab test of link</vt:lpstr>
      <vt:lpstr>NEHRP Recommended Provisions Steel Design</vt:lpstr>
      <vt:lpstr>Steel Design Specifications</vt:lpstr>
      <vt:lpstr>Using Reference Standards Structural Steel</vt:lpstr>
      <vt:lpstr>Cold Formed Steel Standard</vt:lpstr>
      <vt:lpstr>Other Steel Members</vt:lpstr>
      <vt:lpstr>NEHRP Recommended Provisions Steel Design</vt:lpstr>
      <vt:lpstr>Steel Moment Frame Requirements</vt:lpstr>
      <vt:lpstr>Moment frames</vt:lpstr>
      <vt:lpstr>Panel Zones</vt:lpstr>
      <vt:lpstr>Steel Moment Frames</vt:lpstr>
      <vt:lpstr>Steel Moment Frames</vt:lpstr>
      <vt:lpstr>Prequalified Connections</vt:lpstr>
      <vt:lpstr>NEHRP Recommended Provisions Steel Design</vt:lpstr>
      <vt:lpstr>Concentrically Braced Frames Basic Configurations</vt:lpstr>
      <vt:lpstr>Concentrically Braced Frames</vt:lpstr>
      <vt:lpstr>Concentrically braced frames</vt:lpstr>
      <vt:lpstr>Eccentrically Braced Frames</vt:lpstr>
      <vt:lpstr>Eccentrically braced frames</vt:lpstr>
      <vt:lpstr>Buckling-Restrained Braced Frames (BRBFs)</vt:lpstr>
      <vt:lpstr>Buckling-Restrained Braced Frames (BRBFs)</vt:lpstr>
      <vt:lpstr>Bracing Configurations for BRBFs</vt:lpstr>
      <vt:lpstr>Buckling restrained braced frames</vt:lpstr>
      <vt:lpstr>NEHRP Recommended Provisions Steel Design</vt:lpstr>
      <vt:lpstr>Special Truss Moment Frame</vt:lpstr>
      <vt:lpstr>Special Truss Moment Frame</vt:lpstr>
      <vt:lpstr>General Seismic Detailing</vt:lpstr>
      <vt:lpstr>General Seismic Detailing</vt:lpstr>
      <vt:lpstr>Qn = 0.5 Asc ( fc’ Ec)1/2  Rg Rp Asc Fu Rg = stud group adjustment factor</vt:lpstr>
      <vt:lpstr>Quality and Welding</vt:lpstr>
      <vt:lpstr>Quality and Welding</vt:lpstr>
      <vt:lpstr>Inspection and Testing Shop Certification</vt:lpstr>
      <vt:lpstr>Chapter 9: Structural Steel Design</vt:lpstr>
      <vt:lpstr>Chapter 9: Structural Steel Design</vt:lpstr>
      <vt:lpstr>Special Moment Frames Seven Story Office Building, Los Angeles</vt:lpstr>
      <vt:lpstr>Special Moment Frame Example</vt:lpstr>
      <vt:lpstr>Special Moment Frames Plan of Building</vt:lpstr>
      <vt:lpstr>Special Moment Frames Elevation of Building</vt:lpstr>
      <vt:lpstr>Special Moment Frames Perimeter Moment Frames with RBS</vt:lpstr>
      <vt:lpstr>Special Moment Frames</vt:lpstr>
      <vt:lpstr>Special Moment Frames</vt:lpstr>
      <vt:lpstr>Special Moment Frames</vt:lpstr>
      <vt:lpstr>SMF Example – Preliminary Member Sizes</vt:lpstr>
      <vt:lpstr>SMF Example – Check Member Local Stability</vt:lpstr>
      <vt:lpstr>SMF Example – RBS Details</vt:lpstr>
      <vt:lpstr>SMF Example – Check Deflection and Drift</vt:lpstr>
      <vt:lpstr>SMF Example – Check Deflection and Drift</vt:lpstr>
      <vt:lpstr>SMF Example – Check Torsional Amplification</vt:lpstr>
      <vt:lpstr>SMF Example – Member Design NEHRP Guide </vt:lpstr>
      <vt:lpstr>SMF Example – Column-Beam Moment Ratio</vt:lpstr>
      <vt:lpstr>SMF Example – Column-Beam Moment Ratio</vt:lpstr>
      <vt:lpstr>SMF Example – Column-Beam Moment Ratio</vt:lpstr>
      <vt:lpstr>SMF Example – Column-Beam Moment Ratio</vt:lpstr>
      <vt:lpstr>SMF Example – Panel Zone Check</vt:lpstr>
      <vt:lpstr>SMF Example – Panel Zone Check</vt:lpstr>
      <vt:lpstr>SMF Example – Connection Configuration</vt:lpstr>
      <vt:lpstr>SMF Example – Connection Configuration</vt:lpstr>
      <vt:lpstr>Special Moment Frames Summary</vt:lpstr>
      <vt:lpstr>Questions</vt:lpstr>
      <vt:lpstr>DISCLAIMER</vt:lpstr>
    </vt:vector>
  </TitlesOfParts>
  <Company>Dell Computer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Finley A. Charney</dc:creator>
  <cp:lastModifiedBy>Maria Mulé</cp:lastModifiedBy>
  <cp:revision>318</cp:revision>
  <cp:lastPrinted>1998-07-06T16:25:22Z</cp:lastPrinted>
  <dcterms:created xsi:type="dcterms:W3CDTF">1998-06-02T20:38:30Z</dcterms:created>
  <dcterms:modified xsi:type="dcterms:W3CDTF">2016-10-11T15:13:20Z</dcterms:modified>
</cp:coreProperties>
</file>